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Maven Pro" panose="020B0604020202020204" charset="0"/>
      <p:regular r:id="rId5"/>
      <p:bold r:id="rId6"/>
    </p:embeddedFont>
    <p:embeddedFont>
      <p:font typeface="Nuni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47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68c3e5d65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68c3e5d65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wonder ...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good question is ...</a:t>
            </a: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300950"/>
            <a:ext cx="7030500" cy="34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 good question is an invitation to think (not recall, summarize, or detail). 	</a:t>
            </a:r>
            <a:endParaRPr/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 good question comes from genuine curiosity and confusion about the world. 	</a:t>
            </a:r>
            <a:endParaRPr/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 good question makes you think about something in a way you never considered before. </a:t>
            </a:r>
            <a:endParaRPr/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 good question invites both deep thinking and deep feelings. 	</a:t>
            </a:r>
            <a:endParaRPr/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 good question leads to more good questions. 	</a:t>
            </a:r>
            <a:endParaRPr/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A good question asks you to think critically, creatively, ethically, productively, and reflectively about essential ideas.</a:t>
            </a:r>
            <a:endParaRPr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marL="0" lvl="0" indent="0" algn="r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/>
              <a:t>John Barell: </a:t>
            </a:r>
            <a:r>
              <a:rPr lang="en-GB" i="1"/>
              <a:t>Developing More Curious Minds</a:t>
            </a:r>
            <a:r>
              <a:rPr lang="en-GB"/>
              <a:t> (2003)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On-screen Show (16:9)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Maven Pro</vt:lpstr>
      <vt:lpstr>Nunito</vt:lpstr>
      <vt:lpstr>Arial</vt:lpstr>
      <vt:lpstr>Momentum</vt:lpstr>
      <vt:lpstr>I wonder ...</vt:lpstr>
      <vt:lpstr>A good question is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wonder ...</dc:title>
  <dc:creator>Helen Schofield</dc:creator>
  <cp:lastModifiedBy>Helen Schofield</cp:lastModifiedBy>
  <cp:revision>1</cp:revision>
  <dcterms:modified xsi:type="dcterms:W3CDTF">2020-01-21T14:13:09Z</dcterms:modified>
</cp:coreProperties>
</file>