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902" r:id="rId5"/>
  </p:sldMasterIdLst>
  <p:notesMasterIdLst>
    <p:notesMasterId r:id="rId22"/>
  </p:notesMasterIdLst>
  <p:sldIdLst>
    <p:sldId id="258" r:id="rId6"/>
    <p:sldId id="259" r:id="rId7"/>
    <p:sldId id="257" r:id="rId8"/>
    <p:sldId id="550" r:id="rId9"/>
    <p:sldId id="525" r:id="rId10"/>
    <p:sldId id="540" r:id="rId11"/>
    <p:sldId id="542" r:id="rId12"/>
    <p:sldId id="543" r:id="rId13"/>
    <p:sldId id="547" r:id="rId14"/>
    <p:sldId id="548" r:id="rId15"/>
    <p:sldId id="549" r:id="rId16"/>
    <p:sldId id="535" r:id="rId17"/>
    <p:sldId id="529" r:id="rId18"/>
    <p:sldId id="536" r:id="rId19"/>
    <p:sldId id="537" r:id="rId20"/>
    <p:sldId id="260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9EBBE-A3FA-48BD-A9CA-8E3793F196BB}" v="13" dt="2022-09-14T23:40:52.885"/>
    <p1510:client id="{2EEC3D91-FD9E-C74E-81E0-67967368C81F}" v="58" dt="2022-09-15T01:12:29.500"/>
    <p1510:client id="{F408478E-0202-8754-42E1-0DFDFE5A97E4}" v="2" dt="2023-02-25T07:02:10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80598"/>
  </p:normalViewPr>
  <p:slideViewPr>
    <p:cSldViewPr snapToGrid="0">
      <p:cViewPr varScale="1">
        <p:scale>
          <a:sx n="81" d="100"/>
          <a:sy n="81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Toerien" userId="5a166c0d-fc55-4e4d-8a88-6977aa8a270d" providerId="ADAL" clId="{2EEC3D91-FD9E-C74E-81E0-67967368C81F}"/>
    <pc:docChg chg="undo custSel addSld delSld modSld sldOrd delMainMaster">
      <pc:chgData name="Jenny Toerien" userId="5a166c0d-fc55-4e4d-8a88-6977aa8a270d" providerId="ADAL" clId="{2EEC3D91-FD9E-C74E-81E0-67967368C81F}" dt="2022-09-15T01:12:29.500" v="1522"/>
      <pc:docMkLst>
        <pc:docMk/>
      </pc:docMkLst>
      <pc:sldChg chg="addSp delSp modSp del mod">
        <pc:chgData name="Jenny Toerien" userId="5a166c0d-fc55-4e4d-8a88-6977aa8a270d" providerId="ADAL" clId="{2EEC3D91-FD9E-C74E-81E0-67967368C81F}" dt="2022-09-14T23:49:19.999" v="186" actId="2696"/>
        <pc:sldMkLst>
          <pc:docMk/>
          <pc:sldMk cId="109857222" sldId="256"/>
        </pc:sldMkLst>
        <pc:spChg chg="add del">
          <ac:chgData name="Jenny Toerien" userId="5a166c0d-fc55-4e4d-8a88-6977aa8a270d" providerId="ADAL" clId="{2EEC3D91-FD9E-C74E-81E0-67967368C81F}" dt="2022-09-14T23:42:20.411" v="2" actId="478"/>
          <ac:spMkLst>
            <pc:docMk/>
            <pc:sldMk cId="109857222" sldId="256"/>
            <ac:spMk id="5" creationId="{74603BD8-A03E-E229-814E-9DD3942D8881}"/>
          </ac:spMkLst>
        </pc:spChg>
        <pc:grpChg chg="add del mod">
          <ac:chgData name="Jenny Toerien" userId="5a166c0d-fc55-4e4d-8a88-6977aa8a270d" providerId="ADAL" clId="{2EEC3D91-FD9E-C74E-81E0-67967368C81F}" dt="2022-09-14T23:43:59.102" v="9" actId="165"/>
          <ac:grpSpMkLst>
            <pc:docMk/>
            <pc:sldMk cId="109857222" sldId="256"/>
            <ac:grpSpMk id="8" creationId="{61B33B40-61F7-1A73-239A-F2C2AAC54E03}"/>
          </ac:grpSpMkLst>
        </pc:grpChg>
        <pc:grpChg chg="add mod">
          <ac:chgData name="Jenny Toerien" userId="5a166c0d-fc55-4e4d-8a88-6977aa8a270d" providerId="ADAL" clId="{2EEC3D91-FD9E-C74E-81E0-67967368C81F}" dt="2022-09-14T23:44:26.220" v="12" actId="164"/>
          <ac:grpSpMkLst>
            <pc:docMk/>
            <pc:sldMk cId="109857222" sldId="256"/>
            <ac:grpSpMk id="9" creationId="{44339FAF-E5FD-720C-0231-866B8B59A0E9}"/>
          </ac:grpSpMkLst>
        </pc:grpChg>
        <pc:picChg chg="mod topLvl">
          <ac:chgData name="Jenny Toerien" userId="5a166c0d-fc55-4e4d-8a88-6977aa8a270d" providerId="ADAL" clId="{2EEC3D91-FD9E-C74E-81E0-67967368C81F}" dt="2022-09-14T23:44:26.220" v="12" actId="164"/>
          <ac:picMkLst>
            <pc:docMk/>
            <pc:sldMk cId="109857222" sldId="256"/>
            <ac:picMk id="4" creationId="{AFDEA3D9-676A-A080-3753-9C3147992716}"/>
          </ac:picMkLst>
        </pc:picChg>
        <pc:picChg chg="add mod topLvl">
          <ac:chgData name="Jenny Toerien" userId="5a166c0d-fc55-4e4d-8a88-6977aa8a270d" providerId="ADAL" clId="{2EEC3D91-FD9E-C74E-81E0-67967368C81F}" dt="2022-09-14T23:44:26.220" v="12" actId="164"/>
          <ac:picMkLst>
            <pc:docMk/>
            <pc:sldMk cId="109857222" sldId="256"/>
            <ac:picMk id="7" creationId="{E400D78C-AB99-0C5D-42C9-4EB59AB6A97A}"/>
          </ac:picMkLst>
        </pc:picChg>
      </pc:sldChg>
      <pc:sldChg chg="ord">
        <pc:chgData name="Jenny Toerien" userId="5a166c0d-fc55-4e4d-8a88-6977aa8a270d" providerId="ADAL" clId="{2EEC3D91-FD9E-C74E-81E0-67967368C81F}" dt="2022-09-15T00:05:03.973" v="425" actId="20578"/>
        <pc:sldMkLst>
          <pc:docMk/>
          <pc:sldMk cId="356622354" sldId="257"/>
        </pc:sldMkLst>
      </pc:sldChg>
      <pc:sldChg chg="modSp mod">
        <pc:chgData name="Jenny Toerien" userId="5a166c0d-fc55-4e4d-8a88-6977aa8a270d" providerId="ADAL" clId="{2EEC3D91-FD9E-C74E-81E0-67967368C81F}" dt="2022-09-15T01:08:32.395" v="1499" actId="20577"/>
        <pc:sldMkLst>
          <pc:docMk/>
          <pc:sldMk cId="3598256357" sldId="258"/>
        </pc:sldMkLst>
        <pc:spChg chg="mod">
          <ac:chgData name="Jenny Toerien" userId="5a166c0d-fc55-4e4d-8a88-6977aa8a270d" providerId="ADAL" clId="{2EEC3D91-FD9E-C74E-81E0-67967368C81F}" dt="2022-09-14T23:50:09.535" v="217" actId="113"/>
          <ac:spMkLst>
            <pc:docMk/>
            <pc:sldMk cId="3598256357" sldId="258"/>
            <ac:spMk id="2" creationId="{5EA274B9-CA50-A968-855C-DCB3E698A528}"/>
          </ac:spMkLst>
        </pc:spChg>
        <pc:spChg chg="mod">
          <ac:chgData name="Jenny Toerien" userId="5a166c0d-fc55-4e4d-8a88-6977aa8a270d" providerId="ADAL" clId="{2EEC3D91-FD9E-C74E-81E0-67967368C81F}" dt="2022-09-15T01:08:32.395" v="1499" actId="20577"/>
          <ac:spMkLst>
            <pc:docMk/>
            <pc:sldMk cId="3598256357" sldId="258"/>
            <ac:spMk id="3" creationId="{CE5AAE80-9763-D57A-CDB1-97CB67BFFD2E}"/>
          </ac:spMkLst>
        </pc:spChg>
        <pc:picChg chg="mod modCrop">
          <ac:chgData name="Jenny Toerien" userId="5a166c0d-fc55-4e4d-8a88-6977aa8a270d" providerId="ADAL" clId="{2EEC3D91-FD9E-C74E-81E0-67967368C81F}" dt="2022-09-14T23:47:25.791" v="20" actId="208"/>
          <ac:picMkLst>
            <pc:docMk/>
            <pc:sldMk cId="3598256357" sldId="258"/>
            <ac:picMk id="1026" creationId="{D940B3D3-80BF-995A-CA27-687249F50F04}"/>
          </ac:picMkLst>
        </pc:picChg>
      </pc:sldChg>
      <pc:sldChg chg="addSp delSp modSp add mod modAnim modNotesTx">
        <pc:chgData name="Jenny Toerien" userId="5a166c0d-fc55-4e4d-8a88-6977aa8a270d" providerId="ADAL" clId="{2EEC3D91-FD9E-C74E-81E0-67967368C81F}" dt="2022-09-15T01:12:29.500" v="1522"/>
        <pc:sldMkLst>
          <pc:docMk/>
          <pc:sldMk cId="3944981559" sldId="259"/>
        </pc:sldMkLst>
        <pc:spChg chg="add mod">
          <ac:chgData name="Jenny Toerien" userId="5a166c0d-fc55-4e4d-8a88-6977aa8a270d" providerId="ADAL" clId="{2EEC3D91-FD9E-C74E-81E0-67967368C81F}" dt="2022-09-15T01:12:01.294" v="1520" actId="14100"/>
          <ac:spMkLst>
            <pc:docMk/>
            <pc:sldMk cId="3944981559" sldId="259"/>
            <ac:spMk id="3" creationId="{3C93AB52-DBA5-0A5E-A01F-D4C9567A206B}"/>
          </ac:spMkLst>
        </pc:spChg>
        <pc:spChg chg="add mod">
          <ac:chgData name="Jenny Toerien" userId="5a166c0d-fc55-4e4d-8a88-6977aa8a270d" providerId="ADAL" clId="{2EEC3D91-FD9E-C74E-81E0-67967368C81F}" dt="2022-09-15T01:09:15.763" v="1500" actId="20577"/>
          <ac:spMkLst>
            <pc:docMk/>
            <pc:sldMk cId="3944981559" sldId="259"/>
            <ac:spMk id="4" creationId="{69ADF28B-04A8-9ADC-D878-02110A4211E7}"/>
          </ac:spMkLst>
        </pc:spChg>
        <pc:spChg chg="add mod">
          <ac:chgData name="Jenny Toerien" userId="5a166c0d-fc55-4e4d-8a88-6977aa8a270d" providerId="ADAL" clId="{2EEC3D91-FD9E-C74E-81E0-67967368C81F}" dt="2022-09-15T00:01:30.477" v="417" actId="1076"/>
          <ac:spMkLst>
            <pc:docMk/>
            <pc:sldMk cId="3944981559" sldId="259"/>
            <ac:spMk id="5" creationId="{E5C380F2-64F0-5983-4CE3-EBD69BC08BCD}"/>
          </ac:spMkLst>
        </pc:spChg>
        <pc:spChg chg="add mod">
          <ac:chgData name="Jenny Toerien" userId="5a166c0d-fc55-4e4d-8a88-6977aa8a270d" providerId="ADAL" clId="{2EEC3D91-FD9E-C74E-81E0-67967368C81F}" dt="2022-09-15T01:10:01.555" v="1509" actId="1076"/>
          <ac:spMkLst>
            <pc:docMk/>
            <pc:sldMk cId="3944981559" sldId="259"/>
            <ac:spMk id="6" creationId="{A75ACE39-67B5-DB0B-56D1-3BCBD89C8A37}"/>
          </ac:spMkLst>
        </pc:spChg>
        <pc:spChg chg="mod">
          <ac:chgData name="Jenny Toerien" userId="5a166c0d-fc55-4e4d-8a88-6977aa8a270d" providerId="ADAL" clId="{2EEC3D91-FD9E-C74E-81E0-67967368C81F}" dt="2022-09-14T23:52:18.757" v="339" actId="255"/>
          <ac:spMkLst>
            <pc:docMk/>
            <pc:sldMk cId="3944981559" sldId="259"/>
            <ac:spMk id="11" creationId="{2B0EED73-AE84-F406-74D1-4C61921342AE}"/>
          </ac:spMkLst>
        </pc:spChg>
        <pc:spChg chg="del">
          <ac:chgData name="Jenny Toerien" userId="5a166c0d-fc55-4e4d-8a88-6977aa8a270d" providerId="ADAL" clId="{2EEC3D91-FD9E-C74E-81E0-67967368C81F}" dt="2022-09-14T23:51:55.440" v="304" actId="478"/>
          <ac:spMkLst>
            <pc:docMk/>
            <pc:sldMk cId="3944981559" sldId="259"/>
            <ac:spMk id="15" creationId="{F3776E81-C70E-6B47-78A5-19A1A7ABCA40}"/>
          </ac:spMkLst>
        </pc:spChg>
        <pc:spChg chg="del">
          <ac:chgData name="Jenny Toerien" userId="5a166c0d-fc55-4e4d-8a88-6977aa8a270d" providerId="ADAL" clId="{2EEC3D91-FD9E-C74E-81E0-67967368C81F}" dt="2022-09-14T23:51:53.249" v="303" actId="478"/>
          <ac:spMkLst>
            <pc:docMk/>
            <pc:sldMk cId="3944981559" sldId="259"/>
            <ac:spMk id="18" creationId="{C1FE6723-094D-3F8C-D37D-E7ACB310972F}"/>
          </ac:spMkLst>
        </pc:spChg>
        <pc:grpChg chg="del">
          <ac:chgData name="Jenny Toerien" userId="5a166c0d-fc55-4e4d-8a88-6977aa8a270d" providerId="ADAL" clId="{2EEC3D91-FD9E-C74E-81E0-67967368C81F}" dt="2022-09-14T23:51:50.574" v="302" actId="478"/>
          <ac:grpSpMkLst>
            <pc:docMk/>
            <pc:sldMk cId="3944981559" sldId="259"/>
            <ac:grpSpMk id="21" creationId="{3738A270-18CE-D2D3-E5A1-4F7169E09D32}"/>
          </ac:grpSpMkLst>
        </pc:grpChg>
        <pc:picChg chg="add mod">
          <ac:chgData name="Jenny Toerien" userId="5a166c0d-fc55-4e4d-8a88-6977aa8a270d" providerId="ADAL" clId="{2EEC3D91-FD9E-C74E-81E0-67967368C81F}" dt="2022-09-15T00:02:03.746" v="420" actId="14100"/>
          <ac:picMkLst>
            <pc:docMk/>
            <pc:sldMk cId="3944981559" sldId="259"/>
            <ac:picMk id="2050" creationId="{3FEA8229-1EA1-D588-8A56-7BA44E11B5D7}"/>
          </ac:picMkLst>
        </pc:picChg>
      </pc:sldChg>
      <pc:sldChg chg="addSp delSp modSp add mod delAnim modAnim modNotesTx">
        <pc:chgData name="Jenny Toerien" userId="5a166c0d-fc55-4e4d-8a88-6977aa8a270d" providerId="ADAL" clId="{2EEC3D91-FD9E-C74E-81E0-67967368C81F}" dt="2022-09-15T01:07:56.720" v="1485"/>
        <pc:sldMkLst>
          <pc:docMk/>
          <pc:sldMk cId="3424679423" sldId="260"/>
        </pc:sldMkLst>
        <pc:spChg chg="add mod">
          <ac:chgData name="Jenny Toerien" userId="5a166c0d-fc55-4e4d-8a88-6977aa8a270d" providerId="ADAL" clId="{2EEC3D91-FD9E-C74E-81E0-67967368C81F}" dt="2022-09-15T01:07:45.836" v="1484" actId="122"/>
          <ac:spMkLst>
            <pc:docMk/>
            <pc:sldMk cId="3424679423" sldId="260"/>
            <ac:spMk id="2" creationId="{638E41F5-50FA-D5EC-1C7E-EB491FFD7C4A}"/>
          </ac:spMkLst>
        </pc:spChg>
        <pc:spChg chg="add del mod">
          <ac:chgData name="Jenny Toerien" userId="5a166c0d-fc55-4e4d-8a88-6977aa8a270d" providerId="ADAL" clId="{2EEC3D91-FD9E-C74E-81E0-67967368C81F}" dt="2022-09-15T01:06:07.414" v="1437" actId="478"/>
          <ac:spMkLst>
            <pc:docMk/>
            <pc:sldMk cId="3424679423" sldId="260"/>
            <ac:spMk id="3" creationId="{3C93AB52-DBA5-0A5E-A01F-D4C9567A206B}"/>
          </ac:spMkLst>
        </pc:spChg>
        <pc:spChg chg="del">
          <ac:chgData name="Jenny Toerien" userId="5a166c0d-fc55-4e4d-8a88-6977aa8a270d" providerId="ADAL" clId="{2EEC3D91-FD9E-C74E-81E0-67967368C81F}" dt="2022-09-15T00:20:20.788" v="943" actId="478"/>
          <ac:spMkLst>
            <pc:docMk/>
            <pc:sldMk cId="3424679423" sldId="260"/>
            <ac:spMk id="4" creationId="{69ADF28B-04A8-9ADC-D878-02110A4211E7}"/>
          </ac:spMkLst>
        </pc:spChg>
        <pc:spChg chg="del">
          <ac:chgData name="Jenny Toerien" userId="5a166c0d-fc55-4e4d-8a88-6977aa8a270d" providerId="ADAL" clId="{2EEC3D91-FD9E-C74E-81E0-67967368C81F}" dt="2022-09-15T00:19:20.590" v="876" actId="478"/>
          <ac:spMkLst>
            <pc:docMk/>
            <pc:sldMk cId="3424679423" sldId="260"/>
            <ac:spMk id="5" creationId="{E5C380F2-64F0-5983-4CE3-EBD69BC08BCD}"/>
          </ac:spMkLst>
        </pc:spChg>
        <pc:spChg chg="mod">
          <ac:chgData name="Jenny Toerien" userId="5a166c0d-fc55-4e4d-8a88-6977aa8a270d" providerId="ADAL" clId="{2EEC3D91-FD9E-C74E-81E0-67967368C81F}" dt="2022-09-15T00:19:28.174" v="885" actId="20577"/>
          <ac:spMkLst>
            <pc:docMk/>
            <pc:sldMk cId="3424679423" sldId="260"/>
            <ac:spMk id="11" creationId="{2B0EED73-AE84-F406-74D1-4C61921342AE}"/>
          </ac:spMkLst>
        </pc:spChg>
        <pc:picChg chg="add mod">
          <ac:chgData name="Jenny Toerien" userId="5a166c0d-fc55-4e4d-8a88-6977aa8a270d" providerId="ADAL" clId="{2EEC3D91-FD9E-C74E-81E0-67967368C81F}" dt="2022-09-15T01:07:37.364" v="1481" actId="1076"/>
          <ac:picMkLst>
            <pc:docMk/>
            <pc:sldMk cId="3424679423" sldId="260"/>
            <ac:picMk id="6" creationId="{A6528F18-CF5D-4F04-FA7D-439BDFE35016}"/>
          </ac:picMkLst>
        </pc:picChg>
        <pc:picChg chg="del">
          <ac:chgData name="Jenny Toerien" userId="5a166c0d-fc55-4e4d-8a88-6977aa8a270d" providerId="ADAL" clId="{2EEC3D91-FD9E-C74E-81E0-67967368C81F}" dt="2022-09-15T00:20:23.493" v="944" actId="478"/>
          <ac:picMkLst>
            <pc:docMk/>
            <pc:sldMk cId="3424679423" sldId="260"/>
            <ac:picMk id="2050" creationId="{3FEA8229-1EA1-D588-8A56-7BA44E11B5D7}"/>
          </ac:picMkLst>
        </pc:picChg>
        <pc:picChg chg="add mod">
          <ac:chgData name="Jenny Toerien" userId="5a166c0d-fc55-4e4d-8a88-6977aa8a270d" providerId="ADAL" clId="{2EEC3D91-FD9E-C74E-81E0-67967368C81F}" dt="2022-09-15T01:07:04.818" v="1466" actId="1076"/>
          <ac:picMkLst>
            <pc:docMk/>
            <pc:sldMk cId="3424679423" sldId="260"/>
            <ac:picMk id="3074" creationId="{6181E43A-ADC8-C44F-71C4-E79EEAB9AC43}"/>
          </ac:picMkLst>
        </pc:picChg>
      </pc:sldChg>
      <pc:sldChg chg="add">
        <pc:chgData name="Jenny Toerien" userId="5a166c0d-fc55-4e4d-8a88-6977aa8a270d" providerId="ADAL" clId="{2EEC3D91-FD9E-C74E-81E0-67967368C81F}" dt="2022-09-15T00:06:51.283" v="426"/>
        <pc:sldMkLst>
          <pc:docMk/>
          <pc:sldMk cId="3237081727" sldId="525"/>
        </pc:sldMkLst>
      </pc:sldChg>
      <pc:sldChg chg="add">
        <pc:chgData name="Jenny Toerien" userId="5a166c0d-fc55-4e4d-8a88-6977aa8a270d" providerId="ADAL" clId="{2EEC3D91-FD9E-C74E-81E0-67967368C81F}" dt="2022-09-15T00:16:08.664" v="867"/>
        <pc:sldMkLst>
          <pc:docMk/>
          <pc:sldMk cId="3744697034" sldId="529"/>
        </pc:sldMkLst>
      </pc:sldChg>
      <pc:sldChg chg="add">
        <pc:chgData name="Jenny Toerien" userId="5a166c0d-fc55-4e4d-8a88-6977aa8a270d" providerId="ADAL" clId="{2EEC3D91-FD9E-C74E-81E0-67967368C81F}" dt="2022-09-15T00:16:08.664" v="867"/>
        <pc:sldMkLst>
          <pc:docMk/>
          <pc:sldMk cId="880759251" sldId="535"/>
        </pc:sldMkLst>
      </pc:sldChg>
      <pc:sldChg chg="addSp modSp add mod modAnim">
        <pc:chgData name="Jenny Toerien" userId="5a166c0d-fc55-4e4d-8a88-6977aa8a270d" providerId="ADAL" clId="{2EEC3D91-FD9E-C74E-81E0-67967368C81F}" dt="2022-09-15T00:18:25.402" v="875" actId="14100"/>
        <pc:sldMkLst>
          <pc:docMk/>
          <pc:sldMk cId="700666643" sldId="536"/>
        </pc:sldMkLst>
        <pc:spChg chg="add mod">
          <ac:chgData name="Jenny Toerien" userId="5a166c0d-fc55-4e4d-8a88-6977aa8a270d" providerId="ADAL" clId="{2EEC3D91-FD9E-C74E-81E0-67967368C81F}" dt="2022-09-15T00:18:25.402" v="875" actId="14100"/>
          <ac:spMkLst>
            <pc:docMk/>
            <pc:sldMk cId="700666643" sldId="536"/>
            <ac:spMk id="3" creationId="{2CF824E9-6737-25CB-32CC-3795FAFEA704}"/>
          </ac:spMkLst>
        </pc:spChg>
      </pc:sldChg>
      <pc:sldChg chg="add">
        <pc:chgData name="Jenny Toerien" userId="5a166c0d-fc55-4e4d-8a88-6977aa8a270d" providerId="ADAL" clId="{2EEC3D91-FD9E-C74E-81E0-67967368C81F}" dt="2022-09-15T00:16:08.664" v="867"/>
        <pc:sldMkLst>
          <pc:docMk/>
          <pc:sldMk cId="498513018" sldId="537"/>
        </pc:sldMkLst>
      </pc:sldChg>
      <pc:sldChg chg="add">
        <pc:chgData name="Jenny Toerien" userId="5a166c0d-fc55-4e4d-8a88-6977aa8a270d" providerId="ADAL" clId="{2EEC3D91-FD9E-C74E-81E0-67967368C81F}" dt="2022-09-15T00:06:51.283" v="426"/>
        <pc:sldMkLst>
          <pc:docMk/>
          <pc:sldMk cId="3952349588" sldId="540"/>
        </pc:sldMkLst>
      </pc:sldChg>
      <pc:sldChg chg="add">
        <pc:chgData name="Jenny Toerien" userId="5a166c0d-fc55-4e4d-8a88-6977aa8a270d" providerId="ADAL" clId="{2EEC3D91-FD9E-C74E-81E0-67967368C81F}" dt="2022-09-15T00:06:51.283" v="426"/>
        <pc:sldMkLst>
          <pc:docMk/>
          <pc:sldMk cId="922987859" sldId="542"/>
        </pc:sldMkLst>
      </pc:sldChg>
      <pc:sldChg chg="add">
        <pc:chgData name="Jenny Toerien" userId="5a166c0d-fc55-4e4d-8a88-6977aa8a270d" providerId="ADAL" clId="{2EEC3D91-FD9E-C74E-81E0-67967368C81F}" dt="2022-09-15T00:06:51.283" v="426"/>
        <pc:sldMkLst>
          <pc:docMk/>
          <pc:sldMk cId="1457519275" sldId="543"/>
        </pc:sldMkLst>
      </pc:sldChg>
      <pc:sldChg chg="add">
        <pc:chgData name="Jenny Toerien" userId="5a166c0d-fc55-4e4d-8a88-6977aa8a270d" providerId="ADAL" clId="{2EEC3D91-FD9E-C74E-81E0-67967368C81F}" dt="2022-09-15T00:06:51.283" v="426"/>
        <pc:sldMkLst>
          <pc:docMk/>
          <pc:sldMk cId="3388811074" sldId="547"/>
        </pc:sldMkLst>
      </pc:sldChg>
      <pc:sldChg chg="add">
        <pc:chgData name="Jenny Toerien" userId="5a166c0d-fc55-4e4d-8a88-6977aa8a270d" providerId="ADAL" clId="{2EEC3D91-FD9E-C74E-81E0-67967368C81F}" dt="2022-09-15T00:06:51.283" v="426"/>
        <pc:sldMkLst>
          <pc:docMk/>
          <pc:sldMk cId="1186521738" sldId="548"/>
        </pc:sldMkLst>
      </pc:sldChg>
      <pc:sldChg chg="add">
        <pc:chgData name="Jenny Toerien" userId="5a166c0d-fc55-4e4d-8a88-6977aa8a270d" providerId="ADAL" clId="{2EEC3D91-FD9E-C74E-81E0-67967368C81F}" dt="2022-09-15T00:06:51.283" v="426"/>
        <pc:sldMkLst>
          <pc:docMk/>
          <pc:sldMk cId="3361971892" sldId="549"/>
        </pc:sldMkLst>
      </pc:sldChg>
      <pc:sldChg chg="addSp delSp modSp add mod setBg">
        <pc:chgData name="Jenny Toerien" userId="5a166c0d-fc55-4e4d-8a88-6977aa8a270d" providerId="ADAL" clId="{2EEC3D91-FD9E-C74E-81E0-67967368C81F}" dt="2022-09-15T00:26:18.481" v="1352" actId="26606"/>
        <pc:sldMkLst>
          <pc:docMk/>
          <pc:sldMk cId="500665987" sldId="550"/>
        </pc:sldMkLst>
        <pc:spChg chg="mod">
          <ac:chgData name="Jenny Toerien" userId="5a166c0d-fc55-4e4d-8a88-6977aa8a270d" providerId="ADAL" clId="{2EEC3D91-FD9E-C74E-81E0-67967368C81F}" dt="2022-09-15T00:26:18.481" v="1352" actId="26606"/>
          <ac:spMkLst>
            <pc:docMk/>
            <pc:sldMk cId="500665987" sldId="550"/>
            <ac:spMk id="11" creationId="{2B0EED73-AE84-F406-74D1-4C61921342AE}"/>
          </ac:spMkLst>
        </pc:spChg>
        <pc:spChg chg="del">
          <ac:chgData name="Jenny Toerien" userId="5a166c0d-fc55-4e4d-8a88-6977aa8a270d" providerId="ADAL" clId="{2EEC3D91-FD9E-C74E-81E0-67967368C81F}" dt="2022-09-15T00:08:37.173" v="433" actId="478"/>
          <ac:spMkLst>
            <pc:docMk/>
            <pc:sldMk cId="500665987" sldId="550"/>
            <ac:spMk id="15" creationId="{F3776E81-C70E-6B47-78A5-19A1A7ABCA40}"/>
          </ac:spMkLst>
        </pc:spChg>
        <pc:spChg chg="add del mod">
          <ac:chgData name="Jenny Toerien" userId="5a166c0d-fc55-4e4d-8a88-6977aa8a270d" providerId="ADAL" clId="{2EEC3D91-FD9E-C74E-81E0-67967368C81F}" dt="2022-09-15T00:26:18.481" v="1352" actId="26606"/>
          <ac:spMkLst>
            <pc:docMk/>
            <pc:sldMk cId="500665987" sldId="550"/>
            <ac:spMk id="18" creationId="{C1FE6723-094D-3F8C-D37D-E7ACB310972F}"/>
          </ac:spMkLst>
        </pc:spChg>
        <pc:spChg chg="add del">
          <ac:chgData name="Jenny Toerien" userId="5a166c0d-fc55-4e4d-8a88-6977aa8a270d" providerId="ADAL" clId="{2EEC3D91-FD9E-C74E-81E0-67967368C81F}" dt="2022-09-15T00:26:18.481" v="1352" actId="26606"/>
          <ac:spMkLst>
            <pc:docMk/>
            <pc:sldMk cId="500665987" sldId="550"/>
            <ac:spMk id="24" creationId="{35DB3719-6FDC-4E5D-891D-FF40B7300F64}"/>
          </ac:spMkLst>
        </pc:spChg>
        <pc:spChg chg="add del">
          <ac:chgData name="Jenny Toerien" userId="5a166c0d-fc55-4e4d-8a88-6977aa8a270d" providerId="ADAL" clId="{2EEC3D91-FD9E-C74E-81E0-67967368C81F}" dt="2022-09-15T00:26:18.481" v="1352" actId="26606"/>
          <ac:spMkLst>
            <pc:docMk/>
            <pc:sldMk cId="500665987" sldId="550"/>
            <ac:spMk id="26" creationId="{E0CBAC23-2E3F-4A90-BA59-F8299F6A5439}"/>
          </ac:spMkLst>
        </pc:spChg>
        <pc:grpChg chg="del">
          <ac:chgData name="Jenny Toerien" userId="5a166c0d-fc55-4e4d-8a88-6977aa8a270d" providerId="ADAL" clId="{2EEC3D91-FD9E-C74E-81E0-67967368C81F}" dt="2022-09-15T00:08:34.760" v="432" actId="478"/>
          <ac:grpSpMkLst>
            <pc:docMk/>
            <pc:sldMk cId="500665987" sldId="550"/>
            <ac:grpSpMk id="21" creationId="{3738A270-18CE-D2D3-E5A1-4F7169E09D32}"/>
          </ac:grpSpMkLst>
        </pc:grpChg>
        <pc:graphicFrameChg chg="add del">
          <ac:chgData name="Jenny Toerien" userId="5a166c0d-fc55-4e4d-8a88-6977aa8a270d" providerId="ADAL" clId="{2EEC3D91-FD9E-C74E-81E0-67967368C81F}" dt="2022-09-15T00:26:18.481" v="1352" actId="26606"/>
          <ac:graphicFrameMkLst>
            <pc:docMk/>
            <pc:sldMk cId="500665987" sldId="550"/>
            <ac:graphicFrameMk id="20" creationId="{50EB097D-DED6-E4D3-541D-AC7ECF4E12F2}"/>
          </ac:graphicFrameMkLst>
        </pc:graphicFrameChg>
      </pc:sldChg>
      <pc:sldMasterChg chg="del delSldLayout">
        <pc:chgData name="Jenny Toerien" userId="5a166c0d-fc55-4e4d-8a88-6977aa8a270d" providerId="ADAL" clId="{2EEC3D91-FD9E-C74E-81E0-67967368C81F}" dt="2022-09-14T23:49:19.999" v="186" actId="2696"/>
        <pc:sldMasterMkLst>
          <pc:docMk/>
          <pc:sldMasterMk cId="2460954070" sldId="2147483660"/>
        </pc:sldMasterMkLst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enny Toerien" userId="5a166c0d-fc55-4e4d-8a88-6977aa8a270d" providerId="ADAL" clId="{2EEC3D91-FD9E-C74E-81E0-67967368C81F}" dt="2022-09-14T23:49:19.999" v="186" actId="2696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Jenny Toerien" userId="S::toerienj@blanchelande.sch.gg::5a166c0d-fc55-4e4d-8a88-6977aa8a270d" providerId="AD" clId="Web-{F408478E-0202-8754-42E1-0DFDFE5A97E4}"/>
    <pc:docChg chg="modSld">
      <pc:chgData name="Jenny Toerien" userId="S::toerienj@blanchelande.sch.gg::5a166c0d-fc55-4e4d-8a88-6977aa8a270d" providerId="AD" clId="Web-{F408478E-0202-8754-42E1-0DFDFE5A97E4}" dt="2023-02-25T07:02:10.910" v="1"/>
      <pc:docMkLst>
        <pc:docMk/>
      </pc:docMkLst>
      <pc:sldChg chg="mod setBg">
        <pc:chgData name="Jenny Toerien" userId="S::toerienj@blanchelande.sch.gg::5a166c0d-fc55-4e4d-8a88-6977aa8a270d" providerId="AD" clId="Web-{F408478E-0202-8754-42E1-0DFDFE5A97E4}" dt="2023-02-25T07:02:10.910" v="1"/>
        <pc:sldMkLst>
          <pc:docMk/>
          <pc:sldMk cId="3598256357" sldId="258"/>
        </pc:sldMkLst>
      </pc:sldChg>
    </pc:docChg>
  </pc:docChgLst>
  <pc:docChgLst>
    <pc:chgData name="Jenny Toerien" userId="S::toerienj@blanchelande.sch.gg::5a166c0d-fc55-4e4d-8a88-6977aa8a270d" providerId="AD" clId="Web-{0E79EBBE-A3FA-48BD-A9CA-8E3793F196BB}"/>
    <pc:docChg chg="addSld delSld modSld addMainMaster delMainMaster">
      <pc:chgData name="Jenny Toerien" userId="S::toerienj@blanchelande.sch.gg::5a166c0d-fc55-4e4d-8a88-6977aa8a270d" providerId="AD" clId="Web-{0E79EBBE-A3FA-48BD-A9CA-8E3793F196BB}" dt="2022-09-14T23:40:52.885" v="11" actId="14100"/>
      <pc:docMkLst>
        <pc:docMk/>
      </pc:docMkLst>
      <pc:sldChg chg="addSp modSp">
        <pc:chgData name="Jenny Toerien" userId="S::toerienj@blanchelande.sch.gg::5a166c0d-fc55-4e4d-8a88-6977aa8a270d" providerId="AD" clId="Web-{0E79EBBE-A3FA-48BD-A9CA-8E3793F196BB}" dt="2022-09-14T23:40:52.885" v="11" actId="14100"/>
        <pc:sldMkLst>
          <pc:docMk/>
          <pc:sldMk cId="109857222" sldId="256"/>
        </pc:sldMkLst>
        <pc:picChg chg="add mod">
          <ac:chgData name="Jenny Toerien" userId="S::toerienj@blanchelande.sch.gg::5a166c0d-fc55-4e4d-8a88-6977aa8a270d" providerId="AD" clId="Web-{0E79EBBE-A3FA-48BD-A9CA-8E3793F196BB}" dt="2022-09-14T23:40:52.885" v="11" actId="14100"/>
          <ac:picMkLst>
            <pc:docMk/>
            <pc:sldMk cId="109857222" sldId="256"/>
            <ac:picMk id="4" creationId="{AFDEA3D9-676A-A080-3753-9C3147992716}"/>
          </ac:picMkLst>
        </pc:picChg>
      </pc:sldChg>
      <pc:sldChg chg="add">
        <pc:chgData name="Jenny Toerien" userId="S::toerienj@blanchelande.sch.gg::5a166c0d-fc55-4e4d-8a88-6977aa8a270d" providerId="AD" clId="Web-{0E79EBBE-A3FA-48BD-A9CA-8E3793F196BB}" dt="2022-09-14T23:30:00.138" v="4"/>
        <pc:sldMkLst>
          <pc:docMk/>
          <pc:sldMk cId="356622354" sldId="257"/>
        </pc:sldMkLst>
      </pc:sldChg>
      <pc:sldChg chg="add del">
        <pc:chgData name="Jenny Toerien" userId="S::toerienj@blanchelande.sch.gg::5a166c0d-fc55-4e4d-8a88-6977aa8a270d" providerId="AD" clId="Web-{0E79EBBE-A3FA-48BD-A9CA-8E3793F196BB}" dt="2022-09-14T23:29:43.716" v="3"/>
        <pc:sldMkLst>
          <pc:docMk/>
          <pc:sldMk cId="2381689104" sldId="257"/>
        </pc:sldMkLst>
      </pc:sldChg>
      <pc:sldChg chg="add del">
        <pc:chgData name="Jenny Toerien" userId="S::toerienj@blanchelande.sch.gg::5a166c0d-fc55-4e4d-8a88-6977aa8a270d" providerId="AD" clId="Web-{0E79EBBE-A3FA-48BD-A9CA-8E3793F196BB}" dt="2022-09-14T23:29:43.716" v="2"/>
        <pc:sldMkLst>
          <pc:docMk/>
          <pc:sldMk cId="2951418171" sldId="258"/>
        </pc:sldMkLst>
      </pc:sldChg>
      <pc:sldChg chg="add">
        <pc:chgData name="Jenny Toerien" userId="S::toerienj@blanchelande.sch.gg::5a166c0d-fc55-4e4d-8a88-6977aa8a270d" providerId="AD" clId="Web-{0E79EBBE-A3FA-48BD-A9CA-8E3793F196BB}" dt="2022-09-14T23:35:58.450" v="5"/>
        <pc:sldMkLst>
          <pc:docMk/>
          <pc:sldMk cId="3598256357" sldId="258"/>
        </pc:sldMkLst>
      </pc:sldChg>
      <pc:sldMasterChg chg="add del addSldLayout delSldLayout">
        <pc:chgData name="Jenny Toerien" userId="S::toerienj@blanchelande.sch.gg::5a166c0d-fc55-4e4d-8a88-6977aa8a270d" providerId="AD" clId="Web-{0E79EBBE-A3FA-48BD-A9CA-8E3793F196BB}" dt="2022-09-14T23:29:43.716" v="3"/>
        <pc:sldMasterMkLst>
          <pc:docMk/>
          <pc:sldMasterMk cId="1846626538" sldId="2147483672"/>
        </pc:sldMasterMkLst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1008681147" sldId="2147483673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1592467469" sldId="2147483674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4012977066" sldId="2147483675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118528828" sldId="2147483676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1037372177" sldId="2147483677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2824602944" sldId="2147483678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2141762057" sldId="2147483679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1267804911" sldId="2147483680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1404581402" sldId="2147483681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1114151087" sldId="2147483682"/>
          </pc:sldLayoutMkLst>
        </pc:sldLayoutChg>
        <pc:sldLayoutChg chg="add del">
          <pc:chgData name="Jenny Toerien" userId="S::toerienj@blanchelande.sch.gg::5a166c0d-fc55-4e4d-8a88-6977aa8a270d" providerId="AD" clId="Web-{0E79EBBE-A3FA-48BD-A9CA-8E3793F196BB}" dt="2022-09-14T23:29:43.716" v="3"/>
          <pc:sldLayoutMkLst>
            <pc:docMk/>
            <pc:sldMasterMk cId="1846626538" sldId="2147483672"/>
            <pc:sldLayoutMk cId="2834652051" sldId="2147483683"/>
          </pc:sldLayoutMkLst>
        </pc:sldLayoutChg>
      </pc:sldMasterChg>
      <pc:sldMasterChg chg="add addSldLayout">
        <pc:chgData name="Jenny Toerien" userId="S::toerienj@blanchelande.sch.gg::5a166c0d-fc55-4e4d-8a88-6977aa8a270d" providerId="AD" clId="Web-{0E79EBBE-A3FA-48BD-A9CA-8E3793F196BB}" dt="2022-09-14T23:30:00.138" v="4"/>
        <pc:sldMasterMkLst>
          <pc:docMk/>
          <pc:sldMasterMk cId="2460954070" sldId="2147483672"/>
        </pc:sldMasterMkLst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0:00.138" v="4"/>
          <pc:sldLayoutMkLst>
            <pc:docMk/>
            <pc:sldMasterMk cId="2460954070" sldId="2147483672"/>
            <pc:sldLayoutMk cId="3479445657" sldId="2147483683"/>
          </pc:sldLayoutMkLst>
        </pc:sldLayoutChg>
      </pc:sldMasterChg>
      <pc:sldMasterChg chg="add addSldLayout">
        <pc:chgData name="Jenny Toerien" userId="S::toerienj@blanchelande.sch.gg::5a166c0d-fc55-4e4d-8a88-6977aa8a270d" providerId="AD" clId="Web-{0E79EBBE-A3FA-48BD-A9CA-8E3793F196BB}" dt="2022-09-14T23:35:58.450" v="5"/>
        <pc:sldMasterMkLst>
          <pc:docMk/>
          <pc:sldMasterMk cId="2308379943" sldId="2147483902"/>
        </pc:sldMasterMkLst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446186949" sldId="2147483903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548692317" sldId="2147483904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2377776283" sldId="2147483905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809320723" sldId="2147483906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1763016975" sldId="2147483907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1520873491" sldId="2147483908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2696174659" sldId="2147483909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201742850" sldId="2147483910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196022845" sldId="2147483911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3292231895" sldId="2147483912"/>
          </pc:sldLayoutMkLst>
        </pc:sldLayoutChg>
        <pc:sldLayoutChg chg="add">
          <pc:chgData name="Jenny Toerien" userId="S::toerienj@blanchelande.sch.gg::5a166c0d-fc55-4e4d-8a88-6977aa8a270d" providerId="AD" clId="Web-{0E79EBBE-A3FA-48BD-A9CA-8E3793F196BB}" dt="2022-09-14T23:35:58.450" v="5"/>
          <pc:sldLayoutMkLst>
            <pc:docMk/>
            <pc:sldMasterMk cId="2308379943" sldId="2147483902"/>
            <pc:sldLayoutMk cId="97593657" sldId="21474839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2C166-06A5-41AD-BB7E-29708B00216A}" type="datetimeFigureOut">
              <a:t>2/24/2023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CB73-7A4C-48B2-9757-C2F7D6C076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omicSansMS" panose="030F0702030302020204" pitchFamily="66" charset="0"/>
              </a:rPr>
              <a:t>by Michael Buscemi, Quest </a:t>
            </a:r>
            <a:r>
              <a:rPr lang="en-GB" sz="1200" dirty="0" err="1">
                <a:effectLst/>
                <a:latin typeface="ComicSansMS" panose="030F0702030302020204" pitchFamily="66" charset="0"/>
              </a:rPr>
              <a:t>Internationl</a:t>
            </a:r>
            <a:r>
              <a:rPr lang="en-GB" sz="1200" dirty="0">
                <a:effectLst/>
                <a:latin typeface="ComicSansMS" panose="030F0702030302020204" pitchFamily="66" charset="0"/>
              </a:rPr>
              <a:t>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omicSansMS" panose="030F0702030302020204" pitchFamily="66" charset="0"/>
              </a:rPr>
              <a:t>First presented at the 1979 National PTA Convention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www.pngkey.com</a:t>
            </a:r>
            <a:r>
              <a:rPr lang="en-GB" dirty="0"/>
              <a:t>/detail/u2q8u2e6e6e6y3o0_bell-curve-normal-distribution/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6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and peer assessment</a:t>
            </a:r>
          </a:p>
          <a:p>
            <a:r>
              <a:rPr lang="en-GB" dirty="0"/>
              <a:t>Responding to feedback</a:t>
            </a:r>
          </a:p>
          <a:p>
            <a:r>
              <a:rPr lang="en-GB" dirty="0"/>
              <a:t>Feeding forward!</a:t>
            </a:r>
          </a:p>
          <a:p>
            <a:r>
              <a:rPr lang="en-GB" dirty="0"/>
              <a:t>Setting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5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1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02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07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Ivan Illich, Austrian Philosopher: The principal lesson that school teaches is the need to be taught (</a:t>
            </a:r>
            <a:r>
              <a:rPr lang="en-GB" dirty="0" err="1"/>
              <a:t>Deschooling</a:t>
            </a:r>
            <a:r>
              <a:rPr lang="en-GB" dirty="0"/>
              <a:t> Society, 1971)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0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Ivan Illich, Austrian Philosopher: The principal lesson that school teaches is the need to be taught (</a:t>
            </a:r>
            <a:r>
              <a:rPr lang="en-GB" dirty="0" err="1"/>
              <a:t>Deschooling</a:t>
            </a:r>
            <a:r>
              <a:rPr lang="en-GB" dirty="0"/>
              <a:t> Society, 1971)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8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starter – image? Article title? Connect to previous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5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Exploding a question</a:t>
            </a:r>
          </a:p>
          <a:p>
            <a:r>
              <a:rPr lang="en-GB" dirty="0"/>
              <a:t>Creating a hypothesis</a:t>
            </a:r>
          </a:p>
          <a:p>
            <a:r>
              <a:rPr lang="en-GB" dirty="0"/>
              <a:t>KWL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Reading articles or chapters from a textbook</a:t>
            </a:r>
          </a:p>
          <a:p>
            <a:r>
              <a:rPr lang="en-GB" dirty="0"/>
              <a:t>Looking through catalogues to see what different materials cost</a:t>
            </a:r>
          </a:p>
          <a:p>
            <a:r>
              <a:rPr lang="en-GB" dirty="0"/>
              <a:t>Comparing different recipes</a:t>
            </a:r>
          </a:p>
          <a:p>
            <a:r>
              <a:rPr lang="en-GB" dirty="0"/>
              <a:t>Conducting an experiment</a:t>
            </a:r>
          </a:p>
          <a:p>
            <a:r>
              <a:rPr lang="en-GB" dirty="0"/>
              <a:t>Watching different performances of the same scene of a 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4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Creating comparison charts or tables</a:t>
            </a:r>
          </a:p>
          <a:p>
            <a:r>
              <a:rPr lang="en-GB" dirty="0"/>
              <a:t>Summarising</a:t>
            </a:r>
          </a:p>
          <a:p>
            <a:r>
              <a:rPr lang="en-GB" dirty="0"/>
              <a:t>Weighing up arguments</a:t>
            </a:r>
          </a:p>
          <a:p>
            <a:r>
              <a:rPr lang="en-GB" dirty="0"/>
              <a:t>Plotting graphs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0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Writing an essay</a:t>
            </a:r>
          </a:p>
          <a:p>
            <a:r>
              <a:rPr lang="en-GB" dirty="0"/>
              <a:t>Creating a presentation</a:t>
            </a:r>
          </a:p>
          <a:p>
            <a:r>
              <a:rPr lang="en-GB" dirty="0"/>
              <a:t>Baking a cake</a:t>
            </a:r>
          </a:p>
          <a:p>
            <a:r>
              <a:rPr lang="en-GB" dirty="0"/>
              <a:t>Making an artefact</a:t>
            </a:r>
          </a:p>
          <a:p>
            <a:r>
              <a:rPr lang="en-GB" dirty="0"/>
              <a:t>Making a poster</a:t>
            </a:r>
          </a:p>
          <a:p>
            <a:r>
              <a:rPr lang="en-GB" dirty="0"/>
              <a:t>Doing </a:t>
            </a:r>
            <a:r>
              <a:rPr lang="en-GB"/>
              <a:t>a debate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4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1C6-4B70-E641-87B9-EE2B3783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21017-510F-E941-8407-5D1AE048A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D5BA3-70E0-3843-8E35-292B9015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7AE0-336B-014B-A444-B5E4FE6E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D9B58-72BA-464B-A010-57A80BB5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D713-8803-1841-90B7-80EED470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8560-036C-5A42-B9CD-30E810C6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82A5C-CF87-7943-8B59-4984B741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E63F-9F1C-C84A-A688-B08FCE3A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8D4B-5DD2-CE4D-8D8B-305461C9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1ECB-A881-714C-B06C-D568B36B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E2490-55D6-CA4A-BC24-E7CCC9A7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F740-BF9E-914A-BEC7-25D6FF95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08A4-10FA-3643-9C48-454949D7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C693-3861-8348-BA45-C63B9FBF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ECBA-6D01-664D-9EB5-5A3068CD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3C1A-311B-6E40-B9C1-AE1CAF362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23A6A-FCB0-C940-AA27-0F3120512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31BCD-3DB3-0847-A2C9-2828ADAE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94A93-96F0-9A43-AFC0-F7FE916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EA6D2-1C25-1142-895D-8F0F7BB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14E3-0B22-BD45-BA5A-2AE92797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88D32-54A9-124F-8BD8-401B63D84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43A06-216D-F340-B674-6F3322DB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F7BA0-9919-1E4D-ADAE-E886CC4B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3E36-8508-574D-81E2-F8FA4C19F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E17C3-3A9F-8441-B43A-0D147C52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3076A-0CD9-354D-873D-084E03E2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D29EE-91F6-5445-97EA-69899DCF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D3E3-715F-394A-BF74-A93CE9E6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53892-432B-FF43-9655-DDDEE00A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8EBD2-EE6B-4149-8454-0D27710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F788E-A461-3440-B317-C89C4544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17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A8F0-A75A-BE41-988A-9DFD7A3B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8DF6-9D64-504C-A8B6-5F84E4F1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D61A6-57DE-FC4C-B361-309C9AC6C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330B1-C2E3-924D-BF26-37DD1E9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D9CAB-EC60-D440-8A02-1896B520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1A4E5-7CA7-8C4C-BC1B-4B8874B9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71E5-FA8C-1D40-A438-CCAF438C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80001-5FB3-DA48-AF2D-E6FAFD818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08605-BA5C-BE45-9228-9D47C45CD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7F596-B49F-A549-83B3-FB8B727D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59CC-99E6-E14A-BFD7-801ED2F1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52726-E424-7148-9F89-13ED05DD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CB1B-D725-E84F-9DEA-D2F1721D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4B95-284B-CF43-A836-101D62B45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DC3D6-C254-6248-B6F4-A6843740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A403-CFD5-E24E-B3FD-B58C40F9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B212-596D-3A47-9986-A808AC6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1029D-741D-454A-B4FC-BD86B5D8E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417AD-E6A6-2740-9D82-ED1AE2CB1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FF5A-B1BB-374F-AB46-D4577AED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533E6-FA0E-664B-A006-405ED9B5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537B1-2CC1-5E4C-A4CA-7CF27954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EEC09-AEBB-094A-8657-0587DAD3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F7D8-7AAB-4E48-8684-83F636C6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7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anchelande.libguides.com/Libra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74B9-CA50-A968-855C-DCB3E698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5307" cy="20523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>
                <a:solidFill>
                  <a:srgbClr val="F07D00"/>
                </a:solidFill>
              </a:rPr>
              <a:t>Year 12 Interrobang 1: </a:t>
            </a:r>
            <a:r>
              <a:rPr lang="en-GB" sz="6000" b="1" dirty="0">
                <a:solidFill>
                  <a:srgbClr val="F07D00"/>
                </a:solidFill>
              </a:rPr>
              <a:t>Not the Average Child…</a:t>
            </a:r>
            <a:endParaRPr lang="en-GB" sz="6000" b="1" dirty="0">
              <a:solidFill>
                <a:srgbClr val="F07D0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AE80-9763-D57A-CDB1-97CB67BF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7511321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cs typeface="Calibri"/>
              </a:rPr>
              <a:t>What interests you about your A-level subjects?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cs typeface="Calibri"/>
              </a:rPr>
              <a:t>Why did you choose them?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0B3D3-80BF-995A-CA27-687249F50F0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-13895" r="2705" b="-1130"/>
          <a:stretch/>
        </p:blipFill>
        <p:spPr bwMode="auto">
          <a:xfrm>
            <a:off x="8550234" y="-656499"/>
            <a:ext cx="4477514" cy="4325973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07D00"/>
            </a:solidFill>
          </a:ln>
        </p:spPr>
      </p:pic>
    </p:spTree>
    <p:extLst>
      <p:ext uri="{BB962C8B-B14F-4D97-AF65-F5344CB8AC3E}">
        <p14:creationId xmlns:p14="http://schemas.microsoft.com/office/powerpoint/2010/main" val="359825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CB9404-18E6-8998-2E80-7CC2A5E87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4" y="-11027664"/>
            <a:ext cx="30539020" cy="21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2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CB9404-18E6-8998-2E80-7CC2A5E87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4" y="-3895344"/>
            <a:ext cx="30539020" cy="21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71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6DA7630-6988-470A-AFEC-5D895030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The virtual library</a:t>
            </a:r>
            <a:endParaRPr lang="en-GB" sz="1800" dirty="0">
              <a:solidFill>
                <a:srgbClr val="E8505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FDE347-2845-76A1-3C4F-ADDD5220FCD4}"/>
              </a:ext>
            </a:extLst>
          </p:cNvPr>
          <p:cNvCxnSpPr/>
          <p:nvPr/>
        </p:nvCxnSpPr>
        <p:spPr>
          <a:xfrm>
            <a:off x="947057" y="3280228"/>
            <a:ext cx="1262743" cy="0"/>
          </a:xfrm>
          <a:prstGeom prst="straightConnector1">
            <a:avLst/>
          </a:prstGeom>
          <a:ln w="76200">
            <a:solidFill>
              <a:srgbClr val="E85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1672B1D-4A37-65CA-599D-3317F791F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62807"/>
            <a:ext cx="7772400" cy="3932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B6532-DA81-74E6-9F47-A3581FBA0F04}"/>
              </a:ext>
            </a:extLst>
          </p:cNvPr>
          <p:cNvSpPr txBox="1"/>
          <p:nvPr/>
        </p:nvSpPr>
        <p:spPr>
          <a:xfrm>
            <a:off x="2605314" y="5969654"/>
            <a:ext cx="651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https://</a:t>
            </a:r>
            <a:r>
              <a:rPr lang="en-US" sz="2800" dirty="0" err="1">
                <a:hlinkClick r:id="rId4"/>
              </a:rPr>
              <a:t>blanchelande.libguides.com</a:t>
            </a:r>
            <a:r>
              <a:rPr lang="en-US" sz="2800" dirty="0">
                <a:hlinkClick r:id="rId4"/>
              </a:rPr>
              <a:t>/Library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A2872C-C519-5B43-5150-8312DF74EE76}"/>
              </a:ext>
            </a:extLst>
          </p:cNvPr>
          <p:cNvSpPr/>
          <p:nvPr/>
        </p:nvSpPr>
        <p:spPr>
          <a:xfrm>
            <a:off x="2209800" y="3091543"/>
            <a:ext cx="2347686" cy="337456"/>
          </a:xfrm>
          <a:prstGeom prst="rect">
            <a:avLst/>
          </a:prstGeom>
          <a:noFill/>
          <a:ln w="57150">
            <a:solidFill>
              <a:srgbClr val="E8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Virtual resources</a:t>
            </a:r>
            <a:endParaRPr lang="en-GB" sz="1800" dirty="0">
              <a:solidFill>
                <a:srgbClr val="E85051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2670706-6E09-AEE0-7DD9-76FC31A87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768" y="1825625"/>
            <a:ext cx="8600463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DFD850-ED39-3529-5439-AECE8591E14B}"/>
              </a:ext>
            </a:extLst>
          </p:cNvPr>
          <p:cNvCxnSpPr/>
          <p:nvPr/>
        </p:nvCxnSpPr>
        <p:spPr>
          <a:xfrm>
            <a:off x="533025" y="4281713"/>
            <a:ext cx="1262743" cy="0"/>
          </a:xfrm>
          <a:prstGeom prst="straightConnector1">
            <a:avLst/>
          </a:prstGeom>
          <a:ln w="76200">
            <a:solidFill>
              <a:srgbClr val="E85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1E7CBE9-6B4C-2F97-C067-3F311B1BC0BB}"/>
              </a:ext>
            </a:extLst>
          </p:cNvPr>
          <p:cNvSpPr/>
          <p:nvPr/>
        </p:nvSpPr>
        <p:spPr>
          <a:xfrm>
            <a:off x="1795768" y="4093028"/>
            <a:ext cx="2347686" cy="337456"/>
          </a:xfrm>
          <a:prstGeom prst="rect">
            <a:avLst/>
          </a:prstGeom>
          <a:noFill/>
          <a:ln w="57150">
            <a:solidFill>
              <a:srgbClr val="E8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6B4816B-57BB-1A1D-4034-E2A6FE17188B}"/>
              </a:ext>
            </a:extLst>
          </p:cNvPr>
          <p:cNvSpPr/>
          <p:nvPr/>
        </p:nvSpPr>
        <p:spPr>
          <a:xfrm>
            <a:off x="3434421" y="4414233"/>
            <a:ext cx="5090991" cy="17063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A-level magazines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1B39B6-E0B1-3D95-3822-AA4258A0B063}"/>
              </a:ext>
            </a:extLst>
          </p:cNvPr>
          <p:cNvSpPr/>
          <p:nvPr/>
        </p:nvSpPr>
        <p:spPr>
          <a:xfrm>
            <a:off x="3435811" y="1260694"/>
            <a:ext cx="7936612" cy="170633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099102-9DDD-18C5-DDCB-2FAD31EB0873}"/>
              </a:ext>
            </a:extLst>
          </p:cNvPr>
          <p:cNvSpPr/>
          <p:nvPr/>
        </p:nvSpPr>
        <p:spPr>
          <a:xfrm>
            <a:off x="8756190" y="833554"/>
            <a:ext cx="2743200" cy="58430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EBSCO (journals)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1266AC-CA7A-D52C-227A-C70E0997AF5B}"/>
              </a:ext>
            </a:extLst>
          </p:cNvPr>
          <p:cNvSpPr/>
          <p:nvPr/>
        </p:nvSpPr>
        <p:spPr>
          <a:xfrm>
            <a:off x="485792" y="1261044"/>
            <a:ext cx="2743200" cy="5270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Encyclopaedias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Virtual resources</a:t>
            </a:r>
            <a:endParaRPr lang="en-GB" sz="1800" dirty="0">
              <a:solidFill>
                <a:srgbClr val="E85051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EE59368-B8C9-F7A9-AC38-D19B87649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33" y="1496393"/>
            <a:ext cx="2171700" cy="965200"/>
          </a:xfrm>
          <a:prstGeom prst="rect">
            <a:avLst/>
          </a:prstGeom>
        </p:spPr>
      </p:pic>
      <p:pic>
        <p:nvPicPr>
          <p:cNvPr id="11" name="Picture 10" descr="A rocky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9730911-713C-0D6A-66A7-973CBDBA3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1437224"/>
            <a:ext cx="2327813" cy="1274035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B628FBE-7C27-6589-BB2A-A153D0A72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07" y="4427909"/>
            <a:ext cx="1947711" cy="1159943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65A82B-03AC-B232-4108-77E8093D6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27" y="3185872"/>
            <a:ext cx="2543377" cy="113039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7F51520-CCA3-53C2-1CAF-C6F48E567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70" y="2869317"/>
            <a:ext cx="2360943" cy="1494268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4A6F0AB8-D9C3-2F58-5C85-522869990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13" y="4521643"/>
            <a:ext cx="2413000" cy="1066209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4A334D5-00DB-1E32-28A8-0BBFD532BC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71" y="5766482"/>
            <a:ext cx="2413000" cy="764613"/>
          </a:xfrm>
          <a:prstGeom prst="rect">
            <a:avLst/>
          </a:prstGeom>
        </p:spPr>
      </p:pic>
      <p:pic>
        <p:nvPicPr>
          <p:cNvPr id="23" name="Picture 22" descr="Chart&#10;&#10;Description automatically generated with low confidence">
            <a:extLst>
              <a:ext uri="{FF2B5EF4-FFF2-40B4-BE49-F238E27FC236}">
                <a16:creationId xmlns:a16="http://schemas.microsoft.com/office/drawing/2014/main" id="{9D32DC66-A085-3073-CD49-FB686446F9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78" y="1466618"/>
            <a:ext cx="2343641" cy="1024750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764AECB7-832E-E14A-76BF-C36BE29826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2" y="2710162"/>
            <a:ext cx="2360944" cy="1024750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135AD2E-4C85-B1DC-FFDF-6461B29BF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2" y="4030707"/>
            <a:ext cx="2413000" cy="1028325"/>
          </a:xfrm>
          <a:prstGeom prst="rect">
            <a:avLst/>
          </a:prstGeom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54B8D4CB-1979-A7B9-5493-7AC1E95556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4" y="1437224"/>
            <a:ext cx="2413000" cy="1092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1DD8B2-7F35-EFBB-58AA-F2EBC66C3D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94" y="4566977"/>
            <a:ext cx="2543377" cy="8244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F824E9-6737-25CB-32CC-3795FAFEA704}"/>
              </a:ext>
            </a:extLst>
          </p:cNvPr>
          <p:cNvSpPr/>
          <p:nvPr/>
        </p:nvSpPr>
        <p:spPr>
          <a:xfrm>
            <a:off x="485793" y="1260694"/>
            <a:ext cx="8270398" cy="1392463"/>
          </a:xfrm>
          <a:prstGeom prst="rect">
            <a:avLst/>
          </a:prstGeom>
          <a:solidFill>
            <a:srgbClr val="FFFF00">
              <a:alpha val="10588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32" grpId="0" animBg="1"/>
      <p:bldP spid="3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Virtual resources</a:t>
            </a:r>
            <a:endParaRPr lang="en-GB" sz="1800" dirty="0">
              <a:solidFill>
                <a:srgbClr val="E8505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F6532-D33B-C6F0-8373-676BDBD59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16" y="1385725"/>
            <a:ext cx="10702087" cy="53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365125"/>
            <a:ext cx="11874674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Your task</a:t>
            </a:r>
            <a:endParaRPr lang="en-GB" sz="2400" dirty="0">
              <a:solidFill>
                <a:srgbClr val="E8505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3AB52-DBA5-0A5E-A01F-D4C9567A206B}"/>
              </a:ext>
            </a:extLst>
          </p:cNvPr>
          <p:cNvSpPr txBox="1"/>
          <p:nvPr/>
        </p:nvSpPr>
        <p:spPr>
          <a:xfrm>
            <a:off x="430204" y="1339959"/>
            <a:ext cx="10388758" cy="193899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Identify one ISP you will use every week for this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Explore Britannica, The Day OR Global Issues in Context to look for a topic linked to one of your A-level subjects you find interesting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Save at least one link to an interesting article and explain why it interests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3074" name="Picture 2" descr="&quot;Microsoft Teams Icon&quot; Poster by AGM97 | Redbubble">
            <a:extLst>
              <a:ext uri="{FF2B5EF4-FFF2-40B4-BE49-F238E27FC236}">
                <a16:creationId xmlns:a16="http://schemas.microsoft.com/office/drawing/2014/main" id="{6181E43A-ADC8-C44F-71C4-E79EEAB9A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24652" r="17101" b="24828"/>
          <a:stretch/>
        </p:blipFill>
        <p:spPr bwMode="auto">
          <a:xfrm>
            <a:off x="10342792" y="4012095"/>
            <a:ext cx="1732298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8E41F5-50FA-D5EC-1C7E-EB491FFD7C4A}"/>
              </a:ext>
            </a:extLst>
          </p:cNvPr>
          <p:cNvSpPr txBox="1"/>
          <p:nvPr/>
        </p:nvSpPr>
        <p:spPr>
          <a:xfrm>
            <a:off x="5846164" y="4133046"/>
            <a:ext cx="4496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Submit on the</a:t>
            </a:r>
          </a:p>
          <a:p>
            <a:pPr algn="ctr"/>
            <a:r>
              <a:rPr lang="en-US" sz="2800" b="1" dirty="0"/>
              <a:t>Sixth Form 2022-2024 Team</a:t>
            </a:r>
          </a:p>
          <a:p>
            <a:pPr algn="ctr"/>
            <a:r>
              <a:rPr lang="en-US" sz="2800" dirty="0"/>
              <a:t>by 4pm next Wednesday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28F18-CF5D-4F04-FA7D-439BDFE35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04" y="3579050"/>
            <a:ext cx="5167971" cy="547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6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Defense of Being Average">
            <a:extLst>
              <a:ext uri="{FF2B5EF4-FFF2-40B4-BE49-F238E27FC236}">
                <a16:creationId xmlns:a16="http://schemas.microsoft.com/office/drawing/2014/main" id="{3FEA8229-1EA1-D588-8A56-7BA44E11B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24" y="4347148"/>
            <a:ext cx="3565176" cy="25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365125"/>
            <a:ext cx="11874674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The Average Child</a:t>
            </a:r>
            <a:br>
              <a:rPr lang="en-GB" dirty="0">
                <a:solidFill>
                  <a:srgbClr val="E85051"/>
                </a:solidFill>
              </a:rPr>
            </a:br>
            <a:r>
              <a:rPr lang="en-GB" sz="2400" dirty="0">
                <a:solidFill>
                  <a:srgbClr val="E85051"/>
                </a:solidFill>
              </a:rPr>
              <a:t>Mike Buscemi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3AB52-DBA5-0A5E-A01F-D4C9567A206B}"/>
              </a:ext>
            </a:extLst>
          </p:cNvPr>
          <p:cNvSpPr txBox="1"/>
          <p:nvPr/>
        </p:nvSpPr>
        <p:spPr>
          <a:xfrm>
            <a:off x="430204" y="1339959"/>
            <a:ext cx="5261148" cy="526297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GB" sz="2400" dirty="0">
                <a:effectLst/>
                <a:latin typeface="ComicSansMS" panose="030F0702030302020204" pitchFamily="66" charset="0"/>
              </a:rPr>
              <a:t>I don’t cause teachers trouble.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My grades have been O.K.</a:t>
            </a:r>
            <a:br>
              <a:rPr lang="en-GB" sz="2400" dirty="0">
                <a:effectLst/>
                <a:latin typeface="ComicSansMS" panose="030F0702030302020204" pitchFamily="66" charset="0"/>
              </a:rPr>
            </a:br>
            <a:r>
              <a:rPr lang="en-GB" sz="2400" dirty="0">
                <a:effectLst/>
                <a:latin typeface="ComicSansMS" panose="030F0702030302020204" pitchFamily="66" charset="0"/>
              </a:rPr>
              <a:t>I listen to my classes</a:t>
            </a:r>
            <a:br>
              <a:rPr lang="en-GB" sz="2400" dirty="0">
                <a:effectLst/>
                <a:latin typeface="ComicSansMS" panose="030F0702030302020204" pitchFamily="66" charset="0"/>
              </a:rPr>
            </a:br>
            <a:r>
              <a:rPr lang="en-GB" sz="2400" dirty="0">
                <a:effectLst/>
                <a:latin typeface="ComicSansMS" panose="030F0702030302020204" pitchFamily="66" charset="0"/>
              </a:rPr>
              <a:t>And I’m in school every day</a:t>
            </a:r>
          </a:p>
          <a:p>
            <a:endParaRPr lang="en-GB" sz="2400" dirty="0">
              <a:latin typeface="ComicSansMS" panose="030F0702030302020204" pitchFamily="66" charset="0"/>
            </a:endParaRP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My parents think I’m average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My teachers think so too</a:t>
            </a:r>
            <a:br>
              <a:rPr lang="en-GB" sz="2400" dirty="0">
                <a:effectLst/>
                <a:latin typeface="ComicSansMS" panose="030F0702030302020204" pitchFamily="66" charset="0"/>
              </a:rPr>
            </a:br>
            <a:r>
              <a:rPr lang="en-GB" sz="2400" dirty="0">
                <a:effectLst/>
                <a:latin typeface="ComicSansMS" panose="030F0702030302020204" pitchFamily="66" charset="0"/>
              </a:rPr>
              <a:t>I wish I didn’t know that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Cause there’s lots I’d like to do</a:t>
            </a:r>
          </a:p>
          <a:p>
            <a:endParaRPr lang="en-GB" sz="2400" dirty="0">
              <a:effectLst/>
              <a:latin typeface="ComicSansMS" panose="030F0702030302020204" pitchFamily="66" charset="0"/>
            </a:endParaRP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I’d like to build a rocket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I’ve a book that shows you how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Or start a stamp collection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Well no use starting now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DF28B-04A8-9ADC-D878-02110A4211E7}"/>
              </a:ext>
            </a:extLst>
          </p:cNvPr>
          <p:cNvSpPr txBox="1"/>
          <p:nvPr/>
        </p:nvSpPr>
        <p:spPr>
          <a:xfrm>
            <a:off x="5873933" y="1420133"/>
            <a:ext cx="5887863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GB" sz="2400" dirty="0">
                <a:effectLst/>
                <a:latin typeface="ComicSansMS" panose="030F0702030302020204" pitchFamily="66" charset="0"/>
              </a:rPr>
              <a:t>Cause since I found I’m average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I’m just smart enough to see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To know there’s nothing special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That I should expect of me</a:t>
            </a:r>
          </a:p>
          <a:p>
            <a:endParaRPr lang="en-GB" sz="2400" dirty="0">
              <a:latin typeface="ComicSansMS" panose="030F0702030302020204" pitchFamily="66" charset="0"/>
            </a:endParaRP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I’m part of that majority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That hump part of the bell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Who spends his life unnoticed</a:t>
            </a:r>
          </a:p>
          <a:p>
            <a:r>
              <a:rPr lang="en-GB" sz="2400" dirty="0">
                <a:effectLst/>
                <a:latin typeface="ComicSansMS" panose="030F0702030302020204" pitchFamily="66" charset="0"/>
              </a:rPr>
              <a:t>In an average kind of hell! 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380F2-64F0-5983-4CE3-EBD69BC08BCD}"/>
              </a:ext>
            </a:extLst>
          </p:cNvPr>
          <p:cNvSpPr txBox="1"/>
          <p:nvPr/>
        </p:nvSpPr>
        <p:spPr>
          <a:xfrm rot="20076287">
            <a:off x="2905324" y="252229"/>
            <a:ext cx="138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85051"/>
                </a:solidFill>
                <a:latin typeface="+mj-lt"/>
                <a:ea typeface="+mj-ea"/>
                <a:cs typeface="+mj-cs"/>
              </a:rPr>
              <a:t>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ACE39-67B5-DB0B-56D1-3BCBD89C8A37}"/>
              </a:ext>
            </a:extLst>
          </p:cNvPr>
          <p:cNvSpPr txBox="1"/>
          <p:nvPr/>
        </p:nvSpPr>
        <p:spPr>
          <a:xfrm>
            <a:off x="3352233" y="859691"/>
            <a:ext cx="490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85051"/>
                </a:solidFill>
                <a:latin typeface="+mj-lt"/>
                <a:ea typeface="+mj-ea"/>
                <a:cs typeface="+mj-cs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39449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365125"/>
            <a:ext cx="11874674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Year 12 Interrobang (inquiry skills course)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776E81-C70E-6B47-78A5-19A1A7ABCA40}"/>
              </a:ext>
            </a:extLst>
          </p:cNvPr>
          <p:cNvSpPr txBox="1"/>
          <p:nvPr/>
        </p:nvSpPr>
        <p:spPr>
          <a:xfrm>
            <a:off x="5848462" y="2755530"/>
            <a:ext cx="583553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07D00"/>
                </a:solidFill>
              </a:rPr>
              <a:t>1. Not the average child... </a:t>
            </a:r>
          </a:p>
          <a:p>
            <a:r>
              <a:rPr lang="en-US" sz="2400" dirty="0">
                <a:solidFill>
                  <a:srgbClr val="3AAA35"/>
                </a:solidFill>
              </a:rPr>
              <a:t>2. No such thing as a silly question? </a:t>
            </a:r>
          </a:p>
          <a:p>
            <a:r>
              <a:rPr lang="en-US" sz="2400" dirty="0">
                <a:solidFill>
                  <a:srgbClr val="D80C31"/>
                </a:solidFill>
              </a:rPr>
              <a:t>3. Does Google know everything? </a:t>
            </a:r>
          </a:p>
          <a:p>
            <a:r>
              <a:rPr lang="en-US" sz="2400" dirty="0">
                <a:solidFill>
                  <a:srgbClr val="EC619F"/>
                </a:solidFill>
              </a:rPr>
              <a:t>4. Being part of the conversation </a:t>
            </a:r>
          </a:p>
          <a:p>
            <a:r>
              <a:rPr lang="en-US" sz="2400" dirty="0">
                <a:solidFill>
                  <a:srgbClr val="009FE3"/>
                </a:solidFill>
              </a:rPr>
              <a:t>5. The information-to-knowledge journey</a:t>
            </a:r>
          </a:p>
          <a:p>
            <a:r>
              <a:rPr lang="en-US" sz="2400" dirty="0">
                <a:solidFill>
                  <a:srgbClr val="EC619F"/>
                </a:solidFill>
              </a:rPr>
              <a:t>6. Sharing the love </a:t>
            </a:r>
            <a:endParaRPr lang="en-US" sz="2400" dirty="0"/>
          </a:p>
          <a:p>
            <a:pPr marL="317500">
              <a:spcBef>
                <a:spcPts val="600"/>
              </a:spcBef>
            </a:pPr>
            <a:r>
              <a:rPr lang="en-US" sz="2400" dirty="0">
                <a:solidFill>
                  <a:srgbClr val="EC619F"/>
                </a:solidFill>
              </a:rPr>
              <a:t>Presentation</a:t>
            </a:r>
            <a:endParaRPr lang="en-US" sz="2400" dirty="0">
              <a:solidFill>
                <a:srgbClr val="662483"/>
              </a:solidFill>
            </a:endParaRPr>
          </a:p>
          <a:p>
            <a:pPr marL="317500">
              <a:spcBef>
                <a:spcPts val="600"/>
              </a:spcBef>
            </a:pPr>
            <a:r>
              <a:rPr lang="en-US" sz="2400" dirty="0">
                <a:solidFill>
                  <a:srgbClr val="662483"/>
                </a:solidFill>
              </a:rPr>
              <a:t>Reflection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38A270-18CE-D2D3-E5A1-4F7169E09D32}"/>
              </a:ext>
            </a:extLst>
          </p:cNvPr>
          <p:cNvGrpSpPr/>
          <p:nvPr/>
        </p:nvGrpSpPr>
        <p:grpSpPr>
          <a:xfrm>
            <a:off x="2598854" y="1628818"/>
            <a:ext cx="1843142" cy="3977728"/>
            <a:chOff x="2598854" y="1628818"/>
            <a:chExt cx="1843142" cy="3977728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D547063B-799A-CF77-6008-68C4F00BB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854" y="1628818"/>
              <a:ext cx="1843142" cy="286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BC2FD4E3-EB41-8CDA-2952-A5240C6EA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582" y="4491843"/>
              <a:ext cx="1461426" cy="111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1FE6723-094D-3F8C-D37D-E7ACB310972F}"/>
              </a:ext>
            </a:extLst>
          </p:cNvPr>
          <p:cNvSpPr txBox="1"/>
          <p:nvPr/>
        </p:nvSpPr>
        <p:spPr>
          <a:xfrm>
            <a:off x="5014203" y="1913843"/>
            <a:ext cx="634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 half term: 6 sessions during PDC plus 6 ISPs</a:t>
            </a:r>
          </a:p>
        </p:txBody>
      </p:sp>
    </p:spTree>
    <p:extLst>
      <p:ext uri="{BB962C8B-B14F-4D97-AF65-F5344CB8AC3E}">
        <p14:creationId xmlns:p14="http://schemas.microsoft.com/office/powerpoint/2010/main" val="35662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365125"/>
            <a:ext cx="11874674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End product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E6723-094D-3F8C-D37D-E7ACB310972F}"/>
              </a:ext>
            </a:extLst>
          </p:cNvPr>
          <p:cNvSpPr txBox="1"/>
          <p:nvPr/>
        </p:nvSpPr>
        <p:spPr>
          <a:xfrm>
            <a:off x="944381" y="1913843"/>
            <a:ext cx="10413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a topic relating to one of your A-level subjects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Find an interesting question to explore using at least one of our subscription databases and a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Explain why you are interested in that topic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poster presentation to share what you have found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Time: </a:t>
            </a:r>
            <a:r>
              <a:rPr lang="en-US" sz="2400" dirty="0"/>
              <a:t>1 PDC session, plus 1  ISP every week until half term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66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CB9404-18E6-8998-2E80-7CC2A5E87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729216" cy="68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CB9404-18E6-8998-2E80-7CC2A5E87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6657" y="0"/>
            <a:ext cx="30539020" cy="21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49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CB9404-18E6-8998-2E80-7CC2A5E87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7020" y="-3602736"/>
            <a:ext cx="30539020" cy="21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87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CB9404-18E6-8998-2E80-7CC2A5E87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8732" y="-10735056"/>
            <a:ext cx="30539020" cy="21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1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CB9404-18E6-8998-2E80-7CC2A5E87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2348" y="-15288768"/>
            <a:ext cx="30539020" cy="21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1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bdb189-ca16-407d-80e6-67175f129138" xsi:nil="true"/>
    <lcf76f155ced4ddcb4097134ff3c332f xmlns="c3efdda0-5dc4-485e-bba7-f823408f3d9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FF1AF04C1D142BF90305BBFC8E194" ma:contentTypeVersion="17" ma:contentTypeDescription="Create a new document." ma:contentTypeScope="" ma:versionID="3a83b21ca4b476699a1b34c461367f26">
  <xsd:schema xmlns:xsd="http://www.w3.org/2001/XMLSchema" xmlns:xs="http://www.w3.org/2001/XMLSchema" xmlns:p="http://schemas.microsoft.com/office/2006/metadata/properties" xmlns:ns2="c3efdda0-5dc4-485e-bba7-f823408f3d96" xmlns:ns3="23bdb189-ca16-407d-80e6-67175f129138" targetNamespace="http://schemas.microsoft.com/office/2006/metadata/properties" ma:root="true" ma:fieldsID="9e43aa7fe9eba7deae516d213499ddb4" ns2:_="" ns3:_="">
    <xsd:import namespace="c3efdda0-5dc4-485e-bba7-f823408f3d96"/>
    <xsd:import namespace="23bdb189-ca16-407d-80e6-67175f129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fdda0-5dc4-485e-bba7-f823408f3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3fc568-6601-491a-aef8-80b5de73b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db189-ca16-407d-80e6-67175f12913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9f7cc4d-8990-4dae-b3b4-1f6b4749ad61}" ma:internalName="TaxCatchAll" ma:showField="CatchAllData" ma:web="23bdb189-ca16-407d-80e6-67175f129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72874-7E2A-4BC8-8F44-A16DDF0E4397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23bdb189-ca16-407d-80e6-67175f129138"/>
    <ds:schemaRef ds:uri="c3efdda0-5dc4-485e-bba7-f823408f3d96"/>
  </ds:schemaRefs>
</ds:datastoreItem>
</file>

<file path=customXml/itemProps2.xml><?xml version="1.0" encoding="utf-8"?>
<ds:datastoreItem xmlns:ds="http://schemas.openxmlformats.org/officeDocument/2006/customXml" ds:itemID="{013F7054-3C12-4173-AD08-A2C240EE9A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ACFD97-366E-415B-8059-7BFFE447F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fdda0-5dc4-485e-bba7-f823408f3d96"/>
    <ds:schemaRef ds:uri="23bdb189-ca16-407d-80e6-67175f1291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552</Words>
  <Application>Microsoft Office PowerPoint</Application>
  <PresentationFormat>Widescreen</PresentationFormat>
  <Paragraphs>102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Blank master</vt:lpstr>
      <vt:lpstr>Year 12 Interrobang 1: Not the Average Child…</vt:lpstr>
      <vt:lpstr>The Average Child Mike Buscemi</vt:lpstr>
      <vt:lpstr>Year 12 Interrobang (inquiry skills course)</vt:lpstr>
      <vt:lpstr>End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virtual library</vt:lpstr>
      <vt:lpstr>Virtual resources</vt:lpstr>
      <vt:lpstr>Virtual resources</vt:lpstr>
      <vt:lpstr>Virtual resources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Jennifer Toerien</cp:lastModifiedBy>
  <cp:revision>11</cp:revision>
  <dcterms:created xsi:type="dcterms:W3CDTF">2022-09-14T23:29:35Z</dcterms:created>
  <dcterms:modified xsi:type="dcterms:W3CDTF">2023-02-25T07:02:18Z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0x0101005C1FF1AF04C1D142BF90305BBFC8E194</vt:lpwstr>
  </property>
  <property fmtid="{D5CDD505-2E9C-101B-9397-08002B2CF9AE}" pid="3" name="MediaServiceImageTags">
    <vt:lpwstr/>
  </property>
</Properties>
</file>