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902" r:id="rId5"/>
  </p:sldMasterIdLst>
  <p:notesMasterIdLst>
    <p:notesMasterId r:id="rId16"/>
  </p:notesMasterIdLst>
  <p:sldIdLst>
    <p:sldId id="258" r:id="rId6"/>
    <p:sldId id="550" r:id="rId7"/>
    <p:sldId id="553" r:id="rId8"/>
    <p:sldId id="551" r:id="rId9"/>
    <p:sldId id="529" r:id="rId10"/>
    <p:sldId id="552" r:id="rId11"/>
    <p:sldId id="554" r:id="rId12"/>
    <p:sldId id="555" r:id="rId13"/>
    <p:sldId id="556" r:id="rId14"/>
    <p:sldId id="260" r:id="rId15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19F"/>
    <a:srgbClr val="FFF2CC"/>
    <a:srgbClr val="FFFF00"/>
    <a:srgbClr val="FFFFFF"/>
    <a:srgbClr val="000000"/>
    <a:srgbClr val="3AAA35"/>
    <a:srgbClr val="87868E"/>
    <a:srgbClr val="DAEACF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48E781-E0C2-44DD-76CA-EFF87FDA6ED7}" v="22" dt="2022-09-21T13:47:19.825"/>
    <p1510:client id="{81015352-0DA0-1B40-854F-4D8225BEB118}" v="953" dt="2022-09-22T00:47:52.647"/>
    <p1510:client id="{A491D51D-F3D0-114D-2F52-311A13EC27F1}" v="1" dt="2023-02-25T06:28:37.931"/>
    <p1510:client id="{A9ADB43E-18BC-4E15-9CD4-43F2087D0DCC}" v="998" dt="2022-09-21T15:37:36.042"/>
    <p1510:client id="{C32CB817-7C75-5D3E-9F65-A041F0DF20B2}" v="2" dt="2023-02-25T06:37:20.4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80598"/>
  </p:normalViewPr>
  <p:slideViewPr>
    <p:cSldViewPr snapToGrid="0">
      <p:cViewPr>
        <p:scale>
          <a:sx n="70" d="100"/>
          <a:sy n="70" d="100"/>
        </p:scale>
        <p:origin x="624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y Toerien" userId="S::toerienj@blanchelande.sch.gg::5a166c0d-fc55-4e4d-8a88-6977aa8a270d" providerId="AD" clId="Web-{C32CB817-7C75-5D3E-9F65-A041F0DF20B2}"/>
    <pc:docChg chg="modSld">
      <pc:chgData name="Jenny Toerien" userId="S::toerienj@blanchelande.sch.gg::5a166c0d-fc55-4e4d-8a88-6977aa8a270d" providerId="AD" clId="Web-{C32CB817-7C75-5D3E-9F65-A041F0DF20B2}" dt="2023-02-25T06:37:20.480" v="1"/>
      <pc:docMkLst>
        <pc:docMk/>
      </pc:docMkLst>
      <pc:sldChg chg="modSp mod setBg">
        <pc:chgData name="Jenny Toerien" userId="S::toerienj@blanchelande.sch.gg::5a166c0d-fc55-4e4d-8a88-6977aa8a270d" providerId="AD" clId="Web-{C32CB817-7C75-5D3E-9F65-A041F0DF20B2}" dt="2023-02-25T06:37:20.480" v="1"/>
        <pc:sldMkLst>
          <pc:docMk/>
          <pc:sldMk cId="3598256357" sldId="258"/>
        </pc:sldMkLst>
        <pc:spChg chg="mod">
          <ac:chgData name="Jenny Toerien" userId="S::toerienj@blanchelande.sch.gg::5a166c0d-fc55-4e4d-8a88-6977aa8a270d" providerId="AD" clId="Web-{C32CB817-7C75-5D3E-9F65-A041F0DF20B2}" dt="2023-02-25T06:37:20.480" v="1"/>
          <ac:spMkLst>
            <pc:docMk/>
            <pc:sldMk cId="3598256357" sldId="258"/>
            <ac:spMk id="3" creationId="{CE5AAE80-9763-D57A-CDB1-97CB67BFFD2E}"/>
          </ac:spMkLst>
        </pc:spChg>
      </pc:sldChg>
    </pc:docChg>
  </pc:docChgLst>
  <pc:docChgLst>
    <pc:chgData name="Jenny Toerien" userId="5a166c0d-fc55-4e4d-8a88-6977aa8a270d" providerId="ADAL" clId="{81015352-0DA0-1B40-854F-4D8225BEB118}"/>
    <pc:docChg chg="undo custSel addSld delSld modSld sldOrd">
      <pc:chgData name="Jenny Toerien" userId="5a166c0d-fc55-4e4d-8a88-6977aa8a270d" providerId="ADAL" clId="{81015352-0DA0-1B40-854F-4D8225BEB118}" dt="2022-09-22T00:51:42.369" v="2384" actId="2696"/>
      <pc:docMkLst>
        <pc:docMk/>
      </pc:docMkLst>
      <pc:sldChg chg="modSp del mod">
        <pc:chgData name="Jenny Toerien" userId="5a166c0d-fc55-4e4d-8a88-6977aa8a270d" providerId="ADAL" clId="{81015352-0DA0-1B40-854F-4D8225BEB118}" dt="2022-09-22T00:51:38.714" v="2383" actId="2696"/>
        <pc:sldMkLst>
          <pc:docMk/>
          <pc:sldMk cId="356622354" sldId="257"/>
        </pc:sldMkLst>
        <pc:spChg chg="mod">
          <ac:chgData name="Jenny Toerien" userId="5a166c0d-fc55-4e4d-8a88-6977aa8a270d" providerId="ADAL" clId="{81015352-0DA0-1B40-854F-4D8225BEB118}" dt="2022-09-21T23:50:14.574" v="2038" actId="207"/>
          <ac:spMkLst>
            <pc:docMk/>
            <pc:sldMk cId="356622354" sldId="257"/>
            <ac:spMk id="15" creationId="{F3776E81-C70E-6B47-78A5-19A1A7ABCA40}"/>
          </ac:spMkLst>
        </pc:spChg>
      </pc:sldChg>
      <pc:sldChg chg="modSp mod">
        <pc:chgData name="Jenny Toerien" userId="5a166c0d-fc55-4e4d-8a88-6977aa8a270d" providerId="ADAL" clId="{81015352-0DA0-1B40-854F-4D8225BEB118}" dt="2022-09-22T00:47:16.813" v="2369" actId="20577"/>
        <pc:sldMkLst>
          <pc:docMk/>
          <pc:sldMk cId="3598256357" sldId="258"/>
        </pc:sldMkLst>
        <pc:spChg chg="mod">
          <ac:chgData name="Jenny Toerien" userId="5a166c0d-fc55-4e4d-8a88-6977aa8a270d" providerId="ADAL" clId="{81015352-0DA0-1B40-854F-4D8225BEB118}" dt="2022-09-22T00:47:16.813" v="2369" actId="20577"/>
          <ac:spMkLst>
            <pc:docMk/>
            <pc:sldMk cId="3598256357" sldId="258"/>
            <ac:spMk id="3" creationId="{CE5AAE80-9763-D57A-CDB1-97CB67BFFD2E}"/>
          </ac:spMkLst>
        </pc:spChg>
        <pc:picChg chg="mod modCrop">
          <ac:chgData name="Jenny Toerien" userId="5a166c0d-fc55-4e4d-8a88-6977aa8a270d" providerId="ADAL" clId="{81015352-0DA0-1B40-854F-4D8225BEB118}" dt="2022-09-22T00:46:56.382" v="2364" actId="732"/>
          <ac:picMkLst>
            <pc:docMk/>
            <pc:sldMk cId="3598256357" sldId="258"/>
            <ac:picMk id="1026" creationId="{D940B3D3-80BF-995A-CA27-687249F50F04}"/>
          </ac:picMkLst>
        </pc:picChg>
      </pc:sldChg>
      <pc:sldChg chg="modSp mod">
        <pc:chgData name="Jenny Toerien" userId="5a166c0d-fc55-4e4d-8a88-6977aa8a270d" providerId="ADAL" clId="{81015352-0DA0-1B40-854F-4D8225BEB118}" dt="2022-09-22T00:51:14.708" v="2382" actId="1076"/>
        <pc:sldMkLst>
          <pc:docMk/>
          <pc:sldMk cId="3424679423" sldId="260"/>
        </pc:sldMkLst>
        <pc:picChg chg="mod">
          <ac:chgData name="Jenny Toerien" userId="5a166c0d-fc55-4e4d-8a88-6977aa8a270d" providerId="ADAL" clId="{81015352-0DA0-1B40-854F-4D8225BEB118}" dt="2022-09-22T00:51:14.708" v="2382" actId="1076"/>
          <ac:picMkLst>
            <pc:docMk/>
            <pc:sldMk cId="3424679423" sldId="260"/>
            <ac:picMk id="6" creationId="{A6528F18-CF5D-4F04-FA7D-439BDFE35016}"/>
          </ac:picMkLst>
        </pc:picChg>
      </pc:sldChg>
      <pc:sldChg chg="addSp modSp">
        <pc:chgData name="Jenny Toerien" userId="5a166c0d-fc55-4e4d-8a88-6977aa8a270d" providerId="ADAL" clId="{81015352-0DA0-1B40-854F-4D8225BEB118}" dt="2022-09-21T23:12:43.394" v="302"/>
        <pc:sldMkLst>
          <pc:docMk/>
          <pc:sldMk cId="3744697034" sldId="529"/>
        </pc:sldMkLst>
        <pc:spChg chg="add mod">
          <ac:chgData name="Jenny Toerien" userId="5a166c0d-fc55-4e4d-8a88-6977aa8a270d" providerId="ADAL" clId="{81015352-0DA0-1B40-854F-4D8225BEB118}" dt="2022-09-21T23:12:43.394" v="302"/>
          <ac:spMkLst>
            <pc:docMk/>
            <pc:sldMk cId="3744697034" sldId="529"/>
            <ac:spMk id="4" creationId="{1A9F4211-B8A3-8CE7-68C6-D5BCFCA494BA}"/>
          </ac:spMkLst>
        </pc:spChg>
      </pc:sldChg>
      <pc:sldChg chg="del">
        <pc:chgData name="Jenny Toerien" userId="5a166c0d-fc55-4e4d-8a88-6977aa8a270d" providerId="ADAL" clId="{81015352-0DA0-1B40-854F-4D8225BEB118}" dt="2022-09-21T23:12:46.272" v="303" actId="2696"/>
        <pc:sldMkLst>
          <pc:docMk/>
          <pc:sldMk cId="880759251" sldId="535"/>
        </pc:sldMkLst>
      </pc:sldChg>
      <pc:sldChg chg="del mod modShow">
        <pc:chgData name="Jenny Toerien" userId="5a166c0d-fc55-4e4d-8a88-6977aa8a270d" providerId="ADAL" clId="{81015352-0DA0-1B40-854F-4D8225BEB118}" dt="2022-09-22T00:51:42.369" v="2384" actId="2696"/>
        <pc:sldMkLst>
          <pc:docMk/>
          <pc:sldMk cId="700666643" sldId="536"/>
        </pc:sldMkLst>
      </pc:sldChg>
      <pc:sldChg chg="del">
        <pc:chgData name="Jenny Toerien" userId="5a166c0d-fc55-4e4d-8a88-6977aa8a270d" providerId="ADAL" clId="{81015352-0DA0-1B40-854F-4D8225BEB118}" dt="2022-09-21T23:17:38.252" v="673" actId="2696"/>
        <pc:sldMkLst>
          <pc:docMk/>
          <pc:sldMk cId="498513018" sldId="537"/>
        </pc:sldMkLst>
      </pc:sldChg>
      <pc:sldChg chg="addSp modSp mod setBg modAnim">
        <pc:chgData name="Jenny Toerien" userId="5a166c0d-fc55-4e4d-8a88-6977aa8a270d" providerId="ADAL" clId="{81015352-0DA0-1B40-854F-4D8225BEB118}" dt="2022-09-22T00:44:08.270" v="2350" actId="113"/>
        <pc:sldMkLst>
          <pc:docMk/>
          <pc:sldMk cId="500665987" sldId="550"/>
        </pc:sldMkLst>
        <pc:spChg chg="mod">
          <ac:chgData name="Jenny Toerien" userId="5a166c0d-fc55-4e4d-8a88-6977aa8a270d" providerId="ADAL" clId="{81015352-0DA0-1B40-854F-4D8225BEB118}" dt="2022-09-21T23:47:04.479" v="1973" actId="26606"/>
          <ac:spMkLst>
            <pc:docMk/>
            <pc:sldMk cId="500665987" sldId="550"/>
            <ac:spMk id="11" creationId="{2B0EED73-AE84-F406-74D1-4C61921342AE}"/>
          </ac:spMkLst>
        </pc:spChg>
        <pc:spChg chg="mod">
          <ac:chgData name="Jenny Toerien" userId="5a166c0d-fc55-4e4d-8a88-6977aa8a270d" providerId="ADAL" clId="{81015352-0DA0-1B40-854F-4D8225BEB118}" dt="2022-09-22T00:44:08.270" v="2350" actId="113"/>
          <ac:spMkLst>
            <pc:docMk/>
            <pc:sldMk cId="500665987" sldId="550"/>
            <ac:spMk id="18" creationId="{C1FE6723-094D-3F8C-D37D-E7ACB310972F}"/>
          </ac:spMkLst>
        </pc:spChg>
        <pc:picChg chg="add mod">
          <ac:chgData name="Jenny Toerien" userId="5a166c0d-fc55-4e4d-8a88-6977aa8a270d" providerId="ADAL" clId="{81015352-0DA0-1B40-854F-4D8225BEB118}" dt="2022-09-21T23:47:04.479" v="1973" actId="26606"/>
          <ac:picMkLst>
            <pc:docMk/>
            <pc:sldMk cId="500665987" sldId="550"/>
            <ac:picMk id="2" creationId="{4A31FE13-2620-0B27-041D-D45A1ABAD3E0}"/>
          </ac:picMkLst>
        </pc:picChg>
        <pc:cxnChg chg="add">
          <ac:chgData name="Jenny Toerien" userId="5a166c0d-fc55-4e4d-8a88-6977aa8a270d" providerId="ADAL" clId="{81015352-0DA0-1B40-854F-4D8225BEB118}" dt="2022-09-21T23:47:04.479" v="1973" actId="26606"/>
          <ac:cxnSpMkLst>
            <pc:docMk/>
            <pc:sldMk cId="500665987" sldId="550"/>
            <ac:cxnSpMk id="23" creationId="{A7F400EE-A8A5-48AF-B4D6-291B52C6F0B0}"/>
          </ac:cxnSpMkLst>
        </pc:cxnChg>
      </pc:sldChg>
      <pc:sldChg chg="addSp modSp mod modAnim">
        <pc:chgData name="Jenny Toerien" userId="5a166c0d-fc55-4e4d-8a88-6977aa8a270d" providerId="ADAL" clId="{81015352-0DA0-1B40-854F-4D8225BEB118}" dt="2022-09-21T23:57:19.865" v="2102" actId="20577"/>
        <pc:sldMkLst>
          <pc:docMk/>
          <pc:sldMk cId="873317951" sldId="551"/>
        </pc:sldMkLst>
        <pc:spChg chg="mod">
          <ac:chgData name="Jenny Toerien" userId="5a166c0d-fc55-4e4d-8a88-6977aa8a270d" providerId="ADAL" clId="{81015352-0DA0-1B40-854F-4D8225BEB118}" dt="2022-09-21T23:57:19.865" v="2102" actId="20577"/>
          <ac:spMkLst>
            <pc:docMk/>
            <pc:sldMk cId="873317951" sldId="551"/>
            <ac:spMk id="18" creationId="{C1FE6723-094D-3F8C-D37D-E7ACB310972F}"/>
          </ac:spMkLst>
        </pc:spChg>
        <pc:picChg chg="add mod">
          <ac:chgData name="Jenny Toerien" userId="5a166c0d-fc55-4e4d-8a88-6977aa8a270d" providerId="ADAL" clId="{81015352-0DA0-1B40-854F-4D8225BEB118}" dt="2022-09-21T23:52:41.090" v="2048" actId="14100"/>
          <ac:picMkLst>
            <pc:docMk/>
            <pc:sldMk cId="873317951" sldId="551"/>
            <ac:picMk id="3" creationId="{617BA9FB-8D84-F960-D801-7D9709DAE99A}"/>
          </ac:picMkLst>
        </pc:picChg>
      </pc:sldChg>
      <pc:sldChg chg="addSp delSp modSp mod">
        <pc:chgData name="Jenny Toerien" userId="5a166c0d-fc55-4e4d-8a88-6977aa8a270d" providerId="ADAL" clId="{81015352-0DA0-1B40-854F-4D8225BEB118}" dt="2022-09-21T23:45:17.091" v="1970" actId="20577"/>
        <pc:sldMkLst>
          <pc:docMk/>
          <pc:sldMk cId="1150901061" sldId="552"/>
        </pc:sldMkLst>
        <pc:spChg chg="del mod">
          <ac:chgData name="Jenny Toerien" userId="5a166c0d-fc55-4e4d-8a88-6977aa8a270d" providerId="ADAL" clId="{81015352-0DA0-1B40-854F-4D8225BEB118}" dt="2022-09-21T23:13:09.742" v="311" actId="478"/>
          <ac:spMkLst>
            <pc:docMk/>
            <pc:sldMk cId="1150901061" sldId="552"/>
            <ac:spMk id="2" creationId="{4B089243-82BC-70B4-B85A-0177499C5F6D}"/>
          </ac:spMkLst>
        </pc:spChg>
        <pc:spChg chg="add mod">
          <ac:chgData name="Jenny Toerien" userId="5a166c0d-fc55-4e4d-8a88-6977aa8a270d" providerId="ADAL" clId="{81015352-0DA0-1B40-854F-4D8225BEB118}" dt="2022-09-21T23:13:21.946" v="335" actId="20577"/>
          <ac:spMkLst>
            <pc:docMk/>
            <pc:sldMk cId="1150901061" sldId="552"/>
            <ac:spMk id="3" creationId="{31823976-8A6D-5A1E-81AC-F33BCBF098C2}"/>
          </ac:spMkLst>
        </pc:spChg>
        <pc:spChg chg="add del mod">
          <ac:chgData name="Jenny Toerien" userId="5a166c0d-fc55-4e4d-8a88-6977aa8a270d" providerId="ADAL" clId="{81015352-0DA0-1B40-854F-4D8225BEB118}" dt="2022-09-21T23:13:12.732" v="312" actId="478"/>
          <ac:spMkLst>
            <pc:docMk/>
            <pc:sldMk cId="1150901061" sldId="552"/>
            <ac:spMk id="6" creationId="{C073CDA0-C04F-603E-C811-87174C92A0D2}"/>
          </ac:spMkLst>
        </pc:spChg>
        <pc:spChg chg="add mod">
          <ac:chgData name="Jenny Toerien" userId="5a166c0d-fc55-4e4d-8a88-6977aa8a270d" providerId="ADAL" clId="{81015352-0DA0-1B40-854F-4D8225BEB118}" dt="2022-09-21T23:45:17.091" v="1970" actId="20577"/>
          <ac:spMkLst>
            <pc:docMk/>
            <pc:sldMk cId="1150901061" sldId="552"/>
            <ac:spMk id="7" creationId="{F51D18C3-E669-B269-8B8A-71DF97E1C859}"/>
          </ac:spMkLst>
        </pc:spChg>
        <pc:picChg chg="mod">
          <ac:chgData name="Jenny Toerien" userId="5a166c0d-fc55-4e4d-8a88-6977aa8a270d" providerId="ADAL" clId="{81015352-0DA0-1B40-854F-4D8225BEB118}" dt="2022-09-21T23:13:40.583" v="336" actId="1076"/>
          <ac:picMkLst>
            <pc:docMk/>
            <pc:sldMk cId="1150901061" sldId="552"/>
            <ac:picMk id="5" creationId="{EDA0C791-BE85-FFE6-5DF8-58A71E1A7FB4}"/>
          </ac:picMkLst>
        </pc:picChg>
      </pc:sldChg>
      <pc:sldChg chg="addSp modSp add mod setBg">
        <pc:chgData name="Jenny Toerien" userId="5a166c0d-fc55-4e4d-8a88-6977aa8a270d" providerId="ADAL" clId="{81015352-0DA0-1B40-854F-4D8225BEB118}" dt="2022-09-21T23:51:05.948" v="2042" actId="20577"/>
        <pc:sldMkLst>
          <pc:docMk/>
          <pc:sldMk cId="1223438808" sldId="553"/>
        </pc:sldMkLst>
        <pc:spChg chg="mod">
          <ac:chgData name="Jenny Toerien" userId="5a166c0d-fc55-4e4d-8a88-6977aa8a270d" providerId="ADAL" clId="{81015352-0DA0-1B40-854F-4D8225BEB118}" dt="2022-09-21T23:48:47.836" v="1978" actId="26606"/>
          <ac:spMkLst>
            <pc:docMk/>
            <pc:sldMk cId="1223438808" sldId="553"/>
            <ac:spMk id="11" creationId="{2B0EED73-AE84-F406-74D1-4C61921342AE}"/>
          </ac:spMkLst>
        </pc:spChg>
        <pc:spChg chg="mod">
          <ac:chgData name="Jenny Toerien" userId="5a166c0d-fc55-4e4d-8a88-6977aa8a270d" providerId="ADAL" clId="{81015352-0DA0-1B40-854F-4D8225BEB118}" dt="2022-09-21T23:51:05.948" v="2042" actId="20577"/>
          <ac:spMkLst>
            <pc:docMk/>
            <pc:sldMk cId="1223438808" sldId="553"/>
            <ac:spMk id="18" creationId="{C1FE6723-094D-3F8C-D37D-E7ACB310972F}"/>
          </ac:spMkLst>
        </pc:spChg>
        <pc:picChg chg="add mod">
          <ac:chgData name="Jenny Toerien" userId="5a166c0d-fc55-4e4d-8a88-6977aa8a270d" providerId="ADAL" clId="{81015352-0DA0-1B40-854F-4D8225BEB118}" dt="2022-09-21T23:48:47.836" v="1978" actId="26606"/>
          <ac:picMkLst>
            <pc:docMk/>
            <pc:sldMk cId="1223438808" sldId="553"/>
            <ac:picMk id="3" creationId="{6AE53F4E-8002-0A97-45CC-4C5F9BAA1E90}"/>
          </ac:picMkLst>
        </pc:picChg>
        <pc:cxnChg chg="add">
          <ac:chgData name="Jenny Toerien" userId="5a166c0d-fc55-4e4d-8a88-6977aa8a270d" providerId="ADAL" clId="{81015352-0DA0-1B40-854F-4D8225BEB118}" dt="2022-09-21T23:48:47.836" v="1978" actId="26606"/>
          <ac:cxnSpMkLst>
            <pc:docMk/>
            <pc:sldMk cId="1223438808" sldId="553"/>
            <ac:cxnSpMk id="23" creationId="{A7F400EE-A8A5-48AF-B4D6-291B52C6F0B0}"/>
          </ac:cxnSpMkLst>
        </pc:cxnChg>
      </pc:sldChg>
      <pc:sldChg chg="addSp delSp modSp add mod modTransition modAnim">
        <pc:chgData name="Jenny Toerien" userId="5a166c0d-fc55-4e4d-8a88-6977aa8a270d" providerId="ADAL" clId="{81015352-0DA0-1B40-854F-4D8225BEB118}" dt="2022-09-21T23:31:45.938" v="971" actId="1036"/>
        <pc:sldMkLst>
          <pc:docMk/>
          <pc:sldMk cId="2063426327" sldId="554"/>
        </pc:sldMkLst>
        <pc:spChg chg="add mod">
          <ac:chgData name="Jenny Toerien" userId="5a166c0d-fc55-4e4d-8a88-6977aa8a270d" providerId="ADAL" clId="{81015352-0DA0-1B40-854F-4D8225BEB118}" dt="2022-09-21T23:31:45.938" v="971" actId="1036"/>
          <ac:spMkLst>
            <pc:docMk/>
            <pc:sldMk cId="2063426327" sldId="554"/>
            <ac:spMk id="2" creationId="{C34C2F70-70E3-F4A3-3158-C340D526C3C9}"/>
          </ac:spMkLst>
        </pc:spChg>
        <pc:spChg chg="del">
          <ac:chgData name="Jenny Toerien" userId="5a166c0d-fc55-4e4d-8a88-6977aa8a270d" providerId="ADAL" clId="{81015352-0DA0-1B40-854F-4D8225BEB118}" dt="2022-09-21T23:18:05.707" v="678" actId="478"/>
          <ac:spMkLst>
            <pc:docMk/>
            <pc:sldMk cId="2063426327" sldId="554"/>
            <ac:spMk id="3" creationId="{31823976-8A6D-5A1E-81AC-F33BCBF098C2}"/>
          </ac:spMkLst>
        </pc:spChg>
        <pc:spChg chg="add mod">
          <ac:chgData name="Jenny Toerien" userId="5a166c0d-fc55-4e4d-8a88-6977aa8a270d" providerId="ADAL" clId="{81015352-0DA0-1B40-854F-4D8225BEB118}" dt="2022-09-21T23:28:59.267" v="912" actId="20577"/>
          <ac:spMkLst>
            <pc:docMk/>
            <pc:sldMk cId="2063426327" sldId="554"/>
            <ac:spMk id="4" creationId="{B8AB983D-8ED1-903D-62E6-4CFF9414E3ED}"/>
          </ac:spMkLst>
        </pc:spChg>
        <pc:spChg chg="add mod">
          <ac:chgData name="Jenny Toerien" userId="5a166c0d-fc55-4e4d-8a88-6977aa8a270d" providerId="ADAL" clId="{81015352-0DA0-1B40-854F-4D8225BEB118}" dt="2022-09-21T23:31:08.962" v="936" actId="207"/>
          <ac:spMkLst>
            <pc:docMk/>
            <pc:sldMk cId="2063426327" sldId="554"/>
            <ac:spMk id="6" creationId="{5A42EEA6-98CE-28CD-7BC4-E5C714636CC3}"/>
          </ac:spMkLst>
        </pc:spChg>
        <pc:spChg chg="del">
          <ac:chgData name="Jenny Toerien" userId="5a166c0d-fc55-4e4d-8a88-6977aa8a270d" providerId="ADAL" clId="{81015352-0DA0-1B40-854F-4D8225BEB118}" dt="2022-09-21T23:17:50.440" v="675" actId="478"/>
          <ac:spMkLst>
            <pc:docMk/>
            <pc:sldMk cId="2063426327" sldId="554"/>
            <ac:spMk id="7" creationId="{F51D18C3-E669-B269-8B8A-71DF97E1C859}"/>
          </ac:spMkLst>
        </pc:spChg>
        <pc:spChg chg="add mod">
          <ac:chgData name="Jenny Toerien" userId="5a166c0d-fc55-4e4d-8a88-6977aa8a270d" providerId="ADAL" clId="{81015352-0DA0-1B40-854F-4D8225BEB118}" dt="2022-09-21T23:31:08.962" v="936" actId="207"/>
          <ac:spMkLst>
            <pc:docMk/>
            <pc:sldMk cId="2063426327" sldId="554"/>
            <ac:spMk id="8" creationId="{C5B0DED8-BE70-AE73-81B1-E9F425BCE6F7}"/>
          </ac:spMkLst>
        </pc:spChg>
        <pc:spChg chg="add mod">
          <ac:chgData name="Jenny Toerien" userId="5a166c0d-fc55-4e4d-8a88-6977aa8a270d" providerId="ADAL" clId="{81015352-0DA0-1B40-854F-4D8225BEB118}" dt="2022-09-21T23:31:45.938" v="971" actId="1036"/>
          <ac:spMkLst>
            <pc:docMk/>
            <pc:sldMk cId="2063426327" sldId="554"/>
            <ac:spMk id="11" creationId="{93A06CB9-9C61-9F81-3E2B-3D46EA1F42C0}"/>
          </ac:spMkLst>
        </pc:spChg>
        <pc:spChg chg="add del mod">
          <ac:chgData name="Jenny Toerien" userId="5a166c0d-fc55-4e4d-8a88-6977aa8a270d" providerId="ADAL" clId="{81015352-0DA0-1B40-854F-4D8225BEB118}" dt="2022-09-21T23:30:27.903" v="933" actId="478"/>
          <ac:spMkLst>
            <pc:docMk/>
            <pc:sldMk cId="2063426327" sldId="554"/>
            <ac:spMk id="12" creationId="{6D0E8E49-E859-E527-997E-E60BB93074D9}"/>
          </ac:spMkLst>
        </pc:spChg>
        <pc:grpChg chg="add mod">
          <ac:chgData name="Jenny Toerien" userId="5a166c0d-fc55-4e4d-8a88-6977aa8a270d" providerId="ADAL" clId="{81015352-0DA0-1B40-854F-4D8225BEB118}" dt="2022-09-21T23:31:45.938" v="971" actId="1036"/>
          <ac:grpSpMkLst>
            <pc:docMk/>
            <pc:sldMk cId="2063426327" sldId="554"/>
            <ac:grpSpMk id="9" creationId="{C47A781C-99A6-40B0-1763-1FF224ECE4D2}"/>
          </ac:grpSpMkLst>
        </pc:grpChg>
        <pc:picChg chg="mod">
          <ac:chgData name="Jenny Toerien" userId="5a166c0d-fc55-4e4d-8a88-6977aa8a270d" providerId="ADAL" clId="{81015352-0DA0-1B40-854F-4D8225BEB118}" dt="2022-09-21T23:31:45.938" v="971" actId="1036"/>
          <ac:picMkLst>
            <pc:docMk/>
            <pc:sldMk cId="2063426327" sldId="554"/>
            <ac:picMk id="5" creationId="{EDA0C791-BE85-FFE6-5DF8-58A71E1A7FB4}"/>
          </ac:picMkLst>
        </pc:picChg>
      </pc:sldChg>
      <pc:sldChg chg="addSp delSp modSp add mod modAnim">
        <pc:chgData name="Jenny Toerien" userId="5a166c0d-fc55-4e4d-8a88-6977aa8a270d" providerId="ADAL" clId="{81015352-0DA0-1B40-854F-4D8225BEB118}" dt="2022-09-21T23:40:24.661" v="1713" actId="1076"/>
        <pc:sldMkLst>
          <pc:docMk/>
          <pc:sldMk cId="1126869178" sldId="555"/>
        </pc:sldMkLst>
        <pc:spChg chg="mod">
          <ac:chgData name="Jenny Toerien" userId="5a166c0d-fc55-4e4d-8a88-6977aa8a270d" providerId="ADAL" clId="{81015352-0DA0-1B40-854F-4D8225BEB118}" dt="2022-09-21T23:33:13.026" v="1137" actId="207"/>
          <ac:spMkLst>
            <pc:docMk/>
            <pc:sldMk cId="1126869178" sldId="555"/>
            <ac:spMk id="2" creationId="{C34C2F70-70E3-F4A3-3158-C340D526C3C9}"/>
          </ac:spMkLst>
        </pc:spChg>
        <pc:spChg chg="add mod">
          <ac:chgData name="Jenny Toerien" userId="5a166c0d-fc55-4e4d-8a88-6977aa8a270d" providerId="ADAL" clId="{81015352-0DA0-1B40-854F-4D8225BEB118}" dt="2022-09-21T23:36:31.043" v="1395" actId="207"/>
          <ac:spMkLst>
            <pc:docMk/>
            <pc:sldMk cId="1126869178" sldId="555"/>
            <ac:spMk id="3" creationId="{98AD6C2C-E99C-2911-80D6-72B8F434ABE5}"/>
          </ac:spMkLst>
        </pc:spChg>
        <pc:spChg chg="mod">
          <ac:chgData name="Jenny Toerien" userId="5a166c0d-fc55-4e4d-8a88-6977aa8a270d" providerId="ADAL" clId="{81015352-0DA0-1B40-854F-4D8225BEB118}" dt="2022-09-21T23:33:30.448" v="1140" actId="207"/>
          <ac:spMkLst>
            <pc:docMk/>
            <pc:sldMk cId="1126869178" sldId="555"/>
            <ac:spMk id="6" creationId="{5A42EEA6-98CE-28CD-7BC4-E5C714636CC3}"/>
          </ac:spMkLst>
        </pc:spChg>
        <pc:spChg chg="add del mod">
          <ac:chgData name="Jenny Toerien" userId="5a166c0d-fc55-4e4d-8a88-6977aa8a270d" providerId="ADAL" clId="{81015352-0DA0-1B40-854F-4D8225BEB118}" dt="2022-09-21T23:36:36.985" v="1396" actId="478"/>
          <ac:spMkLst>
            <pc:docMk/>
            <pc:sldMk cId="1126869178" sldId="555"/>
            <ac:spMk id="7" creationId="{A2F559A4-57BB-FF60-3FEF-600763823101}"/>
          </ac:spMkLst>
        </pc:spChg>
        <pc:spChg chg="mod">
          <ac:chgData name="Jenny Toerien" userId="5a166c0d-fc55-4e4d-8a88-6977aa8a270d" providerId="ADAL" clId="{81015352-0DA0-1B40-854F-4D8225BEB118}" dt="2022-09-21T23:33:30.448" v="1140" actId="207"/>
          <ac:spMkLst>
            <pc:docMk/>
            <pc:sldMk cId="1126869178" sldId="555"/>
            <ac:spMk id="8" creationId="{C5B0DED8-BE70-AE73-81B1-E9F425BCE6F7}"/>
          </ac:spMkLst>
        </pc:spChg>
        <pc:spChg chg="add mod">
          <ac:chgData name="Jenny Toerien" userId="5a166c0d-fc55-4e4d-8a88-6977aa8a270d" providerId="ADAL" clId="{81015352-0DA0-1B40-854F-4D8225BEB118}" dt="2022-09-21T23:40:22.474" v="1712" actId="20577"/>
          <ac:spMkLst>
            <pc:docMk/>
            <pc:sldMk cId="1126869178" sldId="555"/>
            <ac:spMk id="10" creationId="{9C2C904F-2F57-D6D5-940B-BD506D848A29}"/>
          </ac:spMkLst>
        </pc:spChg>
        <pc:spChg chg="mod">
          <ac:chgData name="Jenny Toerien" userId="5a166c0d-fc55-4e4d-8a88-6977aa8a270d" providerId="ADAL" clId="{81015352-0DA0-1B40-854F-4D8225BEB118}" dt="2022-09-21T23:33:13.026" v="1137" actId="207"/>
          <ac:spMkLst>
            <pc:docMk/>
            <pc:sldMk cId="1126869178" sldId="555"/>
            <ac:spMk id="11" creationId="{93A06CB9-9C61-9F81-3E2B-3D46EA1F42C0}"/>
          </ac:spMkLst>
        </pc:spChg>
        <pc:spChg chg="add mod">
          <ac:chgData name="Jenny Toerien" userId="5a166c0d-fc55-4e4d-8a88-6977aa8a270d" providerId="ADAL" clId="{81015352-0DA0-1B40-854F-4D8225BEB118}" dt="2022-09-21T23:39:44.540" v="1648" actId="20577"/>
          <ac:spMkLst>
            <pc:docMk/>
            <pc:sldMk cId="1126869178" sldId="555"/>
            <ac:spMk id="12" creationId="{744013B3-882C-EC54-67B9-92372611D078}"/>
          </ac:spMkLst>
        </pc:spChg>
        <pc:grpChg chg="mod">
          <ac:chgData name="Jenny Toerien" userId="5a166c0d-fc55-4e4d-8a88-6977aa8a270d" providerId="ADAL" clId="{81015352-0DA0-1B40-854F-4D8225BEB118}" dt="2022-09-21T23:33:30.448" v="1140" actId="207"/>
          <ac:grpSpMkLst>
            <pc:docMk/>
            <pc:sldMk cId="1126869178" sldId="555"/>
            <ac:grpSpMk id="9" creationId="{C47A781C-99A6-40B0-1763-1FF224ECE4D2}"/>
          </ac:grpSpMkLst>
        </pc:grpChg>
        <pc:picChg chg="mod">
          <ac:chgData name="Jenny Toerien" userId="5a166c0d-fc55-4e4d-8a88-6977aa8a270d" providerId="ADAL" clId="{81015352-0DA0-1B40-854F-4D8225BEB118}" dt="2022-09-21T23:40:24.661" v="1713" actId="1076"/>
          <ac:picMkLst>
            <pc:docMk/>
            <pc:sldMk cId="1126869178" sldId="555"/>
            <ac:picMk id="5" creationId="{EDA0C791-BE85-FFE6-5DF8-58A71E1A7FB4}"/>
          </ac:picMkLst>
        </pc:picChg>
      </pc:sldChg>
      <pc:sldChg chg="addSp delSp modSp add mod modAnim">
        <pc:chgData name="Jenny Toerien" userId="5a166c0d-fc55-4e4d-8a88-6977aa8a270d" providerId="ADAL" clId="{81015352-0DA0-1B40-854F-4D8225BEB118}" dt="2022-09-21T23:44:05.653" v="1949" actId="14100"/>
        <pc:sldMkLst>
          <pc:docMk/>
          <pc:sldMk cId="417490857" sldId="556"/>
        </pc:sldMkLst>
        <pc:spChg chg="mod">
          <ac:chgData name="Jenny Toerien" userId="5a166c0d-fc55-4e4d-8a88-6977aa8a270d" providerId="ADAL" clId="{81015352-0DA0-1B40-854F-4D8225BEB118}" dt="2022-09-21T23:41:29.059" v="1715" actId="164"/>
          <ac:spMkLst>
            <pc:docMk/>
            <pc:sldMk cId="417490857" sldId="556"/>
            <ac:spMk id="2" creationId="{C34C2F70-70E3-F4A3-3158-C340D526C3C9}"/>
          </ac:spMkLst>
        </pc:spChg>
        <pc:spChg chg="mod">
          <ac:chgData name="Jenny Toerien" userId="5a166c0d-fc55-4e4d-8a88-6977aa8a270d" providerId="ADAL" clId="{81015352-0DA0-1B40-854F-4D8225BEB118}" dt="2022-09-21T23:41:37.885" v="1716" actId="207"/>
          <ac:spMkLst>
            <pc:docMk/>
            <pc:sldMk cId="417490857" sldId="556"/>
            <ac:spMk id="3" creationId="{98AD6C2C-E99C-2911-80D6-72B8F434ABE5}"/>
          </ac:spMkLst>
        </pc:spChg>
        <pc:spChg chg="del">
          <ac:chgData name="Jenny Toerien" userId="5a166c0d-fc55-4e4d-8a88-6977aa8a270d" providerId="ADAL" clId="{81015352-0DA0-1B40-854F-4D8225BEB118}" dt="2022-09-21T23:42:09.389" v="1775" actId="478"/>
          <ac:spMkLst>
            <pc:docMk/>
            <pc:sldMk cId="417490857" sldId="556"/>
            <ac:spMk id="4" creationId="{B8AB983D-8ED1-903D-62E6-4CFF9414E3ED}"/>
          </ac:spMkLst>
        </pc:spChg>
        <pc:spChg chg="mod">
          <ac:chgData name="Jenny Toerien" userId="5a166c0d-fc55-4e4d-8a88-6977aa8a270d" providerId="ADAL" clId="{81015352-0DA0-1B40-854F-4D8225BEB118}" dt="2022-09-21T23:42:26.024" v="1784" actId="1038"/>
          <ac:spMkLst>
            <pc:docMk/>
            <pc:sldMk cId="417490857" sldId="556"/>
            <ac:spMk id="6" creationId="{5A42EEA6-98CE-28CD-7BC4-E5C714636CC3}"/>
          </ac:spMkLst>
        </pc:spChg>
        <pc:spChg chg="mod">
          <ac:chgData name="Jenny Toerien" userId="5a166c0d-fc55-4e4d-8a88-6977aa8a270d" providerId="ADAL" clId="{81015352-0DA0-1B40-854F-4D8225BEB118}" dt="2022-09-21T23:42:26.024" v="1784" actId="1038"/>
          <ac:spMkLst>
            <pc:docMk/>
            <pc:sldMk cId="417490857" sldId="556"/>
            <ac:spMk id="8" creationId="{C5B0DED8-BE70-AE73-81B1-E9F425BCE6F7}"/>
          </ac:spMkLst>
        </pc:spChg>
        <pc:spChg chg="mod">
          <ac:chgData name="Jenny Toerien" userId="5a166c0d-fc55-4e4d-8a88-6977aa8a270d" providerId="ADAL" clId="{81015352-0DA0-1B40-854F-4D8225BEB118}" dt="2022-09-21T23:41:37.885" v="1716" actId="207"/>
          <ac:spMkLst>
            <pc:docMk/>
            <pc:sldMk cId="417490857" sldId="556"/>
            <ac:spMk id="10" creationId="{9C2C904F-2F57-D6D5-940B-BD506D848A29}"/>
          </ac:spMkLst>
        </pc:spChg>
        <pc:spChg chg="mod">
          <ac:chgData name="Jenny Toerien" userId="5a166c0d-fc55-4e4d-8a88-6977aa8a270d" providerId="ADAL" clId="{81015352-0DA0-1B40-854F-4D8225BEB118}" dt="2022-09-21T23:41:29.059" v="1715" actId="164"/>
          <ac:spMkLst>
            <pc:docMk/>
            <pc:sldMk cId="417490857" sldId="556"/>
            <ac:spMk id="11" creationId="{93A06CB9-9C61-9F81-3E2B-3D46EA1F42C0}"/>
          </ac:spMkLst>
        </pc:spChg>
        <pc:spChg chg="mod">
          <ac:chgData name="Jenny Toerien" userId="5a166c0d-fc55-4e4d-8a88-6977aa8a270d" providerId="ADAL" clId="{81015352-0DA0-1B40-854F-4D8225BEB118}" dt="2022-09-21T23:41:37.885" v="1716" actId="207"/>
          <ac:spMkLst>
            <pc:docMk/>
            <pc:sldMk cId="417490857" sldId="556"/>
            <ac:spMk id="12" creationId="{744013B3-882C-EC54-67B9-92372611D078}"/>
          </ac:spMkLst>
        </pc:spChg>
        <pc:spChg chg="add mod">
          <ac:chgData name="Jenny Toerien" userId="5a166c0d-fc55-4e4d-8a88-6977aa8a270d" providerId="ADAL" clId="{81015352-0DA0-1B40-854F-4D8225BEB118}" dt="2022-09-21T23:44:05.653" v="1949" actId="14100"/>
          <ac:spMkLst>
            <pc:docMk/>
            <pc:sldMk cId="417490857" sldId="556"/>
            <ac:spMk id="13" creationId="{D0FD1202-9780-3BB4-E98C-CD651934BD83}"/>
          </ac:spMkLst>
        </pc:spChg>
        <pc:grpChg chg="add mod">
          <ac:chgData name="Jenny Toerien" userId="5a166c0d-fc55-4e4d-8a88-6977aa8a270d" providerId="ADAL" clId="{81015352-0DA0-1B40-854F-4D8225BEB118}" dt="2022-09-21T23:42:47.685" v="1870" actId="1038"/>
          <ac:grpSpMkLst>
            <pc:docMk/>
            <pc:sldMk cId="417490857" sldId="556"/>
            <ac:grpSpMk id="7" creationId="{EE58BD77-A61B-F549-C696-1EC5E2610358}"/>
          </ac:grpSpMkLst>
        </pc:grpChg>
        <pc:grpChg chg="mod">
          <ac:chgData name="Jenny Toerien" userId="5a166c0d-fc55-4e4d-8a88-6977aa8a270d" providerId="ADAL" clId="{81015352-0DA0-1B40-854F-4D8225BEB118}" dt="2022-09-21T23:41:29.059" v="1715" actId="164"/>
          <ac:grpSpMkLst>
            <pc:docMk/>
            <pc:sldMk cId="417490857" sldId="556"/>
            <ac:grpSpMk id="9" creationId="{C47A781C-99A6-40B0-1763-1FF224ECE4D2}"/>
          </ac:grpSpMkLst>
        </pc:grpChg>
        <pc:picChg chg="mod">
          <ac:chgData name="Jenny Toerien" userId="5a166c0d-fc55-4e4d-8a88-6977aa8a270d" providerId="ADAL" clId="{81015352-0DA0-1B40-854F-4D8225BEB118}" dt="2022-09-21T23:42:56.794" v="1872" actId="1076"/>
          <ac:picMkLst>
            <pc:docMk/>
            <pc:sldMk cId="417490857" sldId="556"/>
            <ac:picMk id="5" creationId="{EDA0C791-BE85-FFE6-5DF8-58A71E1A7FB4}"/>
          </ac:picMkLst>
        </pc:picChg>
      </pc:sldChg>
      <pc:sldChg chg="new del">
        <pc:chgData name="Jenny Toerien" userId="5a166c0d-fc55-4e4d-8a88-6977aa8a270d" providerId="ADAL" clId="{81015352-0DA0-1B40-854F-4D8225BEB118}" dt="2022-09-22T00:40:46.415" v="2167" actId="680"/>
        <pc:sldMkLst>
          <pc:docMk/>
          <pc:sldMk cId="1484882926" sldId="557"/>
        </pc:sldMkLst>
      </pc:sldChg>
      <pc:sldChg chg="modSp add mod ord modAnim">
        <pc:chgData name="Jenny Toerien" userId="5a166c0d-fc55-4e4d-8a88-6977aa8a270d" providerId="ADAL" clId="{81015352-0DA0-1B40-854F-4D8225BEB118}" dt="2022-09-22T00:47:52.647" v="2380" actId="20577"/>
        <pc:sldMkLst>
          <pc:docMk/>
          <pc:sldMk cId="2662300316" sldId="557"/>
        </pc:sldMkLst>
        <pc:spChg chg="mod">
          <ac:chgData name="Jenny Toerien" userId="5a166c0d-fc55-4e4d-8a88-6977aa8a270d" providerId="ADAL" clId="{81015352-0DA0-1B40-854F-4D8225BEB118}" dt="2022-09-22T00:43:30.749" v="2347" actId="20577"/>
          <ac:spMkLst>
            <pc:docMk/>
            <pc:sldMk cId="2662300316" sldId="557"/>
            <ac:spMk id="11" creationId="{2B0EED73-AE84-F406-74D1-4C61921342AE}"/>
          </ac:spMkLst>
        </pc:spChg>
        <pc:spChg chg="mod">
          <ac:chgData name="Jenny Toerien" userId="5a166c0d-fc55-4e4d-8a88-6977aa8a270d" providerId="ADAL" clId="{81015352-0DA0-1B40-854F-4D8225BEB118}" dt="2022-09-22T00:47:52.647" v="2380" actId="20577"/>
          <ac:spMkLst>
            <pc:docMk/>
            <pc:sldMk cId="2662300316" sldId="557"/>
            <ac:spMk id="18" creationId="{C1FE6723-094D-3F8C-D37D-E7ACB310972F}"/>
          </ac:spMkLst>
        </pc:spChg>
      </pc:sldChg>
    </pc:docChg>
  </pc:docChgLst>
  <pc:docChgLst>
    <pc:chgData name="Jenny Toerien" userId="5a166c0d-fc55-4e4d-8a88-6977aa8a270d" providerId="ADAL" clId="{A9ADB43E-18BC-4E15-9CD4-43F2087D0DCC}"/>
    <pc:docChg chg="undo custSel addSld delSld modSld">
      <pc:chgData name="Jenny Toerien" userId="5a166c0d-fc55-4e4d-8a88-6977aa8a270d" providerId="ADAL" clId="{A9ADB43E-18BC-4E15-9CD4-43F2087D0DCC}" dt="2022-09-21T15:37:39.442" v="1820" actId="962"/>
      <pc:docMkLst>
        <pc:docMk/>
      </pc:docMkLst>
      <pc:sldChg chg="modSp mod modShow">
        <pc:chgData name="Jenny Toerien" userId="5a166c0d-fc55-4e4d-8a88-6977aa8a270d" providerId="ADAL" clId="{A9ADB43E-18BC-4E15-9CD4-43F2087D0DCC}" dt="2022-09-21T14:08:00.517" v="167" actId="729"/>
        <pc:sldMkLst>
          <pc:docMk/>
          <pc:sldMk cId="356622354" sldId="257"/>
        </pc:sldMkLst>
        <pc:spChg chg="mod">
          <ac:chgData name="Jenny Toerien" userId="5a166c0d-fc55-4e4d-8a88-6977aa8a270d" providerId="ADAL" clId="{A9ADB43E-18BC-4E15-9CD4-43F2087D0DCC}" dt="2022-09-21T14:04:17.547" v="136" actId="255"/>
          <ac:spMkLst>
            <pc:docMk/>
            <pc:sldMk cId="356622354" sldId="257"/>
            <ac:spMk id="15" creationId="{F3776E81-C70E-6B47-78A5-19A1A7ABCA40}"/>
          </ac:spMkLst>
        </pc:spChg>
      </pc:sldChg>
      <pc:sldChg chg="modSp mod setBg">
        <pc:chgData name="Jenny Toerien" userId="5a166c0d-fc55-4e4d-8a88-6977aa8a270d" providerId="ADAL" clId="{A9ADB43E-18BC-4E15-9CD4-43F2087D0DCC}" dt="2022-09-21T14:08:50.246" v="169" actId="207"/>
        <pc:sldMkLst>
          <pc:docMk/>
          <pc:sldMk cId="3598256357" sldId="258"/>
        </pc:sldMkLst>
        <pc:spChg chg="mod">
          <ac:chgData name="Jenny Toerien" userId="5a166c0d-fc55-4e4d-8a88-6977aa8a270d" providerId="ADAL" clId="{A9ADB43E-18BC-4E15-9CD4-43F2087D0DCC}" dt="2022-09-21T14:01:25.107" v="2" actId="207"/>
          <ac:spMkLst>
            <pc:docMk/>
            <pc:sldMk cId="3598256357" sldId="258"/>
            <ac:spMk id="2" creationId="{5EA274B9-CA50-A968-855C-DCB3E698A528}"/>
          </ac:spMkLst>
        </pc:spChg>
        <pc:spChg chg="mod">
          <ac:chgData name="Jenny Toerien" userId="5a166c0d-fc55-4e4d-8a88-6977aa8a270d" providerId="ADAL" clId="{A9ADB43E-18BC-4E15-9CD4-43F2087D0DCC}" dt="2022-09-21T14:08:50.246" v="169" actId="207"/>
          <ac:spMkLst>
            <pc:docMk/>
            <pc:sldMk cId="3598256357" sldId="258"/>
            <ac:spMk id="3" creationId="{CE5AAE80-9763-D57A-CDB1-97CB67BFFD2E}"/>
          </ac:spMkLst>
        </pc:spChg>
        <pc:picChg chg="mod">
          <ac:chgData name="Jenny Toerien" userId="5a166c0d-fc55-4e4d-8a88-6977aa8a270d" providerId="ADAL" clId="{A9ADB43E-18BC-4E15-9CD4-43F2087D0DCC}" dt="2022-09-21T14:01:33.412" v="3" actId="208"/>
          <ac:picMkLst>
            <pc:docMk/>
            <pc:sldMk cId="3598256357" sldId="258"/>
            <ac:picMk id="1026" creationId="{D940B3D3-80BF-995A-CA27-687249F50F04}"/>
          </ac:picMkLst>
        </pc:picChg>
      </pc:sldChg>
      <pc:sldChg chg="del">
        <pc:chgData name="Jenny Toerien" userId="5a166c0d-fc55-4e4d-8a88-6977aa8a270d" providerId="ADAL" clId="{A9ADB43E-18BC-4E15-9CD4-43F2087D0DCC}" dt="2022-09-21T14:03:24.537" v="117" actId="47"/>
        <pc:sldMkLst>
          <pc:docMk/>
          <pc:sldMk cId="3944981559" sldId="259"/>
        </pc:sldMkLst>
      </pc:sldChg>
      <pc:sldChg chg="addSp modSp mod">
        <pc:chgData name="Jenny Toerien" userId="5a166c0d-fc55-4e4d-8a88-6977aa8a270d" providerId="ADAL" clId="{A9ADB43E-18BC-4E15-9CD4-43F2087D0DCC}" dt="2022-09-21T15:32:38.292" v="1816" actId="122"/>
        <pc:sldMkLst>
          <pc:docMk/>
          <pc:sldMk cId="3424679423" sldId="260"/>
        </pc:sldMkLst>
        <pc:spChg chg="mod">
          <ac:chgData name="Jenny Toerien" userId="5a166c0d-fc55-4e4d-8a88-6977aa8a270d" providerId="ADAL" clId="{A9ADB43E-18BC-4E15-9CD4-43F2087D0DCC}" dt="2022-09-21T15:22:38.473" v="1799" actId="207"/>
          <ac:spMkLst>
            <pc:docMk/>
            <pc:sldMk cId="3424679423" sldId="260"/>
            <ac:spMk id="2" creationId="{638E41F5-50FA-D5EC-1C7E-EB491FFD7C4A}"/>
          </ac:spMkLst>
        </pc:spChg>
        <pc:spChg chg="mod">
          <ac:chgData name="Jenny Toerien" userId="5a166c0d-fc55-4e4d-8a88-6977aa8a270d" providerId="ADAL" clId="{A9ADB43E-18BC-4E15-9CD4-43F2087D0DCC}" dt="2022-09-21T15:29:51.013" v="1811"/>
          <ac:spMkLst>
            <pc:docMk/>
            <pc:sldMk cId="3424679423" sldId="260"/>
            <ac:spMk id="3" creationId="{3C93AB52-DBA5-0A5E-A01F-D4C9567A206B}"/>
          </ac:spMkLst>
        </pc:spChg>
        <pc:spChg chg="add mod">
          <ac:chgData name="Jenny Toerien" userId="5a166c0d-fc55-4e4d-8a88-6977aa8a270d" providerId="ADAL" clId="{A9ADB43E-18BC-4E15-9CD4-43F2087D0DCC}" dt="2022-09-21T15:21:10.117" v="1742" actId="20577"/>
          <ac:spMkLst>
            <pc:docMk/>
            <pc:sldMk cId="3424679423" sldId="260"/>
            <ac:spMk id="5" creationId="{9AC44B8A-D7DD-C96B-D032-F2FE64D61DB1}"/>
          </ac:spMkLst>
        </pc:spChg>
        <pc:graphicFrameChg chg="add mod modGraphic">
          <ac:chgData name="Jenny Toerien" userId="5a166c0d-fc55-4e4d-8a88-6977aa8a270d" providerId="ADAL" clId="{A9ADB43E-18BC-4E15-9CD4-43F2087D0DCC}" dt="2022-09-21T15:32:38.292" v="1816" actId="122"/>
          <ac:graphicFrameMkLst>
            <pc:docMk/>
            <pc:sldMk cId="3424679423" sldId="260"/>
            <ac:graphicFrameMk id="4" creationId="{C9B863C4-F0C0-F646-7BD3-7577E55790DC}"/>
          </ac:graphicFrameMkLst>
        </pc:graphicFrameChg>
        <pc:picChg chg="mod">
          <ac:chgData name="Jenny Toerien" userId="5a166c0d-fc55-4e4d-8a88-6977aa8a270d" providerId="ADAL" clId="{A9ADB43E-18BC-4E15-9CD4-43F2087D0DCC}" dt="2022-09-21T15:22:46.092" v="1800" actId="1076"/>
          <ac:picMkLst>
            <pc:docMk/>
            <pc:sldMk cId="3424679423" sldId="260"/>
            <ac:picMk id="6" creationId="{A6528F18-CF5D-4F04-FA7D-439BDFE35016}"/>
          </ac:picMkLst>
        </pc:picChg>
        <pc:picChg chg="mod">
          <ac:chgData name="Jenny Toerien" userId="5a166c0d-fc55-4e4d-8a88-6977aa8a270d" providerId="ADAL" clId="{A9ADB43E-18BC-4E15-9CD4-43F2087D0DCC}" dt="2022-09-21T15:13:53.732" v="1607" actId="1036"/>
          <ac:picMkLst>
            <pc:docMk/>
            <pc:sldMk cId="3424679423" sldId="260"/>
            <ac:picMk id="3074" creationId="{6181E43A-ADC8-C44F-71C4-E79EEAB9AC43}"/>
          </ac:picMkLst>
        </pc:picChg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3237081727" sldId="525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3952349588" sldId="540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922987859" sldId="542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1457519275" sldId="543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3388811074" sldId="547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1186521738" sldId="548"/>
        </pc:sldMkLst>
      </pc:sldChg>
      <pc:sldChg chg="del">
        <pc:chgData name="Jenny Toerien" userId="5a166c0d-fc55-4e4d-8a88-6977aa8a270d" providerId="ADAL" clId="{A9ADB43E-18BC-4E15-9CD4-43F2087D0DCC}" dt="2022-09-21T14:24:18.196" v="1096" actId="47"/>
        <pc:sldMkLst>
          <pc:docMk/>
          <pc:sldMk cId="3361971892" sldId="549"/>
        </pc:sldMkLst>
      </pc:sldChg>
      <pc:sldChg chg="modSp mod modAnim">
        <pc:chgData name="Jenny Toerien" userId="5a166c0d-fc55-4e4d-8a88-6977aa8a270d" providerId="ADAL" clId="{A9ADB43E-18BC-4E15-9CD4-43F2087D0DCC}" dt="2022-09-21T14:07:32.932" v="166" actId="255"/>
        <pc:sldMkLst>
          <pc:docMk/>
          <pc:sldMk cId="500665987" sldId="550"/>
        </pc:sldMkLst>
        <pc:spChg chg="mod">
          <ac:chgData name="Jenny Toerien" userId="5a166c0d-fc55-4e4d-8a88-6977aa8a270d" providerId="ADAL" clId="{A9ADB43E-18BC-4E15-9CD4-43F2087D0DCC}" dt="2022-09-21T14:07:32.932" v="166" actId="255"/>
          <ac:spMkLst>
            <pc:docMk/>
            <pc:sldMk cId="500665987" sldId="550"/>
            <ac:spMk id="18" creationId="{C1FE6723-094D-3F8C-D37D-E7ACB310972F}"/>
          </ac:spMkLst>
        </pc:spChg>
      </pc:sldChg>
      <pc:sldChg chg="modSp add mod modAnim">
        <pc:chgData name="Jenny Toerien" userId="5a166c0d-fc55-4e4d-8a88-6977aa8a270d" providerId="ADAL" clId="{A9ADB43E-18BC-4E15-9CD4-43F2087D0DCC}" dt="2022-09-21T14:23:01.616" v="1095" actId="115"/>
        <pc:sldMkLst>
          <pc:docMk/>
          <pc:sldMk cId="873317951" sldId="551"/>
        </pc:sldMkLst>
        <pc:spChg chg="mod">
          <ac:chgData name="Jenny Toerien" userId="5a166c0d-fc55-4e4d-8a88-6977aa8a270d" providerId="ADAL" clId="{A9ADB43E-18BC-4E15-9CD4-43F2087D0DCC}" dt="2022-09-21T14:17:44.876" v="884" actId="207"/>
          <ac:spMkLst>
            <pc:docMk/>
            <pc:sldMk cId="873317951" sldId="551"/>
            <ac:spMk id="11" creationId="{2B0EED73-AE84-F406-74D1-4C61921342AE}"/>
          </ac:spMkLst>
        </pc:spChg>
        <pc:spChg chg="mod">
          <ac:chgData name="Jenny Toerien" userId="5a166c0d-fc55-4e4d-8a88-6977aa8a270d" providerId="ADAL" clId="{A9ADB43E-18BC-4E15-9CD4-43F2087D0DCC}" dt="2022-09-21T14:23:01.616" v="1095" actId="115"/>
          <ac:spMkLst>
            <pc:docMk/>
            <pc:sldMk cId="873317951" sldId="551"/>
            <ac:spMk id="18" creationId="{C1FE6723-094D-3F8C-D37D-E7ACB310972F}"/>
          </ac:spMkLst>
        </pc:spChg>
      </pc:sldChg>
      <pc:sldChg chg="new del">
        <pc:chgData name="Jenny Toerien" userId="5a166c0d-fc55-4e4d-8a88-6977aa8a270d" providerId="ADAL" clId="{A9ADB43E-18BC-4E15-9CD4-43F2087D0DCC}" dt="2022-09-21T14:11:51.527" v="171" actId="47"/>
        <pc:sldMkLst>
          <pc:docMk/>
          <pc:sldMk cId="2230680810" sldId="551"/>
        </pc:sldMkLst>
      </pc:sldChg>
      <pc:sldChg chg="addSp delSp modSp new mod">
        <pc:chgData name="Jenny Toerien" userId="5a166c0d-fc55-4e4d-8a88-6977aa8a270d" providerId="ADAL" clId="{A9ADB43E-18BC-4E15-9CD4-43F2087D0DCC}" dt="2022-09-21T15:37:39.442" v="1820" actId="962"/>
        <pc:sldMkLst>
          <pc:docMk/>
          <pc:sldMk cId="1150901061" sldId="552"/>
        </pc:sldMkLst>
        <pc:spChg chg="del">
          <ac:chgData name="Jenny Toerien" userId="5a166c0d-fc55-4e4d-8a88-6977aa8a270d" providerId="ADAL" clId="{A9ADB43E-18BC-4E15-9CD4-43F2087D0DCC}" dt="2022-09-21T15:37:36.042" v="1818"/>
          <ac:spMkLst>
            <pc:docMk/>
            <pc:sldMk cId="1150901061" sldId="552"/>
            <ac:spMk id="3" creationId="{A5FC85D6-64A3-F29C-766A-0AD37E411FE2}"/>
          </ac:spMkLst>
        </pc:spChg>
        <pc:picChg chg="add mod">
          <ac:chgData name="Jenny Toerien" userId="5a166c0d-fc55-4e4d-8a88-6977aa8a270d" providerId="ADAL" clId="{A9ADB43E-18BC-4E15-9CD4-43F2087D0DCC}" dt="2022-09-21T15:37:39.442" v="1820" actId="962"/>
          <ac:picMkLst>
            <pc:docMk/>
            <pc:sldMk cId="1150901061" sldId="552"/>
            <ac:picMk id="5" creationId="{EDA0C791-BE85-FFE6-5DF8-58A71E1A7FB4}"/>
          </ac:picMkLst>
        </pc:picChg>
      </pc:sldChg>
    </pc:docChg>
  </pc:docChgLst>
  <pc:docChgLst>
    <pc:chgData name="Jenny Toerien" userId="S::toerienj@blanchelande.sch.gg::5a166c0d-fc55-4e4d-8a88-6977aa8a270d" providerId="AD" clId="Web-{4748E781-E0C2-44DD-76CA-EFF87FDA6ED7}"/>
    <pc:docChg chg="modSld">
      <pc:chgData name="Jenny Toerien" userId="S::toerienj@blanchelande.sch.gg::5a166c0d-fc55-4e4d-8a88-6977aa8a270d" providerId="AD" clId="Web-{4748E781-E0C2-44DD-76CA-EFF87FDA6ED7}" dt="2022-09-21T13:47:18.043" v="22" actId="20577"/>
      <pc:docMkLst>
        <pc:docMk/>
      </pc:docMkLst>
      <pc:sldChg chg="modSp">
        <pc:chgData name="Jenny Toerien" userId="S::toerienj@blanchelande.sch.gg::5a166c0d-fc55-4e4d-8a88-6977aa8a270d" providerId="AD" clId="Web-{4748E781-E0C2-44DD-76CA-EFF87FDA6ED7}" dt="2022-09-21T13:47:18.043" v="22" actId="20577"/>
        <pc:sldMkLst>
          <pc:docMk/>
          <pc:sldMk cId="3598256357" sldId="258"/>
        </pc:sldMkLst>
        <pc:spChg chg="mod">
          <ac:chgData name="Jenny Toerien" userId="S::toerienj@blanchelande.sch.gg::5a166c0d-fc55-4e4d-8a88-6977aa8a270d" providerId="AD" clId="Web-{4748E781-E0C2-44DD-76CA-EFF87FDA6ED7}" dt="2022-09-21T13:47:18.043" v="22" actId="20577"/>
          <ac:spMkLst>
            <pc:docMk/>
            <pc:sldMk cId="3598256357" sldId="258"/>
            <ac:spMk id="2" creationId="{5EA274B9-CA50-A968-855C-DCB3E698A528}"/>
          </ac:spMkLst>
        </pc:spChg>
      </pc:sldChg>
    </pc:docChg>
  </pc:docChgLst>
  <pc:docChgLst>
    <pc:chgData name="Jenny Toerien" userId="S::toerienj@blanchelande.sch.gg::5a166c0d-fc55-4e4d-8a88-6977aa8a270d" providerId="AD" clId="Web-{A491D51D-F3D0-114D-2F52-311A13EC27F1}"/>
    <pc:docChg chg="delSld">
      <pc:chgData name="Jenny Toerien" userId="S::toerienj@blanchelande.sch.gg::5a166c0d-fc55-4e4d-8a88-6977aa8a270d" providerId="AD" clId="Web-{A491D51D-F3D0-114D-2F52-311A13EC27F1}" dt="2023-02-25T06:28:37.931" v="0"/>
      <pc:docMkLst>
        <pc:docMk/>
      </pc:docMkLst>
      <pc:sldChg chg="del">
        <pc:chgData name="Jenny Toerien" userId="S::toerienj@blanchelande.sch.gg::5a166c0d-fc55-4e4d-8a88-6977aa8a270d" providerId="AD" clId="Web-{A491D51D-F3D0-114D-2F52-311A13EC27F1}" dt="2023-02-25T06:28:37.931" v="0"/>
        <pc:sldMkLst>
          <pc:docMk/>
          <pc:sldMk cId="2662300316" sldId="5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2C166-06A5-41AD-BB7E-29708B00216A}" type="datetimeFigureOut">
              <a:t>2/24/2023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0CB73-7A4C-48B2-9757-C2F7D6C0764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9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Ivan Illich, Austrian Philosopher: The principal lesson that school teaches is the need to be taught (</a:t>
            </a:r>
            <a:r>
              <a:rPr lang="en-GB" dirty="0" err="1"/>
              <a:t>Deschooling</a:t>
            </a:r>
            <a:r>
              <a:rPr lang="en-GB" dirty="0"/>
              <a:t> Society, 1971)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4770-1BF8-7B45-B138-223CDDAAF6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5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Ivan Illich, Austrian Philosopher: The principal lesson that school teaches is the need to be taught (</a:t>
            </a:r>
            <a:r>
              <a:rPr lang="en-GB" dirty="0" err="1"/>
              <a:t>Deschooling</a:t>
            </a:r>
            <a:r>
              <a:rPr lang="en-GB" dirty="0"/>
              <a:t> Society, 1971)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4770-1BF8-7B45-B138-223CDDAAF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7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Ivan Illich, Austrian Philosopher: The principal lesson that school teaches is the need to be taught (</a:t>
            </a:r>
            <a:r>
              <a:rPr lang="en-GB" dirty="0" err="1"/>
              <a:t>Deschooling</a:t>
            </a:r>
            <a:r>
              <a:rPr lang="en-GB" dirty="0"/>
              <a:t> Society, 1971)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4770-1BF8-7B45-B138-223CDDAAF6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08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3BBB6-A2D9-4F56-A28F-9AC86990DD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1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10CB73-7A4C-48B2-9757-C2F7D6C0764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81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74770-1BF8-7B45-B138-223CDDAAF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0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101C6-4B70-E641-87B9-EE2B3783B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21017-510F-E941-8407-5D1AE048A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D5BA3-70E0-3843-8E35-292B9015C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67AE0-336B-014B-A444-B5E4FE6E5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D9B58-72BA-464B-A010-57A80BB5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8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D713-8803-1841-90B7-80EED470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C8560-036C-5A42-B9CD-30E810C6B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82A5C-CF87-7943-8B59-4984B74100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0E63F-9F1C-C84A-A688-B08FCE3A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08D4B-5DD2-CE4D-8D8B-305461C9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2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91ECB-A881-714C-B06C-D568B36B1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E2490-55D6-CA4A-BC24-E7CCC9A7C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2F740-BF9E-914A-BEC7-25D6FF95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608A4-10FA-3643-9C48-454949D7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C693-3861-8348-BA45-C63B9FBF2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7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ECBA-6D01-664D-9EB5-5A3068CD9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E3C1A-311B-6E40-B9C1-AE1CAF362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23A6A-FCB0-C940-AA27-0F3120512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31BCD-3DB3-0847-A2C9-2828ADAE2A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94A93-96F0-9A43-AFC0-F7FE916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AEA6D2-1C25-1142-895D-8F0F7BBB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20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14E3-0B22-BD45-BA5A-2AE92797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88D32-54A9-124F-8BD8-401B63D84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43A06-216D-F340-B674-6F3322DB3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F7BA0-9919-1E4D-ADAE-E886CC4B0A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53E36-8508-574D-81E2-F8FA4C19F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E17C3-3A9F-8441-B43A-0D147C52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3076A-0CD9-354D-873D-084E03E23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D29EE-91F6-5445-97EA-69899DCF4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016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AD3E3-715F-394A-BF74-A93CE9E66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53892-432B-FF43-9655-DDDEE00A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B8EBD2-EE6B-4149-8454-0D277106F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8F788E-A461-3440-B317-C89C4544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3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174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FA8F0-A75A-BE41-988A-9DFD7A3B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8DF6-9D64-504C-A8B6-5F84E4F18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D61A6-57DE-FC4C-B361-309C9AC6CA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330B1-C2E3-924D-BF26-37DD1E9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CD9CAB-EC60-D440-8A02-1896B520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1A4E5-7CA7-8C4C-BC1B-4B8874B9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571E5-FA8C-1D40-A438-CCAF438C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80001-5FB3-DA48-AF2D-E6FAFD818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08605-BA5C-BE45-9228-9D47C45CD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7F596-B49F-A549-83B3-FB8B727D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59CC-99E6-E14A-BFD7-801ED2F1C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52726-E424-7148-9F89-13ED05DD1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2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CB1B-D725-E84F-9DEA-D2F1721D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F4B95-284B-CF43-A836-101D62B45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DC3D6-C254-6248-B6F4-A6843740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0A403-CFD5-E24E-B3FD-B58C40F9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4B212-596D-3A47-9986-A808AC66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1029D-741D-454A-B4FC-BD86B5D8E1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417AD-E6A6-2740-9D82-ED1AE2CB1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3FF5A-B1BB-374F-AB46-D4577AED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08D088-7BD9-184A-9EDC-D5D4C2BF559A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533E6-FA0E-664B-A006-405ED9B5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537B1-2CC1-5E4C-A4CA-7CF27954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36512F-5A81-DE45-AD60-D89912BA4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EEC09-AEBB-094A-8657-0587DAD3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9F7D8-7AAB-4E48-8684-83F636C64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7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anchelande.libguides.com/Librar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o.gale.com/ps/i.do?p=GIC&amp;u=guernseysls&amp;v=2.1&amp;it=r&amp;id=GALE%7CA634547220&amp;inPS=true&amp;linkSource=interlink&amp;sid=bookmark-GI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274B9-CA50-A968-855C-DCB3E698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65307" cy="205239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dirty="0">
                <a:solidFill>
                  <a:srgbClr val="3AAA35"/>
                </a:solidFill>
              </a:rPr>
              <a:t>Year 12 Interrobang 2: </a:t>
            </a:r>
            <a:r>
              <a:rPr lang="en-GB" sz="6000" b="1" dirty="0">
                <a:solidFill>
                  <a:srgbClr val="3AAA35"/>
                </a:solidFill>
              </a:rPr>
              <a:t>No such thing as a silly question?</a:t>
            </a:r>
            <a:endParaRPr lang="en-GB" sz="6000" b="1" dirty="0">
              <a:solidFill>
                <a:srgbClr val="3AAA35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AAE80-9763-D57A-CDB1-97CB67BF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7511321" cy="2747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cs typeface="Calibri"/>
              </a:rPr>
              <a:t>Which topic have you chosen?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cs typeface="Calibri"/>
              </a:rPr>
              <a:t>Why does this particular topic interest you?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cs typeface="Calibri"/>
              </a:rPr>
              <a:t>Why should it interest me?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40B3D3-80BF-995A-CA27-687249F50F04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5" t="-16051" r="-21734" b="-2513"/>
          <a:stretch/>
        </p:blipFill>
        <p:spPr bwMode="auto">
          <a:xfrm>
            <a:off x="8485632" y="-585216"/>
            <a:ext cx="4279392" cy="4224097"/>
          </a:xfrm>
          <a:prstGeom prst="ellipse">
            <a:avLst/>
          </a:prstGeom>
          <a:solidFill>
            <a:schemeClr val="bg1"/>
          </a:solidFill>
          <a:ln w="127000">
            <a:solidFill>
              <a:srgbClr val="3AAA35"/>
            </a:solidFill>
          </a:ln>
        </p:spPr>
      </p:pic>
    </p:spTree>
    <p:extLst>
      <p:ext uri="{BB962C8B-B14F-4D97-AF65-F5344CB8AC3E}">
        <p14:creationId xmlns:p14="http://schemas.microsoft.com/office/powerpoint/2010/main" val="3598256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0EED73-AE84-F406-74D1-4C61921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16" y="365125"/>
            <a:ext cx="11874674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Your task</a:t>
            </a:r>
            <a:endParaRPr lang="en-GB" sz="2400" dirty="0">
              <a:solidFill>
                <a:srgbClr val="E8505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3AB52-DBA5-0A5E-A01F-D4C9567A206B}"/>
              </a:ext>
            </a:extLst>
          </p:cNvPr>
          <p:cNvSpPr txBox="1"/>
          <p:nvPr/>
        </p:nvSpPr>
        <p:spPr>
          <a:xfrm>
            <a:off x="430204" y="1339959"/>
            <a:ext cx="10388758" cy="1107996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SUBMIT LAST WEEK’S ASSIGNMENT BY 1pm on FRIDAY IF NOT ALREADY DONE SO…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Make a list of questions that interest you about your topic. Divide them into two columns </a:t>
            </a:r>
          </a:p>
        </p:txBody>
      </p:sp>
      <p:pic>
        <p:nvPicPr>
          <p:cNvPr id="3074" name="Picture 2" descr="&quot;Microsoft Teams Icon&quot; Poster by AGM97 | Redbubble">
            <a:extLst>
              <a:ext uri="{FF2B5EF4-FFF2-40B4-BE49-F238E27FC236}">
                <a16:creationId xmlns:a16="http://schemas.microsoft.com/office/drawing/2014/main" id="{6181E43A-ADC8-C44F-71C4-E79EEAB9A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2" t="24652" r="17101" b="24828"/>
          <a:stretch/>
        </p:blipFill>
        <p:spPr bwMode="auto">
          <a:xfrm>
            <a:off x="10342792" y="4926489"/>
            <a:ext cx="1732298" cy="173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8E41F5-50FA-D5EC-1C7E-EB491FFD7C4A}"/>
              </a:ext>
            </a:extLst>
          </p:cNvPr>
          <p:cNvSpPr txBox="1"/>
          <p:nvPr/>
        </p:nvSpPr>
        <p:spPr>
          <a:xfrm>
            <a:off x="5846165" y="4479266"/>
            <a:ext cx="4496627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Submit your list of questions AND your investigative journal on the</a:t>
            </a:r>
          </a:p>
          <a:p>
            <a:pPr algn="ctr"/>
            <a:r>
              <a:rPr lang="en-US" sz="2800" b="1" dirty="0"/>
              <a:t>Sixth Form 2022-2024 Team</a:t>
            </a:r>
          </a:p>
          <a:p>
            <a:pPr algn="ctr"/>
            <a:r>
              <a:rPr lang="en-US" sz="2800" dirty="0"/>
              <a:t>by 4pm next Wednesday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528F18-CF5D-4F04-FA7D-439BDFE35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612" y="4479266"/>
            <a:ext cx="5167971" cy="2960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B863C4-F0C0-F646-7BD3-7577E5579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18527"/>
              </p:ext>
            </p:extLst>
          </p:nvPr>
        </p:nvGraphicFramePr>
        <p:xfrm>
          <a:off x="2032000" y="2447955"/>
          <a:ext cx="8128000" cy="1193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9629255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102914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Questions with easy factual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Questions that are matters of opinion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220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937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AC44B8A-D7DD-C96B-D032-F2FE64D61DB1}"/>
              </a:ext>
            </a:extLst>
          </p:cNvPr>
          <p:cNvSpPr txBox="1"/>
          <p:nvPr/>
        </p:nvSpPr>
        <p:spPr>
          <a:xfrm>
            <a:off x="430204" y="3585725"/>
            <a:ext cx="10388758" cy="830997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Choose one </a:t>
            </a:r>
            <a:r>
              <a:rPr lang="en-GB" sz="2400" i="1" dirty="0"/>
              <a:t>opinion</a:t>
            </a:r>
            <a:r>
              <a:rPr lang="en-GB" sz="2400" dirty="0"/>
              <a:t> question to focus on and put it in BOLD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Start making notes in your Investigative Journal to answer your question</a:t>
            </a:r>
          </a:p>
        </p:txBody>
      </p:sp>
    </p:spTree>
    <p:extLst>
      <p:ext uri="{BB962C8B-B14F-4D97-AF65-F5344CB8AC3E}">
        <p14:creationId xmlns:p14="http://schemas.microsoft.com/office/powerpoint/2010/main" val="34246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0EED73-AE84-F406-74D1-4C61921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Assignment 1 Feedback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FE6723-094D-3F8C-D37D-E7ACB310972F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Check your returned assignment in Team for specific feedback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Some topics will need to be clarified or narrowed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Part of point was to explore databases!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Choose an ISP that is </a:t>
            </a:r>
            <a:r>
              <a:rPr lang="en-US" sz="2000" b="1" dirty="0"/>
              <a:t>before Wednesday </a:t>
            </a:r>
            <a:r>
              <a:rPr lang="en-US" sz="2000" dirty="0"/>
              <a:t>if possible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Upload assignment documents rather than putting OneDrive/</a:t>
            </a:r>
            <a:r>
              <a:rPr lang="en-US" sz="2000" dirty="0" err="1"/>
              <a:t>Sharepoint</a:t>
            </a:r>
            <a:r>
              <a:rPr lang="en-US" sz="2000" dirty="0"/>
              <a:t> links. I can’t always access links.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If you prefer to write your assignments you can upload a photo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" name="Picture 2" descr="&quot;Microsoft Teams Icon&quot; Poster by AGM97 | Redbubble">
            <a:extLst>
              <a:ext uri="{FF2B5EF4-FFF2-40B4-BE49-F238E27FC236}">
                <a16:creationId xmlns:a16="http://schemas.microsoft.com/office/drawing/2014/main" id="{4A31FE13-2620-0B27-041D-D45A1ABAD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" r="5883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859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6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0EED73-AE84-F406-74D1-4C61921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End product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FE6723-094D-3F8C-D37D-E7ACB310972F}"/>
              </a:ext>
            </a:extLst>
          </p:cNvPr>
          <p:cNvSpPr txBox="1"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Interesting question relating to one of your A-level subjects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Explore using at least one of our subscription databases and a book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Explain why you are interested in that topic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EC619F"/>
                </a:solidFill>
              </a:rPr>
              <a:t>	Poster presentation Thursday NOVEMBER 3</a:t>
            </a:r>
            <a:r>
              <a:rPr lang="en-US" sz="2000" b="1" baseline="30000" dirty="0">
                <a:solidFill>
                  <a:srgbClr val="EC619F"/>
                </a:solidFill>
              </a:rPr>
              <a:t>RD</a:t>
            </a:r>
            <a:r>
              <a:rPr lang="en-US" sz="2000" b="1" dirty="0">
                <a:solidFill>
                  <a:srgbClr val="EC619F"/>
                </a:solidFill>
              </a:rPr>
              <a:t> </a:t>
            </a:r>
            <a:endParaRPr lang="en-US" sz="2000" dirty="0">
              <a:solidFill>
                <a:srgbClr val="EC619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AE53F4E-8002-0A97-45CC-4C5F9BAA1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r="19639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3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43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B0EED73-AE84-F406-74D1-4C6192134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16" y="365125"/>
            <a:ext cx="11874674" cy="132556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rgbClr val="3AAA35"/>
                </a:solidFill>
              </a:rPr>
              <a:t>Asking good questions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FE6723-094D-3F8C-D37D-E7ACB310972F}"/>
              </a:ext>
            </a:extLst>
          </p:cNvPr>
          <p:cNvSpPr txBox="1"/>
          <p:nvPr/>
        </p:nvSpPr>
        <p:spPr>
          <a:xfrm>
            <a:off x="944381" y="1913843"/>
            <a:ext cx="10413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Share your topic with the person next to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 them ask you questions about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Make a note of some of those questions </a:t>
            </a:r>
            <a:r>
              <a:rPr lang="en-US" sz="2400" dirty="0"/>
              <a:t>(aim for at least 5)</a:t>
            </a:r>
            <a:endParaRPr lang="en-US" sz="24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X Put a cross by those that you already know the answer 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Highlight</a:t>
            </a:r>
            <a:r>
              <a:rPr lang="en-US" sz="2400" dirty="0"/>
              <a:t> those that you think might be interesting to investigate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/>
              <a:t>Underline</a:t>
            </a:r>
            <a:r>
              <a:rPr lang="en-US" sz="2400" b="1" dirty="0"/>
              <a:t> any questions in your list which you think </a:t>
            </a:r>
            <a:r>
              <a:rPr lang="en-US" sz="2400" b="1" u="sng" dirty="0"/>
              <a:t>don’t</a:t>
            </a:r>
            <a:r>
              <a:rPr lang="en-US" sz="2400" b="1" dirty="0"/>
              <a:t> have definite factual answers.</a:t>
            </a:r>
          </a:p>
        </p:txBody>
      </p:sp>
      <p:pic>
        <p:nvPicPr>
          <p:cNvPr id="3" name="Picture 2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617BA9FB-8D84-F960-D801-7D9709DAE99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72" y="4482360"/>
            <a:ext cx="3040818" cy="23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1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Virtual resources</a:t>
            </a:r>
            <a:endParaRPr lang="en-GB" sz="1800" dirty="0">
              <a:solidFill>
                <a:srgbClr val="E85051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2670706-6E09-AEE0-7DD9-76FC31A87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95768" y="1825625"/>
            <a:ext cx="8600463" cy="4351338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CDFD850-ED39-3529-5439-AECE8591E14B}"/>
              </a:ext>
            </a:extLst>
          </p:cNvPr>
          <p:cNvCxnSpPr/>
          <p:nvPr/>
        </p:nvCxnSpPr>
        <p:spPr>
          <a:xfrm>
            <a:off x="533025" y="4281713"/>
            <a:ext cx="1262743" cy="0"/>
          </a:xfrm>
          <a:prstGeom prst="straightConnector1">
            <a:avLst/>
          </a:prstGeom>
          <a:ln w="76200">
            <a:solidFill>
              <a:srgbClr val="E850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1E7CBE9-6B4C-2F97-C067-3F311B1BC0BB}"/>
              </a:ext>
            </a:extLst>
          </p:cNvPr>
          <p:cNvSpPr/>
          <p:nvPr/>
        </p:nvSpPr>
        <p:spPr>
          <a:xfrm>
            <a:off x="1795768" y="4093028"/>
            <a:ext cx="2347686" cy="337456"/>
          </a:xfrm>
          <a:prstGeom prst="rect">
            <a:avLst/>
          </a:prstGeom>
          <a:noFill/>
          <a:ln w="57150">
            <a:solidFill>
              <a:srgbClr val="E850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9F4211-B8A3-8CE7-68C6-D5BCFCA494BA}"/>
              </a:ext>
            </a:extLst>
          </p:cNvPr>
          <p:cNvSpPr txBox="1"/>
          <p:nvPr/>
        </p:nvSpPr>
        <p:spPr>
          <a:xfrm>
            <a:off x="2605314" y="5969654"/>
            <a:ext cx="651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https://</a:t>
            </a:r>
            <a:r>
              <a:rPr lang="en-US" sz="2800" dirty="0" err="1">
                <a:hlinkClick r:id="rId4"/>
              </a:rPr>
              <a:t>blanchelande.libguides.com</a:t>
            </a:r>
            <a:r>
              <a:rPr lang="en-US" sz="2800" dirty="0">
                <a:hlinkClick r:id="rId4"/>
              </a:rPr>
              <a:t>/Library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469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A0C791-BE85-FFE6-5DF8-58A71E1A7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84" y="1843088"/>
            <a:ext cx="6192724" cy="435133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1823976-8A6D-5A1E-81AC-F33BCBF098C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dirty="0">
                <a:solidFill>
                  <a:srgbClr val="E85051"/>
                </a:solidFill>
              </a:rPr>
              <a:t>Investigative Journal</a:t>
            </a:r>
            <a:endParaRPr lang="en-GB" sz="1800" dirty="0">
              <a:solidFill>
                <a:srgbClr val="E8505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D18C3-E669-B269-8B8A-71DF97E1C859}"/>
              </a:ext>
            </a:extLst>
          </p:cNvPr>
          <p:cNvSpPr txBox="1"/>
          <p:nvPr/>
        </p:nvSpPr>
        <p:spPr>
          <a:xfrm>
            <a:off x="7240249" y="2383437"/>
            <a:ext cx="466194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Download this from Assignment 2 in the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 it somewhere sensible (preferably on your OneDrive in a folder called Interrobang)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Whenever you start looking at a new source, use a new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My article:</a:t>
            </a:r>
          </a:p>
          <a:p>
            <a:r>
              <a:rPr lang="en-US" dirty="0">
                <a:hlinkClick r:id="rId3"/>
              </a:rPr>
              <a:t>https://go.gale.com/ps/i.do?p=GIC&amp;u=guernseysls&amp;v=2.1&amp;it=r&amp;id=GALE%7CA634547220&amp;inPS=true&amp;linkSource=interlink&amp;sid=bookmark-GIC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090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A0C791-BE85-FFE6-5DF8-58A71E1A7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771"/>
            <a:ext cx="14442884" cy="10148341"/>
          </a:xfr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4C2F70-70E3-F4A3-3158-C340D526C3C9}"/>
              </a:ext>
            </a:extLst>
          </p:cNvPr>
          <p:cNvSpPr txBox="1"/>
          <p:nvPr/>
        </p:nvSpPr>
        <p:spPr>
          <a:xfrm>
            <a:off x="2783074" y="1203710"/>
            <a:ext cx="1259713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902030302020204" pitchFamily="66" charset="0"/>
              </a:rPr>
              <a:t>Comparing the Trump and Obama Economies https://</a:t>
            </a:r>
            <a:r>
              <a:rPr lang="en-US" sz="1400" dirty="0" err="1">
                <a:latin typeface="Comic Sans MS" panose="030F0902030302020204" pitchFamily="66" charset="0"/>
              </a:rPr>
              <a:t>go.gale.com</a:t>
            </a:r>
            <a:r>
              <a:rPr lang="en-US" sz="1400" dirty="0">
                <a:latin typeface="Comic Sans MS" panose="030F0902030302020204" pitchFamily="66" charset="0"/>
              </a:rPr>
              <a:t>/</a:t>
            </a:r>
            <a:r>
              <a:rPr lang="en-US" sz="1400" dirty="0" err="1">
                <a:latin typeface="Comic Sans MS" panose="030F0902030302020204" pitchFamily="66" charset="0"/>
              </a:rPr>
              <a:t>ps</a:t>
            </a:r>
            <a:r>
              <a:rPr lang="en-US" sz="1400" dirty="0">
                <a:latin typeface="Comic Sans MS" panose="030F0902030302020204" pitchFamily="66" charset="0"/>
              </a:rPr>
              <a:t>/</a:t>
            </a:r>
            <a:r>
              <a:rPr lang="en-US" sz="1400" dirty="0" err="1">
                <a:latin typeface="Comic Sans MS" panose="030F0902030302020204" pitchFamily="66" charset="0"/>
              </a:rPr>
              <a:t>i.do?p</a:t>
            </a:r>
            <a:r>
              <a:rPr lang="en-US" sz="1400" dirty="0">
                <a:latin typeface="Comic Sans MS" panose="030F0902030302020204" pitchFamily="66" charset="0"/>
              </a:rPr>
              <a:t>=</a:t>
            </a:r>
            <a:r>
              <a:rPr lang="en-US" sz="1400" dirty="0" err="1">
                <a:latin typeface="Comic Sans MS" panose="030F0902030302020204" pitchFamily="66" charset="0"/>
              </a:rPr>
              <a:t>GIC&amp;u</a:t>
            </a:r>
            <a:r>
              <a:rPr lang="en-US" sz="1400" dirty="0">
                <a:latin typeface="Comic Sans MS" panose="030F0902030302020204" pitchFamily="66" charset="0"/>
              </a:rPr>
              <a:t>=</a:t>
            </a:r>
            <a:r>
              <a:rPr lang="en-US" sz="1400" dirty="0" err="1">
                <a:latin typeface="Comic Sans MS" panose="030F0902030302020204" pitchFamily="66" charset="0"/>
              </a:rPr>
              <a:t>guernseysls&amp;v</a:t>
            </a:r>
            <a:r>
              <a:rPr lang="en-US" sz="1400" dirty="0">
                <a:latin typeface="Comic Sans MS" panose="030F0902030302020204" pitchFamily="66" charset="0"/>
              </a:rPr>
              <a:t>=2.1&amp;it=</a:t>
            </a:r>
            <a:r>
              <a:rPr lang="en-US" sz="1400" dirty="0" err="1">
                <a:latin typeface="Comic Sans MS" panose="030F0902030302020204" pitchFamily="66" charset="0"/>
              </a:rPr>
              <a:t>r&amp;id</a:t>
            </a:r>
            <a:r>
              <a:rPr lang="en-US" sz="1400" dirty="0">
                <a:latin typeface="Comic Sans MS" panose="030F0902030302020204" pitchFamily="66" charset="0"/>
              </a:rPr>
              <a:t>=GALE%7CA634547220&amp;inPS=</a:t>
            </a:r>
            <a:r>
              <a:rPr lang="en-US" sz="1400" dirty="0" err="1">
                <a:latin typeface="Comic Sans MS" panose="030F0902030302020204" pitchFamily="66" charset="0"/>
              </a:rPr>
              <a:t>true&amp;linkSource</a:t>
            </a:r>
            <a:r>
              <a:rPr lang="en-US" sz="1400" dirty="0">
                <a:latin typeface="Comic Sans MS" panose="030F0902030302020204" pitchFamily="66" charset="0"/>
              </a:rPr>
              <a:t>=</a:t>
            </a:r>
            <a:r>
              <a:rPr lang="en-US" sz="1400" dirty="0" err="1">
                <a:latin typeface="Comic Sans MS" panose="030F0902030302020204" pitchFamily="66" charset="0"/>
              </a:rPr>
              <a:t>interlink&amp;sid</a:t>
            </a:r>
            <a:r>
              <a:rPr lang="en-US" sz="1400" dirty="0">
                <a:latin typeface="Comic Sans MS" panose="030F0902030302020204" pitchFamily="66" charset="0"/>
              </a:rPr>
              <a:t>=bookmark-GIC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B983D-8ED1-903D-62E6-4CFF9414E3ED}"/>
              </a:ext>
            </a:extLst>
          </p:cNvPr>
          <p:cNvSpPr txBox="1"/>
          <p:nvPr/>
        </p:nvSpPr>
        <p:spPr>
          <a:xfrm>
            <a:off x="621792" y="310896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Question: Was Trump better for America than Obama?</a:t>
            </a:r>
            <a:endParaRPr lang="en-US" sz="2400" dirty="0">
              <a:latin typeface="Comic Sans MS" panose="030F09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7A781C-99A6-40B0-1763-1FF224ECE4D2}"/>
              </a:ext>
            </a:extLst>
          </p:cNvPr>
          <p:cNvGrpSpPr/>
          <p:nvPr/>
        </p:nvGrpSpPr>
        <p:grpSpPr>
          <a:xfrm>
            <a:off x="2783074" y="1726930"/>
            <a:ext cx="9408926" cy="248174"/>
            <a:chOff x="2783074" y="2275570"/>
            <a:chExt cx="9408926" cy="248174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42EEA6-98CE-28CD-7BC4-E5C714636CC3}"/>
                </a:ext>
              </a:extLst>
            </p:cNvPr>
            <p:cNvSpPr/>
            <p:nvPr/>
          </p:nvSpPr>
          <p:spPr>
            <a:xfrm>
              <a:off x="2783074" y="2275570"/>
              <a:ext cx="545342" cy="2481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B0DED8-BE70-AE73-81B1-E9F425BCE6F7}"/>
                </a:ext>
              </a:extLst>
            </p:cNvPr>
            <p:cNvSpPr/>
            <p:nvPr/>
          </p:nvSpPr>
          <p:spPr>
            <a:xfrm>
              <a:off x="8193024" y="2275570"/>
              <a:ext cx="3998976" cy="2481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A06CB9-9C61-9F81-3E2B-3D46EA1F42C0}"/>
              </a:ext>
            </a:extLst>
          </p:cNvPr>
          <p:cNvSpPr txBox="1"/>
          <p:nvPr/>
        </p:nvSpPr>
        <p:spPr>
          <a:xfrm>
            <a:off x="882396" y="2880360"/>
            <a:ext cx="6048756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highlight>
                  <a:srgbClr val="FF00FF"/>
                </a:highlight>
                <a:latin typeface="Comic Sans MS" panose="030F0902030302020204" pitchFamily="66" charset="0"/>
              </a:rPr>
              <a:t>“</a:t>
            </a:r>
            <a:r>
              <a:rPr lang="en-GB" dirty="0">
                <a:latin typeface="Comic Sans MS" panose="030F0902030302020204" pitchFamily="66" charset="0"/>
              </a:rPr>
              <a:t>Trump says he had the "greatest economy in history" during the GOP convention, a claim fact checkers quickly marked as false. A look at economic growth shows why. 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r>
              <a:rPr lang="en-GB" dirty="0">
                <a:latin typeface="Comic Sans MS" panose="030F0902030302020204" pitchFamily="66" charset="0"/>
              </a:rPr>
              <a:t>The economy grew just shy of 1% in Obama's first term when the Great Recession took its toll. Growth improved to 2.3% in Obama's second term. Under Trump, the economy is on track to average slightly above zero in his first term because of the sharp losses from the pandemic. 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r>
              <a:rPr lang="en-GB" dirty="0">
                <a:latin typeface="Comic Sans MS" panose="030F0902030302020204" pitchFamily="66" charset="0"/>
              </a:rPr>
              <a:t>Excluding 2020, growth in Trump's initial three years in office was 2.5% - barely above Obama and well below the growth under the Clinton, Reagan and Johnson administrations.</a:t>
            </a:r>
            <a:r>
              <a:rPr lang="en-GB" dirty="0">
                <a:highlight>
                  <a:srgbClr val="FF00FF"/>
                </a:highlight>
                <a:latin typeface="Comic Sans MS" panose="030F0902030302020204" pitchFamily="66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063426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A0C791-BE85-FFE6-5DF8-58A71E1A7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664" y="310896"/>
            <a:ext cx="14442884" cy="10148341"/>
          </a:xfrm>
          <a:solidFill>
            <a:srgbClr val="FFF2CC">
              <a:alpha val="20000"/>
            </a:srgb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4C2F70-70E3-F4A3-3158-C340D526C3C9}"/>
              </a:ext>
            </a:extLst>
          </p:cNvPr>
          <p:cNvSpPr txBox="1"/>
          <p:nvPr/>
        </p:nvSpPr>
        <p:spPr>
          <a:xfrm>
            <a:off x="771394" y="1112270"/>
            <a:ext cx="12597134" cy="523220"/>
          </a:xfrm>
          <a:prstGeom prst="rect">
            <a:avLst/>
          </a:prstGeom>
          <a:solidFill>
            <a:srgbClr val="FFF2CC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902030302020204" pitchFamily="66" charset="0"/>
              </a:rPr>
              <a:t>Comparing the Trump and Obama Economies https://</a:t>
            </a:r>
            <a:r>
              <a:rPr lang="en-US" sz="1400" dirty="0" err="1">
                <a:latin typeface="Comic Sans MS" panose="030F0902030302020204" pitchFamily="66" charset="0"/>
              </a:rPr>
              <a:t>go.gale.com</a:t>
            </a:r>
            <a:r>
              <a:rPr lang="en-US" sz="1400" dirty="0">
                <a:latin typeface="Comic Sans MS" panose="030F0902030302020204" pitchFamily="66" charset="0"/>
              </a:rPr>
              <a:t>/</a:t>
            </a:r>
            <a:r>
              <a:rPr lang="en-US" sz="1400" dirty="0" err="1">
                <a:latin typeface="Comic Sans MS" panose="030F0902030302020204" pitchFamily="66" charset="0"/>
              </a:rPr>
              <a:t>ps</a:t>
            </a:r>
            <a:r>
              <a:rPr lang="en-US" sz="1400" dirty="0">
                <a:latin typeface="Comic Sans MS" panose="030F0902030302020204" pitchFamily="66" charset="0"/>
              </a:rPr>
              <a:t>/</a:t>
            </a:r>
            <a:r>
              <a:rPr lang="en-US" sz="1400" dirty="0" err="1">
                <a:latin typeface="Comic Sans MS" panose="030F0902030302020204" pitchFamily="66" charset="0"/>
              </a:rPr>
              <a:t>i.do?p</a:t>
            </a:r>
            <a:r>
              <a:rPr lang="en-US" sz="1400" dirty="0">
                <a:latin typeface="Comic Sans MS" panose="030F0902030302020204" pitchFamily="66" charset="0"/>
              </a:rPr>
              <a:t>=</a:t>
            </a:r>
            <a:r>
              <a:rPr lang="en-US" sz="1400" dirty="0" err="1">
                <a:latin typeface="Comic Sans MS" panose="030F0902030302020204" pitchFamily="66" charset="0"/>
              </a:rPr>
              <a:t>GIC&amp;u</a:t>
            </a:r>
            <a:r>
              <a:rPr lang="en-US" sz="1400" dirty="0">
                <a:latin typeface="Comic Sans MS" panose="030F0902030302020204" pitchFamily="66" charset="0"/>
              </a:rPr>
              <a:t>=</a:t>
            </a:r>
            <a:r>
              <a:rPr lang="en-US" sz="1400" dirty="0" err="1">
                <a:latin typeface="Comic Sans MS" panose="030F0902030302020204" pitchFamily="66" charset="0"/>
              </a:rPr>
              <a:t>guernseysls&amp;v</a:t>
            </a:r>
            <a:r>
              <a:rPr lang="en-US" sz="1400" dirty="0">
                <a:latin typeface="Comic Sans MS" panose="030F0902030302020204" pitchFamily="66" charset="0"/>
              </a:rPr>
              <a:t>=2.1&amp;it=</a:t>
            </a:r>
            <a:r>
              <a:rPr lang="en-US" sz="1400" dirty="0" err="1">
                <a:latin typeface="Comic Sans MS" panose="030F0902030302020204" pitchFamily="66" charset="0"/>
              </a:rPr>
              <a:t>r&amp;id</a:t>
            </a:r>
            <a:r>
              <a:rPr lang="en-US" sz="1400" dirty="0">
                <a:latin typeface="Comic Sans MS" panose="030F0902030302020204" pitchFamily="66" charset="0"/>
              </a:rPr>
              <a:t>=GALE%7CA634547220&amp;inPS=</a:t>
            </a:r>
            <a:r>
              <a:rPr lang="en-US" sz="1400" dirty="0" err="1">
                <a:latin typeface="Comic Sans MS" panose="030F0902030302020204" pitchFamily="66" charset="0"/>
              </a:rPr>
              <a:t>true&amp;linkSource</a:t>
            </a:r>
            <a:r>
              <a:rPr lang="en-US" sz="1400" dirty="0">
                <a:latin typeface="Comic Sans MS" panose="030F0902030302020204" pitchFamily="66" charset="0"/>
              </a:rPr>
              <a:t>=</a:t>
            </a:r>
            <a:r>
              <a:rPr lang="en-US" sz="1400" dirty="0" err="1">
                <a:latin typeface="Comic Sans MS" panose="030F0902030302020204" pitchFamily="66" charset="0"/>
              </a:rPr>
              <a:t>interlink&amp;sid</a:t>
            </a:r>
            <a:r>
              <a:rPr lang="en-US" sz="1400" dirty="0">
                <a:latin typeface="Comic Sans MS" panose="030F0902030302020204" pitchFamily="66" charset="0"/>
              </a:rPr>
              <a:t>=bookmark-GIC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B983D-8ED1-903D-62E6-4CFF9414E3ED}"/>
              </a:ext>
            </a:extLst>
          </p:cNvPr>
          <p:cNvSpPr txBox="1"/>
          <p:nvPr/>
        </p:nvSpPr>
        <p:spPr>
          <a:xfrm>
            <a:off x="621792" y="310896"/>
            <a:ext cx="11356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</a:rPr>
              <a:t>Question: Was Trump better for America than Obama?</a:t>
            </a:r>
            <a:endParaRPr lang="en-US" sz="2400" dirty="0">
              <a:latin typeface="Comic Sans MS" panose="030F09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7A781C-99A6-40B0-1763-1FF224ECE4D2}"/>
              </a:ext>
            </a:extLst>
          </p:cNvPr>
          <p:cNvGrpSpPr/>
          <p:nvPr/>
        </p:nvGrpSpPr>
        <p:grpSpPr>
          <a:xfrm>
            <a:off x="771394" y="1635490"/>
            <a:ext cx="9408926" cy="248174"/>
            <a:chOff x="2783074" y="2275570"/>
            <a:chExt cx="9408926" cy="248174"/>
          </a:xfrm>
          <a:solidFill>
            <a:srgbClr val="FFFFFF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42EEA6-98CE-28CD-7BC4-E5C714636CC3}"/>
                </a:ext>
              </a:extLst>
            </p:cNvPr>
            <p:cNvSpPr/>
            <p:nvPr/>
          </p:nvSpPr>
          <p:spPr>
            <a:xfrm>
              <a:off x="2783074" y="2275570"/>
              <a:ext cx="545342" cy="2481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B0DED8-BE70-AE73-81B1-E9F425BCE6F7}"/>
                </a:ext>
              </a:extLst>
            </p:cNvPr>
            <p:cNvSpPr/>
            <p:nvPr/>
          </p:nvSpPr>
          <p:spPr>
            <a:xfrm>
              <a:off x="8193024" y="2275570"/>
              <a:ext cx="3998976" cy="2481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93A06CB9-9C61-9F81-3E2B-3D46EA1F42C0}"/>
              </a:ext>
            </a:extLst>
          </p:cNvPr>
          <p:cNvSpPr txBox="1"/>
          <p:nvPr/>
        </p:nvSpPr>
        <p:spPr>
          <a:xfrm>
            <a:off x="-1129284" y="2788920"/>
            <a:ext cx="6048756" cy="4524315"/>
          </a:xfrm>
          <a:prstGeom prst="rect">
            <a:avLst/>
          </a:prstGeom>
          <a:solidFill>
            <a:srgbClr val="FFF2CC">
              <a:alpha val="20000"/>
            </a:srgbClr>
          </a:solidFill>
        </p:spPr>
        <p:txBody>
          <a:bodyPr wrap="square">
            <a:spAutoFit/>
          </a:bodyPr>
          <a:lstStyle/>
          <a:p>
            <a:r>
              <a:rPr lang="en-GB" dirty="0">
                <a:highlight>
                  <a:srgbClr val="FF00FF"/>
                </a:highlight>
                <a:latin typeface="Comic Sans MS" panose="030F0902030302020204" pitchFamily="66" charset="0"/>
              </a:rPr>
              <a:t>“</a:t>
            </a:r>
            <a:r>
              <a:rPr lang="en-GB" dirty="0">
                <a:latin typeface="Comic Sans MS" panose="030F0902030302020204" pitchFamily="66" charset="0"/>
              </a:rPr>
              <a:t>Trump says he had the "greatest economy in history" during the GOP convention, a claim fact checkers quickly marked as false. A look at economic growth shows why. 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r>
              <a:rPr lang="en-GB" dirty="0">
                <a:latin typeface="Comic Sans MS" panose="030F0902030302020204" pitchFamily="66" charset="0"/>
              </a:rPr>
              <a:t>The economy grew just shy of 1% in Obama's first term when the Great Recession took its toll. Growth improved to 2.3% in Obama's second term. Under Trump, the economy is on track to average slightly above zero in his first term because of the sharp losses from the pandemic. 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r>
              <a:rPr lang="en-GB" dirty="0">
                <a:latin typeface="Comic Sans MS" panose="030F0902030302020204" pitchFamily="66" charset="0"/>
              </a:rPr>
              <a:t>Excluding 2020, growth in Trump's initial three years in office was 2.5% - barely above Obama and well below the growth under the Clinton, Reagan and Johnson administrations.</a:t>
            </a:r>
            <a:r>
              <a:rPr lang="en-GB" dirty="0">
                <a:highlight>
                  <a:srgbClr val="FF00FF"/>
                </a:highlight>
                <a:latin typeface="Comic Sans MS" panose="030F0902030302020204" pitchFamily="66" charset="0"/>
              </a:rPr>
              <a:t>"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AD6C2C-E99C-2911-80D6-72B8F434ABE5}"/>
              </a:ext>
            </a:extLst>
          </p:cNvPr>
          <p:cNvSpPr txBox="1"/>
          <p:nvPr/>
        </p:nvSpPr>
        <p:spPr>
          <a:xfrm>
            <a:off x="5541232" y="2896494"/>
            <a:ext cx="6048756" cy="1200329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902030302020204" pitchFamily="66" charset="0"/>
              </a:rPr>
              <a:t>The US economy grew faster under Obama than Trump (2.3% vs 0%) BUT Trump had the pandemic. If you ignore that period Trump had a growth of 2.5%, which was more than Obama but not by much.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2C904F-2F57-D6D5-940B-BD506D848A29}"/>
              </a:ext>
            </a:extLst>
          </p:cNvPr>
          <p:cNvSpPr txBox="1"/>
          <p:nvPr/>
        </p:nvSpPr>
        <p:spPr>
          <a:xfrm>
            <a:off x="5541232" y="5112951"/>
            <a:ext cx="6048756" cy="1200329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902030302020204" pitchFamily="66" charset="0"/>
              </a:rPr>
              <a:t>Can Trump claim full credit for that growth? How quickly would his policies have had an effect?</a:t>
            </a:r>
          </a:p>
          <a:p>
            <a:endParaRPr lang="en-GB" dirty="0">
              <a:latin typeface="Comic Sans MS" panose="030F0902030302020204" pitchFamily="66" charset="0"/>
            </a:endParaRPr>
          </a:p>
          <a:p>
            <a:r>
              <a:rPr lang="en-GB" dirty="0">
                <a:latin typeface="Comic Sans MS" panose="030F0902030302020204" pitchFamily="66" charset="0"/>
              </a:rPr>
              <a:t>What else might matter, as well as financial growth?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013B3-882C-EC54-67B9-92372611D078}"/>
              </a:ext>
            </a:extLst>
          </p:cNvPr>
          <p:cNvSpPr txBox="1"/>
          <p:nvPr/>
        </p:nvSpPr>
        <p:spPr>
          <a:xfrm>
            <a:off x="5541232" y="4221087"/>
            <a:ext cx="6048756" cy="646331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902030302020204" pitchFamily="66" charset="0"/>
              </a:rPr>
              <a:t>This suggests that Trump’s economic policies might have been better (if we ignore the pandemic)</a:t>
            </a:r>
          </a:p>
        </p:txBody>
      </p:sp>
    </p:spTree>
    <p:extLst>
      <p:ext uri="{BB962C8B-B14F-4D97-AF65-F5344CB8AC3E}">
        <p14:creationId xmlns:p14="http://schemas.microsoft.com/office/powerpoint/2010/main" val="1126869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DA0C791-BE85-FFE6-5DF8-58A71E1A7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" y="-2432304"/>
            <a:ext cx="14442884" cy="10148341"/>
          </a:xfrm>
          <a:solidFill>
            <a:srgbClr val="FFF2CC">
              <a:alpha val="20000"/>
            </a:srgbClr>
          </a:solidFill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E58BD77-A61B-F549-C696-1EC5E2610358}"/>
              </a:ext>
            </a:extLst>
          </p:cNvPr>
          <p:cNvGrpSpPr/>
          <p:nvPr/>
        </p:nvGrpSpPr>
        <p:grpSpPr>
          <a:xfrm>
            <a:off x="388620" y="-1630930"/>
            <a:ext cx="14497812" cy="6200965"/>
            <a:chOff x="-1129284" y="1112270"/>
            <a:chExt cx="14497812" cy="620096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34C2F70-70E3-F4A3-3158-C340D526C3C9}"/>
                </a:ext>
              </a:extLst>
            </p:cNvPr>
            <p:cNvSpPr txBox="1"/>
            <p:nvPr/>
          </p:nvSpPr>
          <p:spPr>
            <a:xfrm>
              <a:off x="771394" y="1112270"/>
              <a:ext cx="12597134" cy="523220"/>
            </a:xfrm>
            <a:prstGeom prst="rect">
              <a:avLst/>
            </a:prstGeom>
            <a:solidFill>
              <a:srgbClr val="FFF2CC">
                <a:alpha val="2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omic Sans MS" panose="030F0902030302020204" pitchFamily="66" charset="0"/>
                </a:rPr>
                <a:t>Comparing the Trump and Obama Economies https://</a:t>
              </a:r>
              <a:r>
                <a:rPr lang="en-US" sz="1400" dirty="0" err="1">
                  <a:latin typeface="Comic Sans MS" panose="030F0902030302020204" pitchFamily="66" charset="0"/>
                </a:rPr>
                <a:t>go.gale.com</a:t>
              </a:r>
              <a:r>
                <a:rPr lang="en-US" sz="1400" dirty="0">
                  <a:latin typeface="Comic Sans MS" panose="030F0902030302020204" pitchFamily="66" charset="0"/>
                </a:rPr>
                <a:t>/</a:t>
              </a:r>
              <a:r>
                <a:rPr lang="en-US" sz="1400" dirty="0" err="1">
                  <a:latin typeface="Comic Sans MS" panose="030F0902030302020204" pitchFamily="66" charset="0"/>
                </a:rPr>
                <a:t>ps</a:t>
              </a:r>
              <a:r>
                <a:rPr lang="en-US" sz="1400" dirty="0">
                  <a:latin typeface="Comic Sans MS" panose="030F0902030302020204" pitchFamily="66" charset="0"/>
                </a:rPr>
                <a:t>/</a:t>
              </a:r>
              <a:r>
                <a:rPr lang="en-US" sz="1400" dirty="0" err="1">
                  <a:latin typeface="Comic Sans MS" panose="030F0902030302020204" pitchFamily="66" charset="0"/>
                </a:rPr>
                <a:t>i.do?p</a:t>
              </a:r>
              <a:r>
                <a:rPr lang="en-US" sz="1400" dirty="0">
                  <a:latin typeface="Comic Sans MS" panose="030F0902030302020204" pitchFamily="66" charset="0"/>
                </a:rPr>
                <a:t>=</a:t>
              </a:r>
              <a:r>
                <a:rPr lang="en-US" sz="1400" dirty="0" err="1">
                  <a:latin typeface="Comic Sans MS" panose="030F0902030302020204" pitchFamily="66" charset="0"/>
                </a:rPr>
                <a:t>GIC&amp;u</a:t>
              </a:r>
              <a:r>
                <a:rPr lang="en-US" sz="1400" dirty="0">
                  <a:latin typeface="Comic Sans MS" panose="030F0902030302020204" pitchFamily="66" charset="0"/>
                </a:rPr>
                <a:t>=</a:t>
              </a:r>
              <a:r>
                <a:rPr lang="en-US" sz="1400" dirty="0" err="1">
                  <a:latin typeface="Comic Sans MS" panose="030F0902030302020204" pitchFamily="66" charset="0"/>
                </a:rPr>
                <a:t>guernseysls&amp;v</a:t>
              </a:r>
              <a:r>
                <a:rPr lang="en-US" sz="1400" dirty="0">
                  <a:latin typeface="Comic Sans MS" panose="030F0902030302020204" pitchFamily="66" charset="0"/>
                </a:rPr>
                <a:t>=2.1&amp;it=</a:t>
              </a:r>
              <a:r>
                <a:rPr lang="en-US" sz="1400" dirty="0" err="1">
                  <a:latin typeface="Comic Sans MS" panose="030F0902030302020204" pitchFamily="66" charset="0"/>
                </a:rPr>
                <a:t>r&amp;id</a:t>
              </a:r>
              <a:r>
                <a:rPr lang="en-US" sz="1400" dirty="0">
                  <a:latin typeface="Comic Sans MS" panose="030F0902030302020204" pitchFamily="66" charset="0"/>
                </a:rPr>
                <a:t>=GALE%7CA634547220&amp;inPS=</a:t>
              </a:r>
              <a:r>
                <a:rPr lang="en-US" sz="1400" dirty="0" err="1">
                  <a:latin typeface="Comic Sans MS" panose="030F0902030302020204" pitchFamily="66" charset="0"/>
                </a:rPr>
                <a:t>true&amp;linkSource</a:t>
              </a:r>
              <a:r>
                <a:rPr lang="en-US" sz="1400" dirty="0">
                  <a:latin typeface="Comic Sans MS" panose="030F0902030302020204" pitchFamily="66" charset="0"/>
                </a:rPr>
                <a:t>=</a:t>
              </a:r>
              <a:r>
                <a:rPr lang="en-US" sz="1400" dirty="0" err="1">
                  <a:latin typeface="Comic Sans MS" panose="030F0902030302020204" pitchFamily="66" charset="0"/>
                </a:rPr>
                <a:t>interlink&amp;sid</a:t>
              </a:r>
              <a:r>
                <a:rPr lang="en-US" sz="1400" dirty="0">
                  <a:latin typeface="Comic Sans MS" panose="030F0902030302020204" pitchFamily="66" charset="0"/>
                </a:rPr>
                <a:t>=bookmark-GIC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47A781C-99A6-40B0-1763-1FF224ECE4D2}"/>
                </a:ext>
              </a:extLst>
            </p:cNvPr>
            <p:cNvGrpSpPr/>
            <p:nvPr/>
          </p:nvGrpSpPr>
          <p:grpSpPr>
            <a:xfrm>
              <a:off x="862834" y="1708642"/>
              <a:ext cx="9408926" cy="248174"/>
              <a:chOff x="2874514" y="2348722"/>
              <a:chExt cx="9408926" cy="248174"/>
            </a:xfrm>
            <a:solidFill>
              <a:srgbClr val="FFFFFF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42EEA6-98CE-28CD-7BC4-E5C714636CC3}"/>
                  </a:ext>
                </a:extLst>
              </p:cNvPr>
              <p:cNvSpPr/>
              <p:nvPr/>
            </p:nvSpPr>
            <p:spPr>
              <a:xfrm>
                <a:off x="2874514" y="2348722"/>
                <a:ext cx="545342" cy="2481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B0DED8-BE70-AE73-81B1-E9F425BCE6F7}"/>
                  </a:ext>
                </a:extLst>
              </p:cNvPr>
              <p:cNvSpPr/>
              <p:nvPr/>
            </p:nvSpPr>
            <p:spPr>
              <a:xfrm>
                <a:off x="8284464" y="2348722"/>
                <a:ext cx="3998976" cy="2481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A06CB9-9C61-9F81-3E2B-3D46EA1F42C0}"/>
                </a:ext>
              </a:extLst>
            </p:cNvPr>
            <p:cNvSpPr txBox="1"/>
            <p:nvPr/>
          </p:nvSpPr>
          <p:spPr>
            <a:xfrm>
              <a:off x="-1129284" y="2788920"/>
              <a:ext cx="6048756" cy="4524315"/>
            </a:xfrm>
            <a:prstGeom prst="rect">
              <a:avLst/>
            </a:prstGeom>
            <a:solidFill>
              <a:srgbClr val="FFF2CC">
                <a:alpha val="20000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GB" dirty="0">
                  <a:highlight>
                    <a:srgbClr val="FF00FF"/>
                  </a:highlight>
                  <a:latin typeface="Comic Sans MS" panose="030F0902030302020204" pitchFamily="66" charset="0"/>
                </a:rPr>
                <a:t>“</a:t>
              </a:r>
              <a:r>
                <a:rPr lang="en-GB" dirty="0">
                  <a:latin typeface="Comic Sans MS" panose="030F0902030302020204" pitchFamily="66" charset="0"/>
                </a:rPr>
                <a:t>Trump says he had the "greatest economy in history" during the GOP convention, a claim fact checkers quickly marked as false. A look at economic growth shows why. </a:t>
              </a:r>
            </a:p>
            <a:p>
              <a:endParaRPr lang="en-GB" dirty="0">
                <a:latin typeface="Comic Sans MS" panose="030F0902030302020204" pitchFamily="66" charset="0"/>
              </a:endParaRPr>
            </a:p>
            <a:p>
              <a:r>
                <a:rPr lang="en-GB" dirty="0">
                  <a:latin typeface="Comic Sans MS" panose="030F0902030302020204" pitchFamily="66" charset="0"/>
                </a:rPr>
                <a:t>The economy grew just shy of 1% in Obama's first term when the Great Recession took its toll. Growth improved to 2.3% in Obama's second term. Under Trump, the economy is on track to average slightly above zero in his first term because of the sharp losses from the pandemic. </a:t>
              </a:r>
            </a:p>
            <a:p>
              <a:endParaRPr lang="en-GB" dirty="0">
                <a:latin typeface="Comic Sans MS" panose="030F0902030302020204" pitchFamily="66" charset="0"/>
              </a:endParaRPr>
            </a:p>
            <a:p>
              <a:r>
                <a:rPr lang="en-GB" dirty="0">
                  <a:latin typeface="Comic Sans MS" panose="030F0902030302020204" pitchFamily="66" charset="0"/>
                </a:rPr>
                <a:t>Excluding 2020, growth in Trump's initial three years in office was 2.5% - barely above Obama and well below the growth under the Clinton, Reagan and Johnson administrations.</a:t>
              </a:r>
              <a:r>
                <a:rPr lang="en-GB" dirty="0">
                  <a:highlight>
                    <a:srgbClr val="FF00FF"/>
                  </a:highlight>
                  <a:latin typeface="Comic Sans MS" panose="030F0902030302020204" pitchFamily="66" charset="0"/>
                </a:rPr>
                <a:t>"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8AD6C2C-E99C-2911-80D6-72B8F434ABE5}"/>
                </a:ext>
              </a:extLst>
            </p:cNvPr>
            <p:cNvSpPr txBox="1"/>
            <p:nvPr/>
          </p:nvSpPr>
          <p:spPr>
            <a:xfrm>
              <a:off x="5541232" y="2896494"/>
              <a:ext cx="6048756" cy="1200329"/>
            </a:xfrm>
            <a:prstGeom prst="rect">
              <a:avLst/>
            </a:prstGeom>
            <a:solidFill>
              <a:srgbClr val="FFF2CC">
                <a:alpha val="20000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Comic Sans MS" panose="030F0902030302020204" pitchFamily="66" charset="0"/>
                </a:rPr>
                <a:t>The US economy grew faster under Obama than Trump (2.3% vs 0%) BUT Trump had the pandemic. If you ignore that period Trump had a growth of 2.5%, which was more than Obama but not by much.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2C904F-2F57-D6D5-940B-BD506D848A29}"/>
                </a:ext>
              </a:extLst>
            </p:cNvPr>
            <p:cNvSpPr txBox="1"/>
            <p:nvPr/>
          </p:nvSpPr>
          <p:spPr>
            <a:xfrm>
              <a:off x="5541232" y="5112951"/>
              <a:ext cx="6048756" cy="1200329"/>
            </a:xfrm>
            <a:prstGeom prst="rect">
              <a:avLst/>
            </a:prstGeom>
            <a:solidFill>
              <a:srgbClr val="FFF2CC">
                <a:alpha val="20000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Comic Sans MS" panose="030F0902030302020204" pitchFamily="66" charset="0"/>
                </a:rPr>
                <a:t>Can Trump claim full credit for that growth? How quickly would his policies have had an effect?</a:t>
              </a:r>
            </a:p>
            <a:p>
              <a:endParaRPr lang="en-GB" dirty="0">
                <a:latin typeface="Comic Sans MS" panose="030F0902030302020204" pitchFamily="66" charset="0"/>
              </a:endParaRPr>
            </a:p>
            <a:p>
              <a:r>
                <a:rPr lang="en-GB" dirty="0">
                  <a:latin typeface="Comic Sans MS" panose="030F0902030302020204" pitchFamily="66" charset="0"/>
                </a:rPr>
                <a:t>What else might matter, as well as financial growth?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4013B3-882C-EC54-67B9-92372611D078}"/>
                </a:ext>
              </a:extLst>
            </p:cNvPr>
            <p:cNvSpPr txBox="1"/>
            <p:nvPr/>
          </p:nvSpPr>
          <p:spPr>
            <a:xfrm>
              <a:off x="5541232" y="4221087"/>
              <a:ext cx="6048756" cy="646331"/>
            </a:xfrm>
            <a:prstGeom prst="rect">
              <a:avLst/>
            </a:prstGeom>
            <a:solidFill>
              <a:srgbClr val="FFF2CC">
                <a:alpha val="20000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GB" dirty="0">
                  <a:latin typeface="Comic Sans MS" panose="030F0902030302020204" pitchFamily="66" charset="0"/>
                </a:rPr>
                <a:t>This suggests that Trump’s economic policies might have been better (if we ignore the pandemic)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0FD1202-9780-3BB4-E98C-CD651934BD83}"/>
              </a:ext>
            </a:extLst>
          </p:cNvPr>
          <p:cNvSpPr txBox="1"/>
          <p:nvPr/>
        </p:nvSpPr>
        <p:spPr>
          <a:xfrm>
            <a:off x="3278124" y="5538799"/>
            <a:ext cx="6890004" cy="369332"/>
          </a:xfrm>
          <a:prstGeom prst="rect">
            <a:avLst/>
          </a:prstGeom>
          <a:solidFill>
            <a:srgbClr val="FFF2CC"/>
          </a:solidFill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902030302020204" pitchFamily="66" charset="0"/>
              </a:rPr>
              <a:t>Ignore this bottom box for now. We’ll look at that next week.</a:t>
            </a:r>
          </a:p>
        </p:txBody>
      </p:sp>
    </p:spTree>
    <p:extLst>
      <p:ext uri="{BB962C8B-B14F-4D97-AF65-F5344CB8AC3E}">
        <p14:creationId xmlns:p14="http://schemas.microsoft.com/office/powerpoint/2010/main" val="4174908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1FF1AF04C1D142BF90305BBFC8E194" ma:contentTypeVersion="17" ma:contentTypeDescription="Create a new document." ma:contentTypeScope="" ma:versionID="3a83b21ca4b476699a1b34c461367f26">
  <xsd:schema xmlns:xsd="http://www.w3.org/2001/XMLSchema" xmlns:xs="http://www.w3.org/2001/XMLSchema" xmlns:p="http://schemas.microsoft.com/office/2006/metadata/properties" xmlns:ns2="c3efdda0-5dc4-485e-bba7-f823408f3d96" xmlns:ns3="23bdb189-ca16-407d-80e6-67175f129138" targetNamespace="http://schemas.microsoft.com/office/2006/metadata/properties" ma:root="true" ma:fieldsID="9e43aa7fe9eba7deae516d213499ddb4" ns2:_="" ns3:_="">
    <xsd:import namespace="c3efdda0-5dc4-485e-bba7-f823408f3d96"/>
    <xsd:import namespace="23bdb189-ca16-407d-80e6-67175f1291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efdda0-5dc4-485e-bba7-f823408f3d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eb3fc568-6601-491a-aef8-80b5de73be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db189-ca16-407d-80e6-67175f12913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9f7cc4d-8990-4dae-b3b4-1f6b4749ad61}" ma:internalName="TaxCatchAll" ma:showField="CatchAllData" ma:web="23bdb189-ca16-407d-80e6-67175f1291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bdb189-ca16-407d-80e6-67175f129138" xsi:nil="true"/>
    <lcf76f155ced4ddcb4097134ff3c332f xmlns="c3efdda0-5dc4-485e-bba7-f823408f3d9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326276-54E3-4247-8907-D9AFC051D3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efdda0-5dc4-485e-bba7-f823408f3d96"/>
    <ds:schemaRef ds:uri="23bdb189-ca16-407d-80e6-67175f1291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372874-7E2A-4BC8-8F44-A16DDF0E4397}">
  <ds:schemaRefs>
    <ds:schemaRef ds:uri="23bdb189-ca16-407d-80e6-67175f129138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c3efdda0-5dc4-485e-bba7-f823408f3d96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3F7054-3C12-4173-AD08-A2C240EE9A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1270</Words>
  <Application>Microsoft Office PowerPoint</Application>
  <PresentationFormat>Widescreen</PresentationFormat>
  <Paragraphs>102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Blank master</vt:lpstr>
      <vt:lpstr>Year 12 Interrobang 2: No such thing as a silly question?</vt:lpstr>
      <vt:lpstr>Assignment 1 Feedback</vt:lpstr>
      <vt:lpstr>End product</vt:lpstr>
      <vt:lpstr>Asking good questions</vt:lpstr>
      <vt:lpstr>Virtual resources</vt:lpstr>
      <vt:lpstr>PowerPoint Presentation</vt:lpstr>
      <vt:lpstr>PowerPoint Presentation</vt:lpstr>
      <vt:lpstr>PowerPoint Presentation</vt:lpstr>
      <vt:lpstr>PowerPoint Presentation</vt:lpstr>
      <vt:lpstr>Your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Jennifer Toerien</cp:lastModifiedBy>
  <cp:revision>18</cp:revision>
  <dcterms:created xsi:type="dcterms:W3CDTF">2022-09-14T23:29:35Z</dcterms:created>
  <dcterms:modified xsi:type="dcterms:W3CDTF">2023-02-25T06:37:20Z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0x0101005C1FF1AF04C1D142BF90305BBFC8E194</vt:lpwstr>
  </property>
  <property fmtid="{D5CDD505-2E9C-101B-9397-08002B2CF9AE}" pid="3" name="MediaServiceImageTags">
    <vt:lpwstr/>
  </property>
</Properties>
</file>