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902" r:id="rId5"/>
    <p:sldMasterId id="2147483648" r:id="rId6"/>
  </p:sldMasterIdLst>
  <p:notesMasterIdLst>
    <p:notesMasterId r:id="rId27"/>
  </p:notesMasterIdLst>
  <p:sldIdLst>
    <p:sldId id="258" r:id="rId7"/>
    <p:sldId id="550" r:id="rId8"/>
    <p:sldId id="574" r:id="rId9"/>
    <p:sldId id="573" r:id="rId10"/>
    <p:sldId id="572" r:id="rId11"/>
    <p:sldId id="571" r:id="rId12"/>
    <p:sldId id="570" r:id="rId13"/>
    <p:sldId id="569" r:id="rId14"/>
    <p:sldId id="568" r:id="rId15"/>
    <p:sldId id="567" r:id="rId16"/>
    <p:sldId id="566" r:id="rId17"/>
    <p:sldId id="565" r:id="rId18"/>
    <p:sldId id="564" r:id="rId19"/>
    <p:sldId id="563" r:id="rId20"/>
    <p:sldId id="562" r:id="rId21"/>
    <p:sldId id="561" r:id="rId22"/>
    <p:sldId id="560" r:id="rId23"/>
    <p:sldId id="559" r:id="rId24"/>
    <p:sldId id="558" r:id="rId25"/>
    <p:sldId id="260" r:id="rId2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C31"/>
    <a:srgbClr val="87868E"/>
    <a:srgbClr val="EC619F"/>
    <a:srgbClr val="FFF2CC"/>
    <a:srgbClr val="FFFF00"/>
    <a:srgbClr val="FFFFFF"/>
    <a:srgbClr val="000000"/>
    <a:srgbClr val="3AAA35"/>
    <a:srgbClr val="DAEACF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53BFA-4979-4F0B-B9CA-B6861F3857F0}" v="4" dt="2022-09-29T07:36:22.053"/>
    <p1510:client id="{60070B45-0607-32DF-20F6-E851DC564017}" v="427" dt="2022-09-29T04:13:58.115"/>
    <p1510:client id="{6EA14322-6149-DAF9-0AEF-0FA7D60DF811}" v="5" dt="2022-10-05T12:59:26.708"/>
    <p1510:client id="{9DFDF233-2781-AA90-052F-8AE87B94F716}" v="4" dt="2022-09-29T06:44:22.898"/>
    <p1510:client id="{F23F146F-DDE9-B544-9CC6-7D58AE09ADF6}" v="13" dt="2023-02-25T06:30:12.865"/>
    <p1510:client id="{FDC09673-63F2-5D15-9C11-9BE796A87D18}" v="134" dt="2022-09-29T05:06:01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80598"/>
  </p:normalViewPr>
  <p:slideViewPr>
    <p:cSldViewPr snapToGrid="0">
      <p:cViewPr varScale="1">
        <p:scale>
          <a:sx n="44" d="100"/>
          <a:sy n="44" d="100"/>
        </p:scale>
        <p:origin x="12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Toerien" userId="S::toerienj@blanchelande.sch.gg::5a166c0d-fc55-4e4d-8a88-6977aa8a270d" providerId="AD" clId="Web-{60070B45-0607-32DF-20F6-E851DC564017}"/>
    <pc:docChg chg="addSld delSld modSld addMainMaster">
      <pc:chgData name="Jenny Toerien" userId="S::toerienj@blanchelande.sch.gg::5a166c0d-fc55-4e4d-8a88-6977aa8a270d" providerId="AD" clId="Web-{60070B45-0607-32DF-20F6-E851DC564017}" dt="2022-09-29T04:13:56.912" v="307" actId="20577"/>
      <pc:docMkLst>
        <pc:docMk/>
      </pc:docMkLst>
      <pc:sldChg chg="modSp mod setBg">
        <pc:chgData name="Jenny Toerien" userId="S::toerienj@blanchelande.sch.gg::5a166c0d-fc55-4e4d-8a88-6977aa8a270d" providerId="AD" clId="Web-{60070B45-0607-32DF-20F6-E851DC564017}" dt="2022-09-29T03:13:52.541" v="171"/>
        <pc:sldMkLst>
          <pc:docMk/>
          <pc:sldMk cId="3598256357" sldId="258"/>
        </pc:sldMkLst>
        <pc:spChg chg="mod">
          <ac:chgData name="Jenny Toerien" userId="S::toerienj@blanchelande.sch.gg::5a166c0d-fc55-4e4d-8a88-6977aa8a270d" providerId="AD" clId="Web-{60070B45-0607-32DF-20F6-E851DC564017}" dt="2022-09-29T03:12:20.507" v="163" actId="20577"/>
          <ac:spMkLst>
            <pc:docMk/>
            <pc:sldMk cId="3598256357" sldId="258"/>
            <ac:spMk id="2" creationId="{5EA274B9-CA50-A968-855C-DCB3E698A528}"/>
          </ac:spMkLst>
        </pc:spChg>
        <pc:spChg chg="mod">
          <ac:chgData name="Jenny Toerien" userId="S::toerienj@blanchelande.sch.gg::5a166c0d-fc55-4e4d-8a88-6977aa8a270d" providerId="AD" clId="Web-{60070B45-0607-32DF-20F6-E851DC564017}" dt="2022-09-29T03:12:48.383" v="166"/>
          <ac:spMkLst>
            <pc:docMk/>
            <pc:sldMk cId="3598256357" sldId="258"/>
            <ac:spMk id="3" creationId="{CE5AAE80-9763-D57A-CDB1-97CB67BFFD2E}"/>
          </ac:spMkLst>
        </pc:spChg>
        <pc:picChg chg="mod">
          <ac:chgData name="Jenny Toerien" userId="S::toerienj@blanchelande.sch.gg::5a166c0d-fc55-4e4d-8a88-6977aa8a270d" providerId="AD" clId="Web-{60070B45-0607-32DF-20F6-E851DC564017}" dt="2022-09-29T03:11:52.007" v="162"/>
          <ac:picMkLst>
            <pc:docMk/>
            <pc:sldMk cId="3598256357" sldId="258"/>
            <ac:picMk id="1026" creationId="{D940B3D3-80BF-995A-CA27-687249F50F04}"/>
          </ac:picMkLst>
        </pc:picChg>
      </pc:sldChg>
      <pc:sldChg chg="addSp delSp modSp delAnim">
        <pc:chgData name="Jenny Toerien" userId="S::toerienj@blanchelande.sch.gg::5a166c0d-fc55-4e4d-8a88-6977aa8a270d" providerId="AD" clId="Web-{60070B45-0607-32DF-20F6-E851DC564017}" dt="2022-09-29T04:13:56.912" v="307" actId="20577"/>
        <pc:sldMkLst>
          <pc:docMk/>
          <pc:sldMk cId="3424679423" sldId="260"/>
        </pc:sldMkLst>
        <pc:spChg chg="mod">
          <ac:chgData name="Jenny Toerien" userId="S::toerienj@blanchelande.sch.gg::5a166c0d-fc55-4e4d-8a88-6977aa8a270d" providerId="AD" clId="Web-{60070B45-0607-32DF-20F6-E851DC564017}" dt="2022-09-29T04:12:49.017" v="300" actId="1076"/>
          <ac:spMkLst>
            <pc:docMk/>
            <pc:sldMk cId="3424679423" sldId="260"/>
            <ac:spMk id="2" creationId="{638E41F5-50FA-D5EC-1C7E-EB491FFD7C4A}"/>
          </ac:spMkLst>
        </pc:spChg>
        <pc:spChg chg="mod">
          <ac:chgData name="Jenny Toerien" userId="S::toerienj@blanchelande.sch.gg::5a166c0d-fc55-4e4d-8a88-6977aa8a270d" providerId="AD" clId="Web-{60070B45-0607-32DF-20F6-E851DC564017}" dt="2022-09-29T04:13:56.912" v="307" actId="20577"/>
          <ac:spMkLst>
            <pc:docMk/>
            <pc:sldMk cId="3424679423" sldId="260"/>
            <ac:spMk id="3" creationId="{3C93AB52-DBA5-0A5E-A01F-D4C9567A206B}"/>
          </ac:spMkLst>
        </pc:spChg>
        <pc:spChg chg="del">
          <ac:chgData name="Jenny Toerien" userId="S::toerienj@blanchelande.sch.gg::5a166c0d-fc55-4e4d-8a88-6977aa8a270d" providerId="AD" clId="Web-{60070B45-0607-32DF-20F6-E851DC564017}" dt="2022-09-29T04:12:19.890" v="281"/>
          <ac:spMkLst>
            <pc:docMk/>
            <pc:sldMk cId="3424679423" sldId="260"/>
            <ac:spMk id="5" creationId="{9AC44B8A-D7DD-C96B-D032-F2FE64D61DB1}"/>
          </ac:spMkLst>
        </pc:spChg>
        <pc:graphicFrameChg chg="del">
          <ac:chgData name="Jenny Toerien" userId="S::toerienj@blanchelande.sch.gg::5a166c0d-fc55-4e4d-8a88-6977aa8a270d" providerId="AD" clId="Web-{60070B45-0607-32DF-20F6-E851DC564017}" dt="2022-09-29T04:12:15.764" v="280"/>
          <ac:graphicFrameMkLst>
            <pc:docMk/>
            <pc:sldMk cId="3424679423" sldId="260"/>
            <ac:graphicFrameMk id="4" creationId="{C9B863C4-F0C0-F646-7BD3-7577E55790DC}"/>
          </ac:graphicFrameMkLst>
        </pc:graphicFrameChg>
        <pc:picChg chg="del">
          <ac:chgData name="Jenny Toerien" userId="S::toerienj@blanchelande.sch.gg::5a166c0d-fc55-4e4d-8a88-6977aa8a270d" providerId="AD" clId="Web-{60070B45-0607-32DF-20F6-E851DC564017}" dt="2022-09-29T04:12:50.657" v="301"/>
          <ac:picMkLst>
            <pc:docMk/>
            <pc:sldMk cId="3424679423" sldId="260"/>
            <ac:picMk id="6" creationId="{A6528F18-CF5D-4F04-FA7D-439BDFE35016}"/>
          </ac:picMkLst>
        </pc:picChg>
        <pc:picChg chg="add mod">
          <ac:chgData name="Jenny Toerien" userId="S::toerienj@blanchelande.sch.gg::5a166c0d-fc55-4e4d-8a88-6977aa8a270d" providerId="AD" clId="Web-{60070B45-0607-32DF-20F6-E851DC564017}" dt="2022-09-29T04:13:38.083" v="305"/>
          <ac:picMkLst>
            <pc:docMk/>
            <pc:sldMk cId="3424679423" sldId="260"/>
            <ac:picMk id="7" creationId="{A6B25E36-725C-E41F-80DA-B69AE6E6257A}"/>
          </ac:picMkLst>
        </pc:picChg>
      </pc:sldChg>
      <pc:sldChg chg="del">
        <pc:chgData name="Jenny Toerien" userId="S::toerienj@blanchelande.sch.gg::5a166c0d-fc55-4e4d-8a88-6977aa8a270d" providerId="AD" clId="Web-{60070B45-0607-32DF-20F6-E851DC564017}" dt="2022-09-29T02:57:07.255" v="4"/>
        <pc:sldMkLst>
          <pc:docMk/>
          <pc:sldMk cId="3744697034" sldId="529"/>
        </pc:sldMkLst>
      </pc:sldChg>
      <pc:sldChg chg="modSp">
        <pc:chgData name="Jenny Toerien" userId="S::toerienj@blanchelande.sch.gg::5a166c0d-fc55-4e4d-8a88-6977aa8a270d" providerId="AD" clId="Web-{60070B45-0607-32DF-20F6-E851DC564017}" dt="2022-09-29T03:06:49.157" v="114" actId="20577"/>
        <pc:sldMkLst>
          <pc:docMk/>
          <pc:sldMk cId="500665987" sldId="550"/>
        </pc:sldMkLst>
        <pc:spChg chg="mod">
          <ac:chgData name="Jenny Toerien" userId="S::toerienj@blanchelande.sch.gg::5a166c0d-fc55-4e4d-8a88-6977aa8a270d" providerId="AD" clId="Web-{60070B45-0607-32DF-20F6-E851DC564017}" dt="2022-09-29T03:05:57.812" v="99" actId="20577"/>
          <ac:spMkLst>
            <pc:docMk/>
            <pc:sldMk cId="500665987" sldId="550"/>
            <ac:spMk id="11" creationId="{2B0EED73-AE84-F406-74D1-4C61921342AE}"/>
          </ac:spMkLst>
        </pc:spChg>
        <pc:spChg chg="mod">
          <ac:chgData name="Jenny Toerien" userId="S::toerienj@blanchelande.sch.gg::5a166c0d-fc55-4e4d-8a88-6977aa8a270d" providerId="AD" clId="Web-{60070B45-0607-32DF-20F6-E851DC564017}" dt="2022-09-29T03:06:49.157" v="114" actId="20577"/>
          <ac:spMkLst>
            <pc:docMk/>
            <pc:sldMk cId="500665987" sldId="550"/>
            <ac:spMk id="18" creationId="{C1FE6723-094D-3F8C-D37D-E7ACB310972F}"/>
          </ac:spMkLst>
        </pc:spChg>
      </pc:sldChg>
      <pc:sldChg chg="del">
        <pc:chgData name="Jenny Toerien" userId="S::toerienj@blanchelande.sch.gg::5a166c0d-fc55-4e4d-8a88-6977aa8a270d" providerId="AD" clId="Web-{60070B45-0607-32DF-20F6-E851DC564017}" dt="2022-09-29T02:57:07.255" v="5"/>
        <pc:sldMkLst>
          <pc:docMk/>
          <pc:sldMk cId="873317951" sldId="551"/>
        </pc:sldMkLst>
      </pc:sldChg>
      <pc:sldChg chg="del">
        <pc:chgData name="Jenny Toerien" userId="S::toerienj@blanchelande.sch.gg::5a166c0d-fc55-4e4d-8a88-6977aa8a270d" providerId="AD" clId="Web-{60070B45-0607-32DF-20F6-E851DC564017}" dt="2022-09-29T02:57:07.255" v="3"/>
        <pc:sldMkLst>
          <pc:docMk/>
          <pc:sldMk cId="1150901061" sldId="552"/>
        </pc:sldMkLst>
      </pc:sldChg>
      <pc:sldChg chg="del">
        <pc:chgData name="Jenny Toerien" userId="S::toerienj@blanchelande.sch.gg::5a166c0d-fc55-4e4d-8a88-6977aa8a270d" providerId="AD" clId="Web-{60070B45-0607-32DF-20F6-E851DC564017}" dt="2022-09-29T03:09:45.723" v="161"/>
        <pc:sldMkLst>
          <pc:docMk/>
          <pc:sldMk cId="1223438808" sldId="553"/>
        </pc:sldMkLst>
      </pc:sldChg>
      <pc:sldChg chg="del">
        <pc:chgData name="Jenny Toerien" userId="S::toerienj@blanchelande.sch.gg::5a166c0d-fc55-4e4d-8a88-6977aa8a270d" providerId="AD" clId="Web-{60070B45-0607-32DF-20F6-E851DC564017}" dt="2022-09-29T02:57:07.255" v="2"/>
        <pc:sldMkLst>
          <pc:docMk/>
          <pc:sldMk cId="2063426327" sldId="554"/>
        </pc:sldMkLst>
      </pc:sldChg>
      <pc:sldChg chg="del">
        <pc:chgData name="Jenny Toerien" userId="S::toerienj@blanchelande.sch.gg::5a166c0d-fc55-4e4d-8a88-6977aa8a270d" providerId="AD" clId="Web-{60070B45-0607-32DF-20F6-E851DC564017}" dt="2022-09-29T02:57:07.255" v="1"/>
        <pc:sldMkLst>
          <pc:docMk/>
          <pc:sldMk cId="1126869178" sldId="555"/>
        </pc:sldMkLst>
      </pc:sldChg>
      <pc:sldChg chg="del">
        <pc:chgData name="Jenny Toerien" userId="S::toerienj@blanchelande.sch.gg::5a166c0d-fc55-4e4d-8a88-6977aa8a270d" providerId="AD" clId="Web-{60070B45-0607-32DF-20F6-E851DC564017}" dt="2022-09-29T02:57:07.255" v="0"/>
        <pc:sldMkLst>
          <pc:docMk/>
          <pc:sldMk cId="417490857" sldId="556"/>
        </pc:sldMkLst>
      </pc:sldChg>
      <pc:sldChg chg="modSp">
        <pc:chgData name="Jenny Toerien" userId="S::toerienj@blanchelande.sch.gg::5a166c0d-fc55-4e4d-8a88-6977aa8a270d" providerId="AD" clId="Web-{60070B45-0607-32DF-20F6-E851DC564017}" dt="2022-09-29T03:05:25.921" v="83" actId="20577"/>
        <pc:sldMkLst>
          <pc:docMk/>
          <pc:sldMk cId="2662300316" sldId="557"/>
        </pc:sldMkLst>
        <pc:spChg chg="mod">
          <ac:chgData name="Jenny Toerien" userId="S::toerienj@blanchelande.sch.gg::5a166c0d-fc55-4e4d-8a88-6977aa8a270d" providerId="AD" clId="Web-{60070B45-0607-32DF-20F6-E851DC564017}" dt="2022-09-29T03:00:41.791" v="47" actId="20577"/>
          <ac:spMkLst>
            <pc:docMk/>
            <pc:sldMk cId="2662300316" sldId="557"/>
            <ac:spMk id="11" creationId="{2B0EED73-AE84-F406-74D1-4C61921342AE}"/>
          </ac:spMkLst>
        </pc:spChg>
        <pc:spChg chg="mod">
          <ac:chgData name="Jenny Toerien" userId="S::toerienj@blanchelande.sch.gg::5a166c0d-fc55-4e4d-8a88-6977aa8a270d" providerId="AD" clId="Web-{60070B45-0607-32DF-20F6-E851DC564017}" dt="2022-09-29T03:05:25.921" v="83" actId="20577"/>
          <ac:spMkLst>
            <pc:docMk/>
            <pc:sldMk cId="2662300316" sldId="557"/>
            <ac:spMk id="18" creationId="{C1FE6723-094D-3F8C-D37D-E7ACB310972F}"/>
          </ac:spMkLst>
        </pc:spChg>
      </pc:sldChg>
      <pc:sldChg chg="add">
        <pc:chgData name="Jenny Toerien" userId="S::toerienj@blanchelande.sch.gg::5a166c0d-fc55-4e4d-8a88-6977aa8a270d" providerId="AD" clId="Web-{60070B45-0607-32DF-20F6-E851DC564017}" dt="2022-09-29T03:05:41.437" v="84"/>
        <pc:sldMkLst>
          <pc:docMk/>
          <pc:sldMk cId="1187090810" sldId="558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1.937" v="85"/>
        <pc:sldMkLst>
          <pc:docMk/>
          <pc:sldMk cId="3036820481" sldId="559"/>
        </pc:sldMkLst>
      </pc:sldChg>
      <pc:sldChg chg="modSp add">
        <pc:chgData name="Jenny Toerien" userId="S::toerienj@blanchelande.sch.gg::5a166c0d-fc55-4e4d-8a88-6977aa8a270d" providerId="AD" clId="Web-{60070B45-0607-32DF-20F6-E851DC564017}" dt="2022-09-29T03:22:55.583" v="219" actId="20577"/>
        <pc:sldMkLst>
          <pc:docMk/>
          <pc:sldMk cId="2756121595" sldId="560"/>
        </pc:sldMkLst>
        <pc:spChg chg="mod">
          <ac:chgData name="Jenny Toerien" userId="S::toerienj@blanchelande.sch.gg::5a166c0d-fc55-4e4d-8a88-6977aa8a270d" providerId="AD" clId="Web-{60070B45-0607-32DF-20F6-E851DC564017}" dt="2022-09-29T03:22:55.583" v="219" actId="20577"/>
          <ac:spMkLst>
            <pc:docMk/>
            <pc:sldMk cId="2756121595" sldId="560"/>
            <ac:spMk id="3" creationId="{00000000-0000-0000-0000-000000000000}"/>
          </ac:spMkLst>
        </pc:spChg>
      </pc:sldChg>
      <pc:sldChg chg="add">
        <pc:chgData name="Jenny Toerien" userId="S::toerienj@blanchelande.sch.gg::5a166c0d-fc55-4e4d-8a88-6977aa8a270d" providerId="AD" clId="Web-{60070B45-0607-32DF-20F6-E851DC564017}" dt="2022-09-29T03:05:42.187" v="87"/>
        <pc:sldMkLst>
          <pc:docMk/>
          <pc:sldMk cId="4270324212" sldId="561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2.343" v="88"/>
        <pc:sldMkLst>
          <pc:docMk/>
          <pc:sldMk cId="3366178030" sldId="562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2.500" v="89"/>
        <pc:sldMkLst>
          <pc:docMk/>
          <pc:sldMk cId="3397610710" sldId="563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2.625" v="90"/>
        <pc:sldMkLst>
          <pc:docMk/>
          <pc:sldMk cId="798237985" sldId="564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2.718" v="91"/>
        <pc:sldMkLst>
          <pc:docMk/>
          <pc:sldMk cId="1099027788" sldId="565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2.937" v="92"/>
        <pc:sldMkLst>
          <pc:docMk/>
          <pc:sldMk cId="640306872" sldId="566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3.187" v="93"/>
        <pc:sldMkLst>
          <pc:docMk/>
          <pc:sldMk cId="3253037317" sldId="567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3.375" v="94"/>
        <pc:sldMkLst>
          <pc:docMk/>
          <pc:sldMk cId="3229153718" sldId="568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3.687" v="95"/>
        <pc:sldMkLst>
          <pc:docMk/>
          <pc:sldMk cId="2492916068" sldId="569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3.750" v="96"/>
        <pc:sldMkLst>
          <pc:docMk/>
          <pc:sldMk cId="195719738" sldId="570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3.875" v="97"/>
        <pc:sldMkLst>
          <pc:docMk/>
          <pc:sldMk cId="2189479900" sldId="571"/>
        </pc:sldMkLst>
      </pc:sldChg>
      <pc:sldChg chg="add">
        <pc:chgData name="Jenny Toerien" userId="S::toerienj@blanchelande.sch.gg::5a166c0d-fc55-4e4d-8a88-6977aa8a270d" providerId="AD" clId="Web-{60070B45-0607-32DF-20F6-E851DC564017}" dt="2022-09-29T03:09:07.926" v="158"/>
        <pc:sldMkLst>
          <pc:docMk/>
          <pc:sldMk cId="1372779767" sldId="572"/>
        </pc:sldMkLst>
      </pc:sldChg>
      <pc:sldChg chg="addSp modSp add">
        <pc:chgData name="Jenny Toerien" userId="S::toerienj@blanchelande.sch.gg::5a166c0d-fc55-4e4d-8a88-6977aa8a270d" providerId="AD" clId="Web-{60070B45-0607-32DF-20F6-E851DC564017}" dt="2022-09-29T03:22:45.442" v="215"/>
        <pc:sldMkLst>
          <pc:docMk/>
          <pc:sldMk cId="2294172702" sldId="573"/>
        </pc:sldMkLst>
        <pc:spChg chg="add mod">
          <ac:chgData name="Jenny Toerien" userId="S::toerienj@blanchelande.sch.gg::5a166c0d-fc55-4e4d-8a88-6977aa8a270d" providerId="AD" clId="Web-{60070B45-0607-32DF-20F6-E851DC564017}" dt="2022-09-29T03:22:45.442" v="215"/>
          <ac:spMkLst>
            <pc:docMk/>
            <pc:sldMk cId="2294172702" sldId="573"/>
            <ac:spMk id="3" creationId="{EDAB80A7-A5D9-D091-C683-7A2983DE34B5}"/>
          </ac:spMkLst>
        </pc:spChg>
        <pc:picChg chg="mod">
          <ac:chgData name="Jenny Toerien" userId="S::toerienj@blanchelande.sch.gg::5a166c0d-fc55-4e4d-8a88-6977aa8a270d" providerId="AD" clId="Web-{60070B45-0607-32DF-20F6-E851DC564017}" dt="2022-09-29T03:22:01.472" v="172" actId="1076"/>
          <ac:picMkLst>
            <pc:docMk/>
            <pc:sldMk cId="2294172702" sldId="573"/>
            <ac:picMk id="4" creationId="{00000000-0000-0000-0000-000000000000}"/>
          </ac:picMkLst>
        </pc:picChg>
      </pc:sldChg>
      <pc:sldChg chg="add">
        <pc:chgData name="Jenny Toerien" userId="S::toerienj@blanchelande.sch.gg::5a166c0d-fc55-4e4d-8a88-6977aa8a270d" providerId="AD" clId="Web-{60070B45-0607-32DF-20F6-E851DC564017}" dt="2022-09-29T03:09:08.347" v="160"/>
        <pc:sldMkLst>
          <pc:docMk/>
          <pc:sldMk cId="3815276067" sldId="574"/>
        </pc:sldMkLst>
      </pc:sldChg>
      <pc:sldMasterChg chg="add addSldLayout">
        <pc:chgData name="Jenny Toerien" userId="S::toerienj@blanchelande.sch.gg::5a166c0d-fc55-4e4d-8a88-6977aa8a270d" providerId="AD" clId="Web-{60070B45-0607-32DF-20F6-E851DC564017}" dt="2022-09-29T03:05:41.437" v="84"/>
        <pc:sldMasterMkLst>
          <pc:docMk/>
          <pc:sldMasterMk cId="181397054" sldId="2147483648"/>
        </pc:sldMasterMkLst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1588874140" sldId="2147483649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925753367" sldId="2147483650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2728493335" sldId="2147483651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1791125434" sldId="2147483652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699947640" sldId="2147483653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1839260755" sldId="2147483654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2358735157" sldId="2147483655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32783835" sldId="2147483656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2750817789" sldId="2147483657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998987881" sldId="2147483658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1543504103" sldId="2147483659"/>
          </pc:sldLayoutMkLst>
        </pc:sldLayoutChg>
      </pc:sldMasterChg>
    </pc:docChg>
  </pc:docChgLst>
  <pc:docChgLst>
    <pc:chgData name="Jenny Toerien" userId="S::toerienj@blanchelande.sch.gg::5a166c0d-fc55-4e4d-8a88-6977aa8a270d" providerId="AD" clId="Web-{FDC09673-63F2-5D15-9C11-9BE796A87D18}"/>
    <pc:docChg chg="modSld sldOrd">
      <pc:chgData name="Jenny Toerien" userId="S::toerienj@blanchelande.sch.gg::5a166c0d-fc55-4e4d-8a88-6977aa8a270d" providerId="AD" clId="Web-{FDC09673-63F2-5D15-9C11-9BE796A87D18}" dt="2022-09-29T05:06:01.455" v="134"/>
      <pc:docMkLst>
        <pc:docMk/>
      </pc:docMkLst>
      <pc:sldChg chg="modSp">
        <pc:chgData name="Jenny Toerien" userId="S::toerienj@blanchelande.sch.gg::5a166c0d-fc55-4e4d-8a88-6977aa8a270d" providerId="AD" clId="Web-{FDC09673-63F2-5D15-9C11-9BE796A87D18}" dt="2022-09-29T05:05:58.596" v="133" actId="20577"/>
        <pc:sldMkLst>
          <pc:docMk/>
          <pc:sldMk cId="500665987" sldId="550"/>
        </pc:sldMkLst>
        <pc:spChg chg="mod">
          <ac:chgData name="Jenny Toerien" userId="S::toerienj@blanchelande.sch.gg::5a166c0d-fc55-4e4d-8a88-6977aa8a270d" providerId="AD" clId="Web-{FDC09673-63F2-5D15-9C11-9BE796A87D18}" dt="2022-09-29T05:05:58.596" v="133" actId="20577"/>
          <ac:spMkLst>
            <pc:docMk/>
            <pc:sldMk cId="500665987" sldId="550"/>
            <ac:spMk id="18" creationId="{C1FE6723-094D-3F8C-D37D-E7ACB310972F}"/>
          </ac:spMkLst>
        </pc:spChg>
      </pc:sldChg>
      <pc:sldChg chg="modSp ord">
        <pc:chgData name="Jenny Toerien" userId="S::toerienj@blanchelande.sch.gg::5a166c0d-fc55-4e4d-8a88-6977aa8a270d" providerId="AD" clId="Web-{FDC09673-63F2-5D15-9C11-9BE796A87D18}" dt="2022-09-29T05:06:01.455" v="134"/>
        <pc:sldMkLst>
          <pc:docMk/>
          <pc:sldMk cId="2662300316" sldId="557"/>
        </pc:sldMkLst>
        <pc:spChg chg="mod">
          <ac:chgData name="Jenny Toerien" userId="S::toerienj@blanchelande.sch.gg::5a166c0d-fc55-4e4d-8a88-6977aa8a270d" providerId="AD" clId="Web-{FDC09673-63F2-5D15-9C11-9BE796A87D18}" dt="2022-09-29T04:49:20.442" v="45" actId="20577"/>
          <ac:spMkLst>
            <pc:docMk/>
            <pc:sldMk cId="2662300316" sldId="557"/>
            <ac:spMk id="18" creationId="{C1FE6723-094D-3F8C-D37D-E7ACB310972F}"/>
          </ac:spMkLst>
        </pc:spChg>
      </pc:sldChg>
    </pc:docChg>
  </pc:docChgLst>
  <pc:docChgLst>
    <pc:chgData name="Jenny Toerien" userId="5a166c0d-fc55-4e4d-8a88-6977aa8a270d" providerId="ADAL" clId="{02853BFA-4979-4F0B-B9CA-B6861F3857F0}"/>
    <pc:docChg chg="custSel addSld modSld sldOrd">
      <pc:chgData name="Jenny Toerien" userId="5a166c0d-fc55-4e4d-8a88-6977aa8a270d" providerId="ADAL" clId="{02853BFA-4979-4F0B-B9CA-B6861F3857F0}" dt="2022-09-29T09:00:15.870" v="27" actId="400"/>
      <pc:docMkLst>
        <pc:docMk/>
      </pc:docMkLst>
      <pc:sldChg chg="delSp add setBg delDesignElem">
        <pc:chgData name="Jenny Toerien" userId="5a166c0d-fc55-4e4d-8a88-6977aa8a270d" providerId="ADAL" clId="{02853BFA-4979-4F0B-B9CA-B6861F3857F0}" dt="2022-09-29T07:30:51.636" v="8"/>
        <pc:sldMkLst>
          <pc:docMk/>
          <pc:sldMk cId="2349166621" sldId="271"/>
        </pc:sldMkLst>
        <pc:spChg chg="del">
          <ac:chgData name="Jenny Toerien" userId="5a166c0d-fc55-4e4d-8a88-6977aa8a270d" providerId="ADAL" clId="{02853BFA-4979-4F0B-B9CA-B6861F3857F0}" dt="2022-09-29T07:30:51.636" v="8"/>
          <ac:spMkLst>
            <pc:docMk/>
            <pc:sldMk cId="2349166621" sldId="271"/>
            <ac:spMk id="10" creationId="{8A95209C-5275-4E15-8EA7-7F42980ABF2D}"/>
          </ac:spMkLst>
        </pc:spChg>
        <pc:spChg chg="del">
          <ac:chgData name="Jenny Toerien" userId="5a166c0d-fc55-4e4d-8a88-6977aa8a270d" providerId="ADAL" clId="{02853BFA-4979-4F0B-B9CA-B6861F3857F0}" dt="2022-09-29T07:30:51.636" v="8"/>
          <ac:spMkLst>
            <pc:docMk/>
            <pc:sldMk cId="2349166621" sldId="271"/>
            <ac:spMk id="12" creationId="{4F2ED431-E304-4FF0-9F4E-032783C9D612}"/>
          </ac:spMkLst>
        </pc:spChg>
        <pc:spChg chg="del">
          <ac:chgData name="Jenny Toerien" userId="5a166c0d-fc55-4e4d-8a88-6977aa8a270d" providerId="ADAL" clId="{02853BFA-4979-4F0B-B9CA-B6861F3857F0}" dt="2022-09-29T07:30:51.636" v="8"/>
          <ac:spMkLst>
            <pc:docMk/>
            <pc:sldMk cId="2349166621" sldId="271"/>
            <ac:spMk id="14" creationId="{4E87FCFB-2CCE-460D-B3DD-557C8BD1B94A}"/>
          </ac:spMkLst>
        </pc:spChg>
      </pc:sldChg>
      <pc:sldChg chg="modSp mod">
        <pc:chgData name="Jenny Toerien" userId="5a166c0d-fc55-4e4d-8a88-6977aa8a270d" providerId="ADAL" clId="{02853BFA-4979-4F0B-B9CA-B6861F3857F0}" dt="2022-09-29T09:00:15.870" v="27" actId="400"/>
        <pc:sldMkLst>
          <pc:docMk/>
          <pc:sldMk cId="2662300316" sldId="557"/>
        </pc:sldMkLst>
        <pc:spChg chg="mod">
          <ac:chgData name="Jenny Toerien" userId="5a166c0d-fc55-4e4d-8a88-6977aa8a270d" providerId="ADAL" clId="{02853BFA-4979-4F0B-B9CA-B6861F3857F0}" dt="2022-09-29T09:00:15.870" v="27" actId="400"/>
          <ac:spMkLst>
            <pc:docMk/>
            <pc:sldMk cId="2662300316" sldId="557"/>
            <ac:spMk id="18" creationId="{C1FE6723-094D-3F8C-D37D-E7ACB310972F}"/>
          </ac:spMkLst>
        </pc:spChg>
      </pc:sldChg>
      <pc:sldChg chg="add">
        <pc:chgData name="Jenny Toerien" userId="5a166c0d-fc55-4e4d-8a88-6977aa8a270d" providerId="ADAL" clId="{02853BFA-4979-4F0B-B9CA-B6861F3857F0}" dt="2022-09-29T07:30:35.534" v="6"/>
        <pc:sldMkLst>
          <pc:docMk/>
          <pc:sldMk cId="2320080996" sldId="2359"/>
        </pc:sldMkLst>
      </pc:sldChg>
      <pc:sldChg chg="delSp add ord setBg delDesignElem">
        <pc:chgData name="Jenny Toerien" userId="5a166c0d-fc55-4e4d-8a88-6977aa8a270d" providerId="ADAL" clId="{02853BFA-4979-4F0B-B9CA-B6861F3857F0}" dt="2022-09-29T07:30:14.317" v="5"/>
        <pc:sldMkLst>
          <pc:docMk/>
          <pc:sldMk cId="2824371325" sldId="2923"/>
        </pc:sldMkLst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2824371325" sldId="2923"/>
            <ac:spMk id="1038" creationId="{46F7435D-E3DB-47B1-BA61-B00ACC83A9DE}"/>
          </ac:spMkLst>
        </pc:spChg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2824371325" sldId="2923"/>
            <ac:spMk id="1040" creationId="{F263A0B5-F8C4-4116-809F-78A768EA79A6}"/>
          </ac:spMkLst>
        </pc:spChg>
      </pc:sldChg>
      <pc:sldChg chg="delSp add ord setBg delDesignElem">
        <pc:chgData name="Jenny Toerien" userId="5a166c0d-fc55-4e4d-8a88-6977aa8a270d" providerId="ADAL" clId="{02853BFA-4979-4F0B-B9CA-B6861F3857F0}" dt="2022-09-29T07:30:14.317" v="5"/>
        <pc:sldMkLst>
          <pc:docMk/>
          <pc:sldMk cId="1962271594" sldId="2936"/>
        </pc:sldMkLst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1962271594" sldId="2936"/>
            <ac:spMk id="23" creationId="{7A7E6B6D-2F84-4166-9F4D-FFA0E086077B}"/>
          </ac:spMkLst>
        </pc:spChg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1962271594" sldId="2936"/>
            <ac:spMk id="25" creationId="{F540AD87-30B2-4359-A33A-86D9F59E3709}"/>
          </ac:spMkLst>
        </pc:spChg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1962271594" sldId="2936"/>
            <ac:spMk id="27" creationId="{D411CC74-416E-4F21-A559-C8B7905D9E36}"/>
          </ac:spMkLst>
        </pc:spChg>
      </pc:sldChg>
      <pc:sldChg chg="addSp delSp modSp add mod ord setBg delDesignElem">
        <pc:chgData name="Jenny Toerien" userId="5a166c0d-fc55-4e4d-8a88-6977aa8a270d" providerId="ADAL" clId="{02853BFA-4979-4F0B-B9CA-B6861F3857F0}" dt="2022-09-29T07:36:36.363" v="19" actId="1076"/>
        <pc:sldMkLst>
          <pc:docMk/>
          <pc:sldMk cId="2875677539" sldId="2980"/>
        </pc:sldMkLst>
        <pc:spChg chg="add mod">
          <ac:chgData name="Jenny Toerien" userId="5a166c0d-fc55-4e4d-8a88-6977aa8a270d" providerId="ADAL" clId="{02853BFA-4979-4F0B-B9CA-B6861F3857F0}" dt="2022-09-29T07:36:36.363" v="19" actId="1076"/>
          <ac:spMkLst>
            <pc:docMk/>
            <pc:sldMk cId="2875677539" sldId="2980"/>
            <ac:spMk id="3" creationId="{454CB7C0-ED11-D056-3B6E-7BDE6ECB98C6}"/>
          </ac:spMkLst>
        </pc:spChg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2875677539" sldId="2980"/>
            <ac:spMk id="10" creationId="{765F4110-C0FC-4D61-ACD2-A7C950EAE908}"/>
          </ac:spMkLst>
        </pc:spChg>
        <pc:picChg chg="mod">
          <ac:chgData name="Jenny Toerien" userId="5a166c0d-fc55-4e4d-8a88-6977aa8a270d" providerId="ADAL" clId="{02853BFA-4979-4F0B-B9CA-B6861F3857F0}" dt="2022-09-29T07:36:33.045" v="18" actId="1076"/>
          <ac:picMkLst>
            <pc:docMk/>
            <pc:sldMk cId="2875677539" sldId="2980"/>
            <ac:picMk id="4" creationId="{0C6BC0F8-23FF-21D1-F492-90B67F3DA765}"/>
          </ac:picMkLst>
        </pc:picChg>
        <pc:cxnChg chg="del">
          <ac:chgData name="Jenny Toerien" userId="5a166c0d-fc55-4e4d-8a88-6977aa8a270d" providerId="ADAL" clId="{02853BFA-4979-4F0B-B9CA-B6861F3857F0}" dt="2022-09-29T07:30:09.389" v="3"/>
          <ac:cxnSpMkLst>
            <pc:docMk/>
            <pc:sldMk cId="2875677539" sldId="2980"/>
            <ac:cxnSpMk id="12" creationId="{CC94CBDB-A76C-499E-95AB-C0A049E3154E}"/>
          </ac:cxnSpMkLst>
        </pc:cxnChg>
      </pc:sldChg>
    </pc:docChg>
  </pc:docChgLst>
  <pc:docChgLst>
    <pc:chgData name="Jenny Toerien" userId="5a166c0d-fc55-4e4d-8a88-6977aa8a270d" providerId="ADAL" clId="{81015352-0DA0-1B40-854F-4D8225BEB118}"/>
    <pc:docChg chg="undo custSel addSld delSld modSld sldOrd">
      <pc:chgData name="Jenny Toerien" userId="5a166c0d-fc55-4e4d-8a88-6977aa8a270d" providerId="ADAL" clId="{81015352-0DA0-1B40-854F-4D8225BEB118}" dt="2022-09-22T00:51:42.369" v="2384" actId="2696"/>
      <pc:docMkLst>
        <pc:docMk/>
      </pc:docMkLst>
      <pc:sldChg chg="modSp del mod">
        <pc:chgData name="Jenny Toerien" userId="5a166c0d-fc55-4e4d-8a88-6977aa8a270d" providerId="ADAL" clId="{81015352-0DA0-1B40-854F-4D8225BEB118}" dt="2022-09-22T00:51:38.714" v="2383" actId="2696"/>
        <pc:sldMkLst>
          <pc:docMk/>
          <pc:sldMk cId="356622354" sldId="257"/>
        </pc:sldMkLst>
        <pc:spChg chg="mod">
          <ac:chgData name="Jenny Toerien" userId="5a166c0d-fc55-4e4d-8a88-6977aa8a270d" providerId="ADAL" clId="{81015352-0DA0-1B40-854F-4D8225BEB118}" dt="2022-09-21T23:50:14.574" v="2038" actId="207"/>
          <ac:spMkLst>
            <pc:docMk/>
            <pc:sldMk cId="356622354" sldId="257"/>
            <ac:spMk id="15" creationId="{F3776E81-C70E-6B47-78A5-19A1A7ABCA40}"/>
          </ac:spMkLst>
        </pc:spChg>
      </pc:sldChg>
      <pc:sldChg chg="modSp mod">
        <pc:chgData name="Jenny Toerien" userId="5a166c0d-fc55-4e4d-8a88-6977aa8a270d" providerId="ADAL" clId="{81015352-0DA0-1B40-854F-4D8225BEB118}" dt="2022-09-22T00:47:16.813" v="2369" actId="20577"/>
        <pc:sldMkLst>
          <pc:docMk/>
          <pc:sldMk cId="3598256357" sldId="258"/>
        </pc:sldMkLst>
        <pc:spChg chg="mod">
          <ac:chgData name="Jenny Toerien" userId="5a166c0d-fc55-4e4d-8a88-6977aa8a270d" providerId="ADAL" clId="{81015352-0DA0-1B40-854F-4D8225BEB118}" dt="2022-09-22T00:47:16.813" v="2369" actId="20577"/>
          <ac:spMkLst>
            <pc:docMk/>
            <pc:sldMk cId="3598256357" sldId="258"/>
            <ac:spMk id="3" creationId="{CE5AAE80-9763-D57A-CDB1-97CB67BFFD2E}"/>
          </ac:spMkLst>
        </pc:spChg>
        <pc:picChg chg="mod modCrop">
          <ac:chgData name="Jenny Toerien" userId="5a166c0d-fc55-4e4d-8a88-6977aa8a270d" providerId="ADAL" clId="{81015352-0DA0-1B40-854F-4D8225BEB118}" dt="2022-09-22T00:46:56.382" v="2364" actId="732"/>
          <ac:picMkLst>
            <pc:docMk/>
            <pc:sldMk cId="3598256357" sldId="258"/>
            <ac:picMk id="1026" creationId="{D940B3D3-80BF-995A-CA27-687249F50F04}"/>
          </ac:picMkLst>
        </pc:picChg>
      </pc:sldChg>
      <pc:sldChg chg="modSp mod">
        <pc:chgData name="Jenny Toerien" userId="5a166c0d-fc55-4e4d-8a88-6977aa8a270d" providerId="ADAL" clId="{81015352-0DA0-1B40-854F-4D8225BEB118}" dt="2022-09-22T00:51:14.708" v="2382" actId="1076"/>
        <pc:sldMkLst>
          <pc:docMk/>
          <pc:sldMk cId="3424679423" sldId="260"/>
        </pc:sldMkLst>
        <pc:picChg chg="mod">
          <ac:chgData name="Jenny Toerien" userId="5a166c0d-fc55-4e4d-8a88-6977aa8a270d" providerId="ADAL" clId="{81015352-0DA0-1B40-854F-4D8225BEB118}" dt="2022-09-22T00:51:14.708" v="2382" actId="1076"/>
          <ac:picMkLst>
            <pc:docMk/>
            <pc:sldMk cId="3424679423" sldId="260"/>
            <ac:picMk id="6" creationId="{A6528F18-CF5D-4F04-FA7D-439BDFE35016}"/>
          </ac:picMkLst>
        </pc:picChg>
      </pc:sldChg>
      <pc:sldChg chg="addSp modSp">
        <pc:chgData name="Jenny Toerien" userId="5a166c0d-fc55-4e4d-8a88-6977aa8a270d" providerId="ADAL" clId="{81015352-0DA0-1B40-854F-4D8225BEB118}" dt="2022-09-21T23:12:43.394" v="302"/>
        <pc:sldMkLst>
          <pc:docMk/>
          <pc:sldMk cId="3744697034" sldId="529"/>
        </pc:sldMkLst>
        <pc:spChg chg="add mod">
          <ac:chgData name="Jenny Toerien" userId="5a166c0d-fc55-4e4d-8a88-6977aa8a270d" providerId="ADAL" clId="{81015352-0DA0-1B40-854F-4D8225BEB118}" dt="2022-09-21T23:12:43.394" v="302"/>
          <ac:spMkLst>
            <pc:docMk/>
            <pc:sldMk cId="3744697034" sldId="529"/>
            <ac:spMk id="4" creationId="{1A9F4211-B8A3-8CE7-68C6-D5BCFCA494BA}"/>
          </ac:spMkLst>
        </pc:spChg>
      </pc:sldChg>
      <pc:sldChg chg="del">
        <pc:chgData name="Jenny Toerien" userId="5a166c0d-fc55-4e4d-8a88-6977aa8a270d" providerId="ADAL" clId="{81015352-0DA0-1B40-854F-4D8225BEB118}" dt="2022-09-21T23:12:46.272" v="303" actId="2696"/>
        <pc:sldMkLst>
          <pc:docMk/>
          <pc:sldMk cId="880759251" sldId="535"/>
        </pc:sldMkLst>
      </pc:sldChg>
      <pc:sldChg chg="del mod modShow">
        <pc:chgData name="Jenny Toerien" userId="5a166c0d-fc55-4e4d-8a88-6977aa8a270d" providerId="ADAL" clId="{81015352-0DA0-1B40-854F-4D8225BEB118}" dt="2022-09-22T00:51:42.369" v="2384" actId="2696"/>
        <pc:sldMkLst>
          <pc:docMk/>
          <pc:sldMk cId="700666643" sldId="536"/>
        </pc:sldMkLst>
      </pc:sldChg>
      <pc:sldChg chg="del">
        <pc:chgData name="Jenny Toerien" userId="5a166c0d-fc55-4e4d-8a88-6977aa8a270d" providerId="ADAL" clId="{81015352-0DA0-1B40-854F-4D8225BEB118}" dt="2022-09-21T23:17:38.252" v="673" actId="2696"/>
        <pc:sldMkLst>
          <pc:docMk/>
          <pc:sldMk cId="498513018" sldId="537"/>
        </pc:sldMkLst>
      </pc:sldChg>
      <pc:sldChg chg="addSp modSp mod setBg modAnim">
        <pc:chgData name="Jenny Toerien" userId="5a166c0d-fc55-4e4d-8a88-6977aa8a270d" providerId="ADAL" clId="{81015352-0DA0-1B40-854F-4D8225BEB118}" dt="2022-09-22T00:44:08.270" v="2350" actId="113"/>
        <pc:sldMkLst>
          <pc:docMk/>
          <pc:sldMk cId="500665987" sldId="550"/>
        </pc:sldMkLst>
        <pc:spChg chg="mod">
          <ac:chgData name="Jenny Toerien" userId="5a166c0d-fc55-4e4d-8a88-6977aa8a270d" providerId="ADAL" clId="{81015352-0DA0-1B40-854F-4D8225BEB118}" dt="2022-09-21T23:47:04.479" v="1973" actId="26606"/>
          <ac:spMkLst>
            <pc:docMk/>
            <pc:sldMk cId="500665987" sldId="550"/>
            <ac:spMk id="11" creationId="{2B0EED73-AE84-F406-74D1-4C61921342AE}"/>
          </ac:spMkLst>
        </pc:spChg>
        <pc:spChg chg="mod">
          <ac:chgData name="Jenny Toerien" userId="5a166c0d-fc55-4e4d-8a88-6977aa8a270d" providerId="ADAL" clId="{81015352-0DA0-1B40-854F-4D8225BEB118}" dt="2022-09-22T00:44:08.270" v="2350" actId="113"/>
          <ac:spMkLst>
            <pc:docMk/>
            <pc:sldMk cId="500665987" sldId="550"/>
            <ac:spMk id="18" creationId="{C1FE6723-094D-3F8C-D37D-E7ACB310972F}"/>
          </ac:spMkLst>
        </pc:spChg>
        <pc:picChg chg="add mod">
          <ac:chgData name="Jenny Toerien" userId="5a166c0d-fc55-4e4d-8a88-6977aa8a270d" providerId="ADAL" clId="{81015352-0DA0-1B40-854F-4D8225BEB118}" dt="2022-09-21T23:47:04.479" v="1973" actId="26606"/>
          <ac:picMkLst>
            <pc:docMk/>
            <pc:sldMk cId="500665987" sldId="550"/>
            <ac:picMk id="2" creationId="{4A31FE13-2620-0B27-041D-D45A1ABAD3E0}"/>
          </ac:picMkLst>
        </pc:picChg>
        <pc:cxnChg chg="add">
          <ac:chgData name="Jenny Toerien" userId="5a166c0d-fc55-4e4d-8a88-6977aa8a270d" providerId="ADAL" clId="{81015352-0DA0-1B40-854F-4D8225BEB118}" dt="2022-09-21T23:47:04.479" v="1973" actId="26606"/>
          <ac:cxnSpMkLst>
            <pc:docMk/>
            <pc:sldMk cId="500665987" sldId="550"/>
            <ac:cxnSpMk id="23" creationId="{A7F400EE-A8A5-48AF-B4D6-291B52C6F0B0}"/>
          </ac:cxnSpMkLst>
        </pc:cxnChg>
      </pc:sldChg>
      <pc:sldChg chg="addSp modSp mod modAnim">
        <pc:chgData name="Jenny Toerien" userId="5a166c0d-fc55-4e4d-8a88-6977aa8a270d" providerId="ADAL" clId="{81015352-0DA0-1B40-854F-4D8225BEB118}" dt="2022-09-21T23:57:19.865" v="2102" actId="20577"/>
        <pc:sldMkLst>
          <pc:docMk/>
          <pc:sldMk cId="873317951" sldId="551"/>
        </pc:sldMkLst>
        <pc:spChg chg="mod">
          <ac:chgData name="Jenny Toerien" userId="5a166c0d-fc55-4e4d-8a88-6977aa8a270d" providerId="ADAL" clId="{81015352-0DA0-1B40-854F-4D8225BEB118}" dt="2022-09-21T23:57:19.865" v="2102" actId="20577"/>
          <ac:spMkLst>
            <pc:docMk/>
            <pc:sldMk cId="873317951" sldId="551"/>
            <ac:spMk id="18" creationId="{C1FE6723-094D-3F8C-D37D-E7ACB310972F}"/>
          </ac:spMkLst>
        </pc:spChg>
        <pc:picChg chg="add mod">
          <ac:chgData name="Jenny Toerien" userId="5a166c0d-fc55-4e4d-8a88-6977aa8a270d" providerId="ADAL" clId="{81015352-0DA0-1B40-854F-4D8225BEB118}" dt="2022-09-21T23:52:41.090" v="2048" actId="14100"/>
          <ac:picMkLst>
            <pc:docMk/>
            <pc:sldMk cId="873317951" sldId="551"/>
            <ac:picMk id="3" creationId="{617BA9FB-8D84-F960-D801-7D9709DAE99A}"/>
          </ac:picMkLst>
        </pc:picChg>
      </pc:sldChg>
      <pc:sldChg chg="addSp delSp modSp mod">
        <pc:chgData name="Jenny Toerien" userId="5a166c0d-fc55-4e4d-8a88-6977aa8a270d" providerId="ADAL" clId="{81015352-0DA0-1B40-854F-4D8225BEB118}" dt="2022-09-21T23:45:17.091" v="1970" actId="20577"/>
        <pc:sldMkLst>
          <pc:docMk/>
          <pc:sldMk cId="1150901061" sldId="552"/>
        </pc:sldMkLst>
        <pc:spChg chg="del mod">
          <ac:chgData name="Jenny Toerien" userId="5a166c0d-fc55-4e4d-8a88-6977aa8a270d" providerId="ADAL" clId="{81015352-0DA0-1B40-854F-4D8225BEB118}" dt="2022-09-21T23:13:09.742" v="311" actId="478"/>
          <ac:spMkLst>
            <pc:docMk/>
            <pc:sldMk cId="1150901061" sldId="552"/>
            <ac:spMk id="2" creationId="{4B089243-82BC-70B4-B85A-0177499C5F6D}"/>
          </ac:spMkLst>
        </pc:spChg>
        <pc:spChg chg="add mod">
          <ac:chgData name="Jenny Toerien" userId="5a166c0d-fc55-4e4d-8a88-6977aa8a270d" providerId="ADAL" clId="{81015352-0DA0-1B40-854F-4D8225BEB118}" dt="2022-09-21T23:13:21.946" v="335" actId="20577"/>
          <ac:spMkLst>
            <pc:docMk/>
            <pc:sldMk cId="1150901061" sldId="552"/>
            <ac:spMk id="3" creationId="{31823976-8A6D-5A1E-81AC-F33BCBF098C2}"/>
          </ac:spMkLst>
        </pc:spChg>
        <pc:spChg chg="add del mod">
          <ac:chgData name="Jenny Toerien" userId="5a166c0d-fc55-4e4d-8a88-6977aa8a270d" providerId="ADAL" clId="{81015352-0DA0-1B40-854F-4D8225BEB118}" dt="2022-09-21T23:13:12.732" v="312" actId="478"/>
          <ac:spMkLst>
            <pc:docMk/>
            <pc:sldMk cId="1150901061" sldId="552"/>
            <ac:spMk id="6" creationId="{C073CDA0-C04F-603E-C811-87174C92A0D2}"/>
          </ac:spMkLst>
        </pc:spChg>
        <pc:spChg chg="add mod">
          <ac:chgData name="Jenny Toerien" userId="5a166c0d-fc55-4e4d-8a88-6977aa8a270d" providerId="ADAL" clId="{81015352-0DA0-1B40-854F-4D8225BEB118}" dt="2022-09-21T23:45:17.091" v="1970" actId="20577"/>
          <ac:spMkLst>
            <pc:docMk/>
            <pc:sldMk cId="1150901061" sldId="552"/>
            <ac:spMk id="7" creationId="{F51D18C3-E669-B269-8B8A-71DF97E1C859}"/>
          </ac:spMkLst>
        </pc:spChg>
        <pc:picChg chg="mod">
          <ac:chgData name="Jenny Toerien" userId="5a166c0d-fc55-4e4d-8a88-6977aa8a270d" providerId="ADAL" clId="{81015352-0DA0-1B40-854F-4D8225BEB118}" dt="2022-09-21T23:13:40.583" v="336" actId="1076"/>
          <ac:picMkLst>
            <pc:docMk/>
            <pc:sldMk cId="1150901061" sldId="552"/>
            <ac:picMk id="5" creationId="{EDA0C791-BE85-FFE6-5DF8-58A71E1A7FB4}"/>
          </ac:picMkLst>
        </pc:picChg>
      </pc:sldChg>
      <pc:sldChg chg="addSp modSp add mod setBg">
        <pc:chgData name="Jenny Toerien" userId="5a166c0d-fc55-4e4d-8a88-6977aa8a270d" providerId="ADAL" clId="{81015352-0DA0-1B40-854F-4D8225BEB118}" dt="2022-09-21T23:51:05.948" v="2042" actId="20577"/>
        <pc:sldMkLst>
          <pc:docMk/>
          <pc:sldMk cId="1223438808" sldId="553"/>
        </pc:sldMkLst>
        <pc:spChg chg="mod">
          <ac:chgData name="Jenny Toerien" userId="5a166c0d-fc55-4e4d-8a88-6977aa8a270d" providerId="ADAL" clId="{81015352-0DA0-1B40-854F-4D8225BEB118}" dt="2022-09-21T23:48:47.836" v="1978" actId="26606"/>
          <ac:spMkLst>
            <pc:docMk/>
            <pc:sldMk cId="1223438808" sldId="553"/>
            <ac:spMk id="11" creationId="{2B0EED73-AE84-F406-74D1-4C61921342AE}"/>
          </ac:spMkLst>
        </pc:spChg>
        <pc:spChg chg="mod">
          <ac:chgData name="Jenny Toerien" userId="5a166c0d-fc55-4e4d-8a88-6977aa8a270d" providerId="ADAL" clId="{81015352-0DA0-1B40-854F-4D8225BEB118}" dt="2022-09-21T23:51:05.948" v="2042" actId="20577"/>
          <ac:spMkLst>
            <pc:docMk/>
            <pc:sldMk cId="1223438808" sldId="553"/>
            <ac:spMk id="18" creationId="{C1FE6723-094D-3F8C-D37D-E7ACB310972F}"/>
          </ac:spMkLst>
        </pc:spChg>
        <pc:picChg chg="add mod">
          <ac:chgData name="Jenny Toerien" userId="5a166c0d-fc55-4e4d-8a88-6977aa8a270d" providerId="ADAL" clId="{81015352-0DA0-1B40-854F-4D8225BEB118}" dt="2022-09-21T23:48:47.836" v="1978" actId="26606"/>
          <ac:picMkLst>
            <pc:docMk/>
            <pc:sldMk cId="1223438808" sldId="553"/>
            <ac:picMk id="3" creationId="{6AE53F4E-8002-0A97-45CC-4C5F9BAA1E90}"/>
          </ac:picMkLst>
        </pc:picChg>
        <pc:cxnChg chg="add">
          <ac:chgData name="Jenny Toerien" userId="5a166c0d-fc55-4e4d-8a88-6977aa8a270d" providerId="ADAL" clId="{81015352-0DA0-1B40-854F-4D8225BEB118}" dt="2022-09-21T23:48:47.836" v="1978" actId="26606"/>
          <ac:cxnSpMkLst>
            <pc:docMk/>
            <pc:sldMk cId="1223438808" sldId="553"/>
            <ac:cxnSpMk id="23" creationId="{A7F400EE-A8A5-48AF-B4D6-291B52C6F0B0}"/>
          </ac:cxnSpMkLst>
        </pc:cxnChg>
      </pc:sldChg>
      <pc:sldChg chg="addSp delSp modSp add mod modTransition modAnim">
        <pc:chgData name="Jenny Toerien" userId="5a166c0d-fc55-4e4d-8a88-6977aa8a270d" providerId="ADAL" clId="{81015352-0DA0-1B40-854F-4D8225BEB118}" dt="2022-09-21T23:31:45.938" v="971" actId="1036"/>
        <pc:sldMkLst>
          <pc:docMk/>
          <pc:sldMk cId="2063426327" sldId="554"/>
        </pc:sldMkLst>
        <pc:spChg chg="add mod">
          <ac:chgData name="Jenny Toerien" userId="5a166c0d-fc55-4e4d-8a88-6977aa8a270d" providerId="ADAL" clId="{81015352-0DA0-1B40-854F-4D8225BEB118}" dt="2022-09-21T23:31:45.938" v="971" actId="1036"/>
          <ac:spMkLst>
            <pc:docMk/>
            <pc:sldMk cId="2063426327" sldId="554"/>
            <ac:spMk id="2" creationId="{C34C2F70-70E3-F4A3-3158-C340D526C3C9}"/>
          </ac:spMkLst>
        </pc:spChg>
        <pc:spChg chg="del">
          <ac:chgData name="Jenny Toerien" userId="5a166c0d-fc55-4e4d-8a88-6977aa8a270d" providerId="ADAL" clId="{81015352-0DA0-1B40-854F-4D8225BEB118}" dt="2022-09-21T23:18:05.707" v="678" actId="478"/>
          <ac:spMkLst>
            <pc:docMk/>
            <pc:sldMk cId="2063426327" sldId="554"/>
            <ac:spMk id="3" creationId="{31823976-8A6D-5A1E-81AC-F33BCBF098C2}"/>
          </ac:spMkLst>
        </pc:spChg>
        <pc:spChg chg="add mod">
          <ac:chgData name="Jenny Toerien" userId="5a166c0d-fc55-4e4d-8a88-6977aa8a270d" providerId="ADAL" clId="{81015352-0DA0-1B40-854F-4D8225BEB118}" dt="2022-09-21T23:28:59.267" v="912" actId="20577"/>
          <ac:spMkLst>
            <pc:docMk/>
            <pc:sldMk cId="2063426327" sldId="554"/>
            <ac:spMk id="4" creationId="{B8AB983D-8ED1-903D-62E6-4CFF9414E3ED}"/>
          </ac:spMkLst>
        </pc:spChg>
        <pc:spChg chg="add mod">
          <ac:chgData name="Jenny Toerien" userId="5a166c0d-fc55-4e4d-8a88-6977aa8a270d" providerId="ADAL" clId="{81015352-0DA0-1B40-854F-4D8225BEB118}" dt="2022-09-21T23:31:08.962" v="936" actId="207"/>
          <ac:spMkLst>
            <pc:docMk/>
            <pc:sldMk cId="2063426327" sldId="554"/>
            <ac:spMk id="6" creationId="{5A42EEA6-98CE-28CD-7BC4-E5C714636CC3}"/>
          </ac:spMkLst>
        </pc:spChg>
        <pc:spChg chg="del">
          <ac:chgData name="Jenny Toerien" userId="5a166c0d-fc55-4e4d-8a88-6977aa8a270d" providerId="ADAL" clId="{81015352-0DA0-1B40-854F-4D8225BEB118}" dt="2022-09-21T23:17:50.440" v="675" actId="478"/>
          <ac:spMkLst>
            <pc:docMk/>
            <pc:sldMk cId="2063426327" sldId="554"/>
            <ac:spMk id="7" creationId="{F51D18C3-E669-B269-8B8A-71DF97E1C859}"/>
          </ac:spMkLst>
        </pc:spChg>
        <pc:spChg chg="add mod">
          <ac:chgData name="Jenny Toerien" userId="5a166c0d-fc55-4e4d-8a88-6977aa8a270d" providerId="ADAL" clId="{81015352-0DA0-1B40-854F-4D8225BEB118}" dt="2022-09-21T23:31:08.962" v="936" actId="207"/>
          <ac:spMkLst>
            <pc:docMk/>
            <pc:sldMk cId="2063426327" sldId="554"/>
            <ac:spMk id="8" creationId="{C5B0DED8-BE70-AE73-81B1-E9F425BCE6F7}"/>
          </ac:spMkLst>
        </pc:spChg>
        <pc:spChg chg="add mod">
          <ac:chgData name="Jenny Toerien" userId="5a166c0d-fc55-4e4d-8a88-6977aa8a270d" providerId="ADAL" clId="{81015352-0DA0-1B40-854F-4D8225BEB118}" dt="2022-09-21T23:31:45.938" v="971" actId="1036"/>
          <ac:spMkLst>
            <pc:docMk/>
            <pc:sldMk cId="2063426327" sldId="554"/>
            <ac:spMk id="11" creationId="{93A06CB9-9C61-9F81-3E2B-3D46EA1F42C0}"/>
          </ac:spMkLst>
        </pc:spChg>
        <pc:spChg chg="add del mod">
          <ac:chgData name="Jenny Toerien" userId="5a166c0d-fc55-4e4d-8a88-6977aa8a270d" providerId="ADAL" clId="{81015352-0DA0-1B40-854F-4D8225BEB118}" dt="2022-09-21T23:30:27.903" v="933" actId="478"/>
          <ac:spMkLst>
            <pc:docMk/>
            <pc:sldMk cId="2063426327" sldId="554"/>
            <ac:spMk id="12" creationId="{6D0E8E49-E859-E527-997E-E60BB93074D9}"/>
          </ac:spMkLst>
        </pc:spChg>
        <pc:grpChg chg="add mod">
          <ac:chgData name="Jenny Toerien" userId="5a166c0d-fc55-4e4d-8a88-6977aa8a270d" providerId="ADAL" clId="{81015352-0DA0-1B40-854F-4D8225BEB118}" dt="2022-09-21T23:31:45.938" v="971" actId="1036"/>
          <ac:grpSpMkLst>
            <pc:docMk/>
            <pc:sldMk cId="2063426327" sldId="554"/>
            <ac:grpSpMk id="9" creationId="{C47A781C-99A6-40B0-1763-1FF224ECE4D2}"/>
          </ac:grpSpMkLst>
        </pc:grpChg>
        <pc:picChg chg="mod">
          <ac:chgData name="Jenny Toerien" userId="5a166c0d-fc55-4e4d-8a88-6977aa8a270d" providerId="ADAL" clId="{81015352-0DA0-1B40-854F-4D8225BEB118}" dt="2022-09-21T23:31:45.938" v="971" actId="1036"/>
          <ac:picMkLst>
            <pc:docMk/>
            <pc:sldMk cId="2063426327" sldId="554"/>
            <ac:picMk id="5" creationId="{EDA0C791-BE85-FFE6-5DF8-58A71E1A7FB4}"/>
          </ac:picMkLst>
        </pc:picChg>
      </pc:sldChg>
      <pc:sldChg chg="addSp delSp modSp add mod modAnim">
        <pc:chgData name="Jenny Toerien" userId="5a166c0d-fc55-4e4d-8a88-6977aa8a270d" providerId="ADAL" clId="{81015352-0DA0-1B40-854F-4D8225BEB118}" dt="2022-09-21T23:40:24.661" v="1713" actId="1076"/>
        <pc:sldMkLst>
          <pc:docMk/>
          <pc:sldMk cId="1126869178" sldId="555"/>
        </pc:sldMkLst>
        <pc:spChg chg="mod">
          <ac:chgData name="Jenny Toerien" userId="5a166c0d-fc55-4e4d-8a88-6977aa8a270d" providerId="ADAL" clId="{81015352-0DA0-1B40-854F-4D8225BEB118}" dt="2022-09-21T23:33:13.026" v="1137" actId="207"/>
          <ac:spMkLst>
            <pc:docMk/>
            <pc:sldMk cId="1126869178" sldId="555"/>
            <ac:spMk id="2" creationId="{C34C2F70-70E3-F4A3-3158-C340D526C3C9}"/>
          </ac:spMkLst>
        </pc:spChg>
        <pc:spChg chg="add mod">
          <ac:chgData name="Jenny Toerien" userId="5a166c0d-fc55-4e4d-8a88-6977aa8a270d" providerId="ADAL" clId="{81015352-0DA0-1B40-854F-4D8225BEB118}" dt="2022-09-21T23:36:31.043" v="1395" actId="207"/>
          <ac:spMkLst>
            <pc:docMk/>
            <pc:sldMk cId="1126869178" sldId="555"/>
            <ac:spMk id="3" creationId="{98AD6C2C-E99C-2911-80D6-72B8F434ABE5}"/>
          </ac:spMkLst>
        </pc:spChg>
        <pc:spChg chg="mod">
          <ac:chgData name="Jenny Toerien" userId="5a166c0d-fc55-4e4d-8a88-6977aa8a270d" providerId="ADAL" clId="{81015352-0DA0-1B40-854F-4D8225BEB118}" dt="2022-09-21T23:33:30.448" v="1140" actId="207"/>
          <ac:spMkLst>
            <pc:docMk/>
            <pc:sldMk cId="1126869178" sldId="555"/>
            <ac:spMk id="6" creationId="{5A42EEA6-98CE-28CD-7BC4-E5C714636CC3}"/>
          </ac:spMkLst>
        </pc:spChg>
        <pc:spChg chg="add del mod">
          <ac:chgData name="Jenny Toerien" userId="5a166c0d-fc55-4e4d-8a88-6977aa8a270d" providerId="ADAL" clId="{81015352-0DA0-1B40-854F-4D8225BEB118}" dt="2022-09-21T23:36:36.985" v="1396" actId="478"/>
          <ac:spMkLst>
            <pc:docMk/>
            <pc:sldMk cId="1126869178" sldId="555"/>
            <ac:spMk id="7" creationId="{A2F559A4-57BB-FF60-3FEF-600763823101}"/>
          </ac:spMkLst>
        </pc:spChg>
        <pc:spChg chg="mod">
          <ac:chgData name="Jenny Toerien" userId="5a166c0d-fc55-4e4d-8a88-6977aa8a270d" providerId="ADAL" clId="{81015352-0DA0-1B40-854F-4D8225BEB118}" dt="2022-09-21T23:33:30.448" v="1140" actId="207"/>
          <ac:spMkLst>
            <pc:docMk/>
            <pc:sldMk cId="1126869178" sldId="555"/>
            <ac:spMk id="8" creationId="{C5B0DED8-BE70-AE73-81B1-E9F425BCE6F7}"/>
          </ac:spMkLst>
        </pc:spChg>
        <pc:spChg chg="add mod">
          <ac:chgData name="Jenny Toerien" userId="5a166c0d-fc55-4e4d-8a88-6977aa8a270d" providerId="ADAL" clId="{81015352-0DA0-1B40-854F-4D8225BEB118}" dt="2022-09-21T23:40:22.474" v="1712" actId="20577"/>
          <ac:spMkLst>
            <pc:docMk/>
            <pc:sldMk cId="1126869178" sldId="555"/>
            <ac:spMk id="10" creationId="{9C2C904F-2F57-D6D5-940B-BD506D848A29}"/>
          </ac:spMkLst>
        </pc:spChg>
        <pc:spChg chg="mod">
          <ac:chgData name="Jenny Toerien" userId="5a166c0d-fc55-4e4d-8a88-6977aa8a270d" providerId="ADAL" clId="{81015352-0DA0-1B40-854F-4D8225BEB118}" dt="2022-09-21T23:33:13.026" v="1137" actId="207"/>
          <ac:spMkLst>
            <pc:docMk/>
            <pc:sldMk cId="1126869178" sldId="555"/>
            <ac:spMk id="11" creationId="{93A06CB9-9C61-9F81-3E2B-3D46EA1F42C0}"/>
          </ac:spMkLst>
        </pc:spChg>
        <pc:spChg chg="add mod">
          <ac:chgData name="Jenny Toerien" userId="5a166c0d-fc55-4e4d-8a88-6977aa8a270d" providerId="ADAL" clId="{81015352-0DA0-1B40-854F-4D8225BEB118}" dt="2022-09-21T23:39:44.540" v="1648" actId="20577"/>
          <ac:spMkLst>
            <pc:docMk/>
            <pc:sldMk cId="1126869178" sldId="555"/>
            <ac:spMk id="12" creationId="{744013B3-882C-EC54-67B9-92372611D078}"/>
          </ac:spMkLst>
        </pc:spChg>
        <pc:grpChg chg="mod">
          <ac:chgData name="Jenny Toerien" userId="5a166c0d-fc55-4e4d-8a88-6977aa8a270d" providerId="ADAL" clId="{81015352-0DA0-1B40-854F-4D8225BEB118}" dt="2022-09-21T23:33:30.448" v="1140" actId="207"/>
          <ac:grpSpMkLst>
            <pc:docMk/>
            <pc:sldMk cId="1126869178" sldId="555"/>
            <ac:grpSpMk id="9" creationId="{C47A781C-99A6-40B0-1763-1FF224ECE4D2}"/>
          </ac:grpSpMkLst>
        </pc:grpChg>
        <pc:picChg chg="mod">
          <ac:chgData name="Jenny Toerien" userId="5a166c0d-fc55-4e4d-8a88-6977aa8a270d" providerId="ADAL" clId="{81015352-0DA0-1B40-854F-4D8225BEB118}" dt="2022-09-21T23:40:24.661" v="1713" actId="1076"/>
          <ac:picMkLst>
            <pc:docMk/>
            <pc:sldMk cId="1126869178" sldId="555"/>
            <ac:picMk id="5" creationId="{EDA0C791-BE85-FFE6-5DF8-58A71E1A7FB4}"/>
          </ac:picMkLst>
        </pc:picChg>
      </pc:sldChg>
      <pc:sldChg chg="addSp delSp modSp add mod modAnim">
        <pc:chgData name="Jenny Toerien" userId="5a166c0d-fc55-4e4d-8a88-6977aa8a270d" providerId="ADAL" clId="{81015352-0DA0-1B40-854F-4D8225BEB118}" dt="2022-09-21T23:44:05.653" v="1949" actId="14100"/>
        <pc:sldMkLst>
          <pc:docMk/>
          <pc:sldMk cId="417490857" sldId="556"/>
        </pc:sldMkLst>
        <pc:spChg chg="mod">
          <ac:chgData name="Jenny Toerien" userId="5a166c0d-fc55-4e4d-8a88-6977aa8a270d" providerId="ADAL" clId="{81015352-0DA0-1B40-854F-4D8225BEB118}" dt="2022-09-21T23:41:29.059" v="1715" actId="164"/>
          <ac:spMkLst>
            <pc:docMk/>
            <pc:sldMk cId="417490857" sldId="556"/>
            <ac:spMk id="2" creationId="{C34C2F70-70E3-F4A3-3158-C340D526C3C9}"/>
          </ac:spMkLst>
        </pc:spChg>
        <pc:spChg chg="mod">
          <ac:chgData name="Jenny Toerien" userId="5a166c0d-fc55-4e4d-8a88-6977aa8a270d" providerId="ADAL" clId="{81015352-0DA0-1B40-854F-4D8225BEB118}" dt="2022-09-21T23:41:37.885" v="1716" actId="207"/>
          <ac:spMkLst>
            <pc:docMk/>
            <pc:sldMk cId="417490857" sldId="556"/>
            <ac:spMk id="3" creationId="{98AD6C2C-E99C-2911-80D6-72B8F434ABE5}"/>
          </ac:spMkLst>
        </pc:spChg>
        <pc:spChg chg="del">
          <ac:chgData name="Jenny Toerien" userId="5a166c0d-fc55-4e4d-8a88-6977aa8a270d" providerId="ADAL" clId="{81015352-0DA0-1B40-854F-4D8225BEB118}" dt="2022-09-21T23:42:09.389" v="1775" actId="478"/>
          <ac:spMkLst>
            <pc:docMk/>
            <pc:sldMk cId="417490857" sldId="556"/>
            <ac:spMk id="4" creationId="{B8AB983D-8ED1-903D-62E6-4CFF9414E3ED}"/>
          </ac:spMkLst>
        </pc:spChg>
        <pc:spChg chg="mod">
          <ac:chgData name="Jenny Toerien" userId="5a166c0d-fc55-4e4d-8a88-6977aa8a270d" providerId="ADAL" clId="{81015352-0DA0-1B40-854F-4D8225BEB118}" dt="2022-09-21T23:42:26.024" v="1784" actId="1038"/>
          <ac:spMkLst>
            <pc:docMk/>
            <pc:sldMk cId="417490857" sldId="556"/>
            <ac:spMk id="6" creationId="{5A42EEA6-98CE-28CD-7BC4-E5C714636CC3}"/>
          </ac:spMkLst>
        </pc:spChg>
        <pc:spChg chg="mod">
          <ac:chgData name="Jenny Toerien" userId="5a166c0d-fc55-4e4d-8a88-6977aa8a270d" providerId="ADAL" clId="{81015352-0DA0-1B40-854F-4D8225BEB118}" dt="2022-09-21T23:42:26.024" v="1784" actId="1038"/>
          <ac:spMkLst>
            <pc:docMk/>
            <pc:sldMk cId="417490857" sldId="556"/>
            <ac:spMk id="8" creationId="{C5B0DED8-BE70-AE73-81B1-E9F425BCE6F7}"/>
          </ac:spMkLst>
        </pc:spChg>
        <pc:spChg chg="mod">
          <ac:chgData name="Jenny Toerien" userId="5a166c0d-fc55-4e4d-8a88-6977aa8a270d" providerId="ADAL" clId="{81015352-0DA0-1B40-854F-4D8225BEB118}" dt="2022-09-21T23:41:37.885" v="1716" actId="207"/>
          <ac:spMkLst>
            <pc:docMk/>
            <pc:sldMk cId="417490857" sldId="556"/>
            <ac:spMk id="10" creationId="{9C2C904F-2F57-D6D5-940B-BD506D848A29}"/>
          </ac:spMkLst>
        </pc:spChg>
        <pc:spChg chg="mod">
          <ac:chgData name="Jenny Toerien" userId="5a166c0d-fc55-4e4d-8a88-6977aa8a270d" providerId="ADAL" clId="{81015352-0DA0-1B40-854F-4D8225BEB118}" dt="2022-09-21T23:41:29.059" v="1715" actId="164"/>
          <ac:spMkLst>
            <pc:docMk/>
            <pc:sldMk cId="417490857" sldId="556"/>
            <ac:spMk id="11" creationId="{93A06CB9-9C61-9F81-3E2B-3D46EA1F42C0}"/>
          </ac:spMkLst>
        </pc:spChg>
        <pc:spChg chg="mod">
          <ac:chgData name="Jenny Toerien" userId="5a166c0d-fc55-4e4d-8a88-6977aa8a270d" providerId="ADAL" clId="{81015352-0DA0-1B40-854F-4D8225BEB118}" dt="2022-09-21T23:41:37.885" v="1716" actId="207"/>
          <ac:spMkLst>
            <pc:docMk/>
            <pc:sldMk cId="417490857" sldId="556"/>
            <ac:spMk id="12" creationId="{744013B3-882C-EC54-67B9-92372611D078}"/>
          </ac:spMkLst>
        </pc:spChg>
        <pc:spChg chg="add mod">
          <ac:chgData name="Jenny Toerien" userId="5a166c0d-fc55-4e4d-8a88-6977aa8a270d" providerId="ADAL" clId="{81015352-0DA0-1B40-854F-4D8225BEB118}" dt="2022-09-21T23:44:05.653" v="1949" actId="14100"/>
          <ac:spMkLst>
            <pc:docMk/>
            <pc:sldMk cId="417490857" sldId="556"/>
            <ac:spMk id="13" creationId="{D0FD1202-9780-3BB4-E98C-CD651934BD83}"/>
          </ac:spMkLst>
        </pc:spChg>
        <pc:grpChg chg="add mod">
          <ac:chgData name="Jenny Toerien" userId="5a166c0d-fc55-4e4d-8a88-6977aa8a270d" providerId="ADAL" clId="{81015352-0DA0-1B40-854F-4D8225BEB118}" dt="2022-09-21T23:42:47.685" v="1870" actId="1038"/>
          <ac:grpSpMkLst>
            <pc:docMk/>
            <pc:sldMk cId="417490857" sldId="556"/>
            <ac:grpSpMk id="7" creationId="{EE58BD77-A61B-F549-C696-1EC5E2610358}"/>
          </ac:grpSpMkLst>
        </pc:grpChg>
        <pc:grpChg chg="mod">
          <ac:chgData name="Jenny Toerien" userId="5a166c0d-fc55-4e4d-8a88-6977aa8a270d" providerId="ADAL" clId="{81015352-0DA0-1B40-854F-4D8225BEB118}" dt="2022-09-21T23:41:29.059" v="1715" actId="164"/>
          <ac:grpSpMkLst>
            <pc:docMk/>
            <pc:sldMk cId="417490857" sldId="556"/>
            <ac:grpSpMk id="9" creationId="{C47A781C-99A6-40B0-1763-1FF224ECE4D2}"/>
          </ac:grpSpMkLst>
        </pc:grpChg>
        <pc:picChg chg="mod">
          <ac:chgData name="Jenny Toerien" userId="5a166c0d-fc55-4e4d-8a88-6977aa8a270d" providerId="ADAL" clId="{81015352-0DA0-1B40-854F-4D8225BEB118}" dt="2022-09-21T23:42:56.794" v="1872" actId="1076"/>
          <ac:picMkLst>
            <pc:docMk/>
            <pc:sldMk cId="417490857" sldId="556"/>
            <ac:picMk id="5" creationId="{EDA0C791-BE85-FFE6-5DF8-58A71E1A7FB4}"/>
          </ac:picMkLst>
        </pc:picChg>
      </pc:sldChg>
      <pc:sldChg chg="new del">
        <pc:chgData name="Jenny Toerien" userId="5a166c0d-fc55-4e4d-8a88-6977aa8a270d" providerId="ADAL" clId="{81015352-0DA0-1B40-854F-4D8225BEB118}" dt="2022-09-22T00:40:46.415" v="2167" actId="680"/>
        <pc:sldMkLst>
          <pc:docMk/>
          <pc:sldMk cId="1484882926" sldId="557"/>
        </pc:sldMkLst>
      </pc:sldChg>
      <pc:sldChg chg="modSp add mod ord modAnim">
        <pc:chgData name="Jenny Toerien" userId="5a166c0d-fc55-4e4d-8a88-6977aa8a270d" providerId="ADAL" clId="{81015352-0DA0-1B40-854F-4D8225BEB118}" dt="2022-09-22T00:47:52.647" v="2380" actId="20577"/>
        <pc:sldMkLst>
          <pc:docMk/>
          <pc:sldMk cId="2662300316" sldId="557"/>
        </pc:sldMkLst>
        <pc:spChg chg="mod">
          <ac:chgData name="Jenny Toerien" userId="5a166c0d-fc55-4e4d-8a88-6977aa8a270d" providerId="ADAL" clId="{81015352-0DA0-1B40-854F-4D8225BEB118}" dt="2022-09-22T00:43:30.749" v="2347" actId="20577"/>
          <ac:spMkLst>
            <pc:docMk/>
            <pc:sldMk cId="2662300316" sldId="557"/>
            <ac:spMk id="11" creationId="{2B0EED73-AE84-F406-74D1-4C61921342AE}"/>
          </ac:spMkLst>
        </pc:spChg>
        <pc:spChg chg="mod">
          <ac:chgData name="Jenny Toerien" userId="5a166c0d-fc55-4e4d-8a88-6977aa8a270d" providerId="ADAL" clId="{81015352-0DA0-1B40-854F-4D8225BEB118}" dt="2022-09-22T00:47:52.647" v="2380" actId="20577"/>
          <ac:spMkLst>
            <pc:docMk/>
            <pc:sldMk cId="2662300316" sldId="557"/>
            <ac:spMk id="18" creationId="{C1FE6723-094D-3F8C-D37D-E7ACB310972F}"/>
          </ac:spMkLst>
        </pc:spChg>
      </pc:sldChg>
    </pc:docChg>
  </pc:docChgLst>
  <pc:docChgLst>
    <pc:chgData name="Jenny Toerien" userId="S::toerienj@blanchelande.sch.gg::5a166c0d-fc55-4e4d-8a88-6977aa8a270d" providerId="AD" clId="Web-{9DFDF233-2781-AA90-052F-8AE87B94F716}"/>
    <pc:docChg chg="modSld">
      <pc:chgData name="Jenny Toerien" userId="S::toerienj@blanchelande.sch.gg::5a166c0d-fc55-4e4d-8a88-6977aa8a270d" providerId="AD" clId="Web-{9DFDF233-2781-AA90-052F-8AE87B94F716}" dt="2022-09-29T06:44:22.898" v="4" actId="20577"/>
      <pc:docMkLst>
        <pc:docMk/>
      </pc:docMkLst>
      <pc:sldChg chg="modSp">
        <pc:chgData name="Jenny Toerien" userId="S::toerienj@blanchelande.sch.gg::5a166c0d-fc55-4e4d-8a88-6977aa8a270d" providerId="AD" clId="Web-{9DFDF233-2781-AA90-052F-8AE87B94F716}" dt="2022-09-29T06:44:22.898" v="4" actId="20577"/>
        <pc:sldMkLst>
          <pc:docMk/>
          <pc:sldMk cId="2662300316" sldId="557"/>
        </pc:sldMkLst>
        <pc:spChg chg="mod">
          <ac:chgData name="Jenny Toerien" userId="S::toerienj@blanchelande.sch.gg::5a166c0d-fc55-4e4d-8a88-6977aa8a270d" providerId="AD" clId="Web-{9DFDF233-2781-AA90-052F-8AE87B94F716}" dt="2022-09-29T06:44:22.898" v="4" actId="20577"/>
          <ac:spMkLst>
            <pc:docMk/>
            <pc:sldMk cId="2662300316" sldId="557"/>
            <ac:spMk id="18" creationId="{C1FE6723-094D-3F8C-D37D-E7ACB310972F}"/>
          </ac:spMkLst>
        </pc:spChg>
      </pc:sldChg>
    </pc:docChg>
  </pc:docChgLst>
  <pc:docChgLst>
    <pc:chgData name="Jenny Toerien" userId="S::toerienj@blanchelande.sch.gg::5a166c0d-fc55-4e4d-8a88-6977aa8a270d" providerId="AD" clId="Web-{6EA14322-6149-DAF9-0AEF-0FA7D60DF811}"/>
    <pc:docChg chg="delSld">
      <pc:chgData name="Jenny Toerien" userId="S::toerienj@blanchelande.sch.gg::5a166c0d-fc55-4e4d-8a88-6977aa8a270d" providerId="AD" clId="Web-{6EA14322-6149-DAF9-0AEF-0FA7D60DF811}" dt="2022-10-05T12:59:26.708" v="4"/>
      <pc:docMkLst>
        <pc:docMk/>
      </pc:docMkLst>
      <pc:sldChg chg="del">
        <pc:chgData name="Jenny Toerien" userId="S::toerienj@blanchelande.sch.gg::5a166c0d-fc55-4e4d-8a88-6977aa8a270d" providerId="AD" clId="Web-{6EA14322-6149-DAF9-0AEF-0FA7D60DF811}" dt="2022-10-05T12:59:25.536" v="3"/>
        <pc:sldMkLst>
          <pc:docMk/>
          <pc:sldMk cId="2349166621" sldId="271"/>
        </pc:sldMkLst>
      </pc:sldChg>
      <pc:sldChg chg="del">
        <pc:chgData name="Jenny Toerien" userId="S::toerienj@blanchelande.sch.gg::5a166c0d-fc55-4e4d-8a88-6977aa8a270d" providerId="AD" clId="Web-{6EA14322-6149-DAF9-0AEF-0FA7D60DF811}" dt="2022-10-05T12:59:25.536" v="2"/>
        <pc:sldMkLst>
          <pc:docMk/>
          <pc:sldMk cId="2320080996" sldId="2359"/>
        </pc:sldMkLst>
      </pc:sldChg>
      <pc:sldChg chg="del">
        <pc:chgData name="Jenny Toerien" userId="S::toerienj@blanchelande.sch.gg::5a166c0d-fc55-4e4d-8a88-6977aa8a270d" providerId="AD" clId="Web-{6EA14322-6149-DAF9-0AEF-0FA7D60DF811}" dt="2022-10-05T12:59:25.520" v="1"/>
        <pc:sldMkLst>
          <pc:docMk/>
          <pc:sldMk cId="2824371325" sldId="2923"/>
        </pc:sldMkLst>
      </pc:sldChg>
      <pc:sldChg chg="del">
        <pc:chgData name="Jenny Toerien" userId="S::toerienj@blanchelande.sch.gg::5a166c0d-fc55-4e4d-8a88-6977aa8a270d" providerId="AD" clId="Web-{6EA14322-6149-DAF9-0AEF-0FA7D60DF811}" dt="2022-10-05T12:59:26.708" v="4"/>
        <pc:sldMkLst>
          <pc:docMk/>
          <pc:sldMk cId="1962271594" sldId="2936"/>
        </pc:sldMkLst>
      </pc:sldChg>
      <pc:sldChg chg="del">
        <pc:chgData name="Jenny Toerien" userId="S::toerienj@blanchelande.sch.gg::5a166c0d-fc55-4e4d-8a88-6977aa8a270d" providerId="AD" clId="Web-{6EA14322-6149-DAF9-0AEF-0FA7D60DF811}" dt="2022-10-05T12:59:25.520" v="0"/>
        <pc:sldMkLst>
          <pc:docMk/>
          <pc:sldMk cId="2875677539" sldId="2980"/>
        </pc:sldMkLst>
      </pc:sldChg>
    </pc:docChg>
  </pc:docChgLst>
  <pc:docChgLst>
    <pc:chgData name="Jenny Toerien" userId="5a166c0d-fc55-4e4d-8a88-6977aa8a270d" providerId="ADAL" clId="{A9ADB43E-18BC-4E15-9CD4-43F2087D0DCC}"/>
    <pc:docChg chg="undo custSel addSld delSld modSld">
      <pc:chgData name="Jenny Toerien" userId="5a166c0d-fc55-4e4d-8a88-6977aa8a270d" providerId="ADAL" clId="{A9ADB43E-18BC-4E15-9CD4-43F2087D0DCC}" dt="2022-09-21T15:37:39.442" v="1820" actId="962"/>
      <pc:docMkLst>
        <pc:docMk/>
      </pc:docMkLst>
      <pc:sldChg chg="modSp mod modShow">
        <pc:chgData name="Jenny Toerien" userId="5a166c0d-fc55-4e4d-8a88-6977aa8a270d" providerId="ADAL" clId="{A9ADB43E-18BC-4E15-9CD4-43F2087D0DCC}" dt="2022-09-21T14:08:00.517" v="167" actId="729"/>
        <pc:sldMkLst>
          <pc:docMk/>
          <pc:sldMk cId="356622354" sldId="257"/>
        </pc:sldMkLst>
        <pc:spChg chg="mod">
          <ac:chgData name="Jenny Toerien" userId="5a166c0d-fc55-4e4d-8a88-6977aa8a270d" providerId="ADAL" clId="{A9ADB43E-18BC-4E15-9CD4-43F2087D0DCC}" dt="2022-09-21T14:04:17.547" v="136" actId="255"/>
          <ac:spMkLst>
            <pc:docMk/>
            <pc:sldMk cId="356622354" sldId="257"/>
            <ac:spMk id="15" creationId="{F3776E81-C70E-6B47-78A5-19A1A7ABCA40}"/>
          </ac:spMkLst>
        </pc:spChg>
      </pc:sldChg>
      <pc:sldChg chg="modSp mod setBg">
        <pc:chgData name="Jenny Toerien" userId="5a166c0d-fc55-4e4d-8a88-6977aa8a270d" providerId="ADAL" clId="{A9ADB43E-18BC-4E15-9CD4-43F2087D0DCC}" dt="2022-09-21T14:08:50.246" v="169" actId="207"/>
        <pc:sldMkLst>
          <pc:docMk/>
          <pc:sldMk cId="3598256357" sldId="258"/>
        </pc:sldMkLst>
        <pc:spChg chg="mod">
          <ac:chgData name="Jenny Toerien" userId="5a166c0d-fc55-4e4d-8a88-6977aa8a270d" providerId="ADAL" clId="{A9ADB43E-18BC-4E15-9CD4-43F2087D0DCC}" dt="2022-09-21T14:01:25.107" v="2" actId="207"/>
          <ac:spMkLst>
            <pc:docMk/>
            <pc:sldMk cId="3598256357" sldId="258"/>
            <ac:spMk id="2" creationId="{5EA274B9-CA50-A968-855C-DCB3E698A528}"/>
          </ac:spMkLst>
        </pc:spChg>
        <pc:spChg chg="mod">
          <ac:chgData name="Jenny Toerien" userId="5a166c0d-fc55-4e4d-8a88-6977aa8a270d" providerId="ADAL" clId="{A9ADB43E-18BC-4E15-9CD4-43F2087D0DCC}" dt="2022-09-21T14:08:50.246" v="169" actId="207"/>
          <ac:spMkLst>
            <pc:docMk/>
            <pc:sldMk cId="3598256357" sldId="258"/>
            <ac:spMk id="3" creationId="{CE5AAE80-9763-D57A-CDB1-97CB67BFFD2E}"/>
          </ac:spMkLst>
        </pc:spChg>
        <pc:picChg chg="mod">
          <ac:chgData name="Jenny Toerien" userId="5a166c0d-fc55-4e4d-8a88-6977aa8a270d" providerId="ADAL" clId="{A9ADB43E-18BC-4E15-9CD4-43F2087D0DCC}" dt="2022-09-21T14:01:33.412" v="3" actId="208"/>
          <ac:picMkLst>
            <pc:docMk/>
            <pc:sldMk cId="3598256357" sldId="258"/>
            <ac:picMk id="1026" creationId="{D940B3D3-80BF-995A-CA27-687249F50F04}"/>
          </ac:picMkLst>
        </pc:picChg>
      </pc:sldChg>
      <pc:sldChg chg="del">
        <pc:chgData name="Jenny Toerien" userId="5a166c0d-fc55-4e4d-8a88-6977aa8a270d" providerId="ADAL" clId="{A9ADB43E-18BC-4E15-9CD4-43F2087D0DCC}" dt="2022-09-21T14:03:24.537" v="117" actId="47"/>
        <pc:sldMkLst>
          <pc:docMk/>
          <pc:sldMk cId="3944981559" sldId="259"/>
        </pc:sldMkLst>
      </pc:sldChg>
      <pc:sldChg chg="addSp modSp mod">
        <pc:chgData name="Jenny Toerien" userId="5a166c0d-fc55-4e4d-8a88-6977aa8a270d" providerId="ADAL" clId="{A9ADB43E-18BC-4E15-9CD4-43F2087D0DCC}" dt="2022-09-21T15:32:38.292" v="1816" actId="122"/>
        <pc:sldMkLst>
          <pc:docMk/>
          <pc:sldMk cId="3424679423" sldId="260"/>
        </pc:sldMkLst>
        <pc:spChg chg="mod">
          <ac:chgData name="Jenny Toerien" userId="5a166c0d-fc55-4e4d-8a88-6977aa8a270d" providerId="ADAL" clId="{A9ADB43E-18BC-4E15-9CD4-43F2087D0DCC}" dt="2022-09-21T15:22:38.473" v="1799" actId="207"/>
          <ac:spMkLst>
            <pc:docMk/>
            <pc:sldMk cId="3424679423" sldId="260"/>
            <ac:spMk id="2" creationId="{638E41F5-50FA-D5EC-1C7E-EB491FFD7C4A}"/>
          </ac:spMkLst>
        </pc:spChg>
        <pc:spChg chg="mod">
          <ac:chgData name="Jenny Toerien" userId="5a166c0d-fc55-4e4d-8a88-6977aa8a270d" providerId="ADAL" clId="{A9ADB43E-18BC-4E15-9CD4-43F2087D0DCC}" dt="2022-09-21T15:29:51.013" v="1811"/>
          <ac:spMkLst>
            <pc:docMk/>
            <pc:sldMk cId="3424679423" sldId="260"/>
            <ac:spMk id="3" creationId="{3C93AB52-DBA5-0A5E-A01F-D4C9567A206B}"/>
          </ac:spMkLst>
        </pc:spChg>
        <pc:spChg chg="add mod">
          <ac:chgData name="Jenny Toerien" userId="5a166c0d-fc55-4e4d-8a88-6977aa8a270d" providerId="ADAL" clId="{A9ADB43E-18BC-4E15-9CD4-43F2087D0DCC}" dt="2022-09-21T15:21:10.117" v="1742" actId="20577"/>
          <ac:spMkLst>
            <pc:docMk/>
            <pc:sldMk cId="3424679423" sldId="260"/>
            <ac:spMk id="5" creationId="{9AC44B8A-D7DD-C96B-D032-F2FE64D61DB1}"/>
          </ac:spMkLst>
        </pc:spChg>
        <pc:graphicFrameChg chg="add mod modGraphic">
          <ac:chgData name="Jenny Toerien" userId="5a166c0d-fc55-4e4d-8a88-6977aa8a270d" providerId="ADAL" clId="{A9ADB43E-18BC-4E15-9CD4-43F2087D0DCC}" dt="2022-09-21T15:32:38.292" v="1816" actId="122"/>
          <ac:graphicFrameMkLst>
            <pc:docMk/>
            <pc:sldMk cId="3424679423" sldId="260"/>
            <ac:graphicFrameMk id="4" creationId="{C9B863C4-F0C0-F646-7BD3-7577E55790DC}"/>
          </ac:graphicFrameMkLst>
        </pc:graphicFrameChg>
        <pc:picChg chg="mod">
          <ac:chgData name="Jenny Toerien" userId="5a166c0d-fc55-4e4d-8a88-6977aa8a270d" providerId="ADAL" clId="{A9ADB43E-18BC-4E15-9CD4-43F2087D0DCC}" dt="2022-09-21T15:22:46.092" v="1800" actId="1076"/>
          <ac:picMkLst>
            <pc:docMk/>
            <pc:sldMk cId="3424679423" sldId="260"/>
            <ac:picMk id="6" creationId="{A6528F18-CF5D-4F04-FA7D-439BDFE35016}"/>
          </ac:picMkLst>
        </pc:picChg>
        <pc:picChg chg="mod">
          <ac:chgData name="Jenny Toerien" userId="5a166c0d-fc55-4e4d-8a88-6977aa8a270d" providerId="ADAL" clId="{A9ADB43E-18BC-4E15-9CD4-43F2087D0DCC}" dt="2022-09-21T15:13:53.732" v="1607" actId="1036"/>
          <ac:picMkLst>
            <pc:docMk/>
            <pc:sldMk cId="3424679423" sldId="260"/>
            <ac:picMk id="3074" creationId="{6181E43A-ADC8-C44F-71C4-E79EEAB9AC43}"/>
          </ac:picMkLst>
        </pc:picChg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237081727" sldId="525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952349588" sldId="540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922987859" sldId="542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1457519275" sldId="543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388811074" sldId="547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1186521738" sldId="548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361971892" sldId="549"/>
        </pc:sldMkLst>
      </pc:sldChg>
      <pc:sldChg chg="modSp mod modAnim">
        <pc:chgData name="Jenny Toerien" userId="5a166c0d-fc55-4e4d-8a88-6977aa8a270d" providerId="ADAL" clId="{A9ADB43E-18BC-4E15-9CD4-43F2087D0DCC}" dt="2022-09-21T14:07:32.932" v="166" actId="255"/>
        <pc:sldMkLst>
          <pc:docMk/>
          <pc:sldMk cId="500665987" sldId="550"/>
        </pc:sldMkLst>
        <pc:spChg chg="mod">
          <ac:chgData name="Jenny Toerien" userId="5a166c0d-fc55-4e4d-8a88-6977aa8a270d" providerId="ADAL" clId="{A9ADB43E-18BC-4E15-9CD4-43F2087D0DCC}" dt="2022-09-21T14:07:32.932" v="166" actId="255"/>
          <ac:spMkLst>
            <pc:docMk/>
            <pc:sldMk cId="500665987" sldId="550"/>
            <ac:spMk id="18" creationId="{C1FE6723-094D-3F8C-D37D-E7ACB310972F}"/>
          </ac:spMkLst>
        </pc:spChg>
      </pc:sldChg>
      <pc:sldChg chg="modSp add mod modAnim">
        <pc:chgData name="Jenny Toerien" userId="5a166c0d-fc55-4e4d-8a88-6977aa8a270d" providerId="ADAL" clId="{A9ADB43E-18BC-4E15-9CD4-43F2087D0DCC}" dt="2022-09-21T14:23:01.616" v="1095" actId="115"/>
        <pc:sldMkLst>
          <pc:docMk/>
          <pc:sldMk cId="873317951" sldId="551"/>
        </pc:sldMkLst>
        <pc:spChg chg="mod">
          <ac:chgData name="Jenny Toerien" userId="5a166c0d-fc55-4e4d-8a88-6977aa8a270d" providerId="ADAL" clId="{A9ADB43E-18BC-4E15-9CD4-43F2087D0DCC}" dt="2022-09-21T14:17:44.876" v="884" actId="207"/>
          <ac:spMkLst>
            <pc:docMk/>
            <pc:sldMk cId="873317951" sldId="551"/>
            <ac:spMk id="11" creationId="{2B0EED73-AE84-F406-74D1-4C61921342AE}"/>
          </ac:spMkLst>
        </pc:spChg>
        <pc:spChg chg="mod">
          <ac:chgData name="Jenny Toerien" userId="5a166c0d-fc55-4e4d-8a88-6977aa8a270d" providerId="ADAL" clId="{A9ADB43E-18BC-4E15-9CD4-43F2087D0DCC}" dt="2022-09-21T14:23:01.616" v="1095" actId="115"/>
          <ac:spMkLst>
            <pc:docMk/>
            <pc:sldMk cId="873317951" sldId="551"/>
            <ac:spMk id="18" creationId="{C1FE6723-094D-3F8C-D37D-E7ACB310972F}"/>
          </ac:spMkLst>
        </pc:spChg>
      </pc:sldChg>
      <pc:sldChg chg="new del">
        <pc:chgData name="Jenny Toerien" userId="5a166c0d-fc55-4e4d-8a88-6977aa8a270d" providerId="ADAL" clId="{A9ADB43E-18BC-4E15-9CD4-43F2087D0DCC}" dt="2022-09-21T14:11:51.527" v="171" actId="47"/>
        <pc:sldMkLst>
          <pc:docMk/>
          <pc:sldMk cId="2230680810" sldId="551"/>
        </pc:sldMkLst>
      </pc:sldChg>
      <pc:sldChg chg="addSp delSp modSp new mod">
        <pc:chgData name="Jenny Toerien" userId="5a166c0d-fc55-4e4d-8a88-6977aa8a270d" providerId="ADAL" clId="{A9ADB43E-18BC-4E15-9CD4-43F2087D0DCC}" dt="2022-09-21T15:37:39.442" v="1820" actId="962"/>
        <pc:sldMkLst>
          <pc:docMk/>
          <pc:sldMk cId="1150901061" sldId="552"/>
        </pc:sldMkLst>
        <pc:spChg chg="del">
          <ac:chgData name="Jenny Toerien" userId="5a166c0d-fc55-4e4d-8a88-6977aa8a270d" providerId="ADAL" clId="{A9ADB43E-18BC-4E15-9CD4-43F2087D0DCC}" dt="2022-09-21T15:37:36.042" v="1818"/>
          <ac:spMkLst>
            <pc:docMk/>
            <pc:sldMk cId="1150901061" sldId="552"/>
            <ac:spMk id="3" creationId="{A5FC85D6-64A3-F29C-766A-0AD37E411FE2}"/>
          </ac:spMkLst>
        </pc:spChg>
        <pc:picChg chg="add mod">
          <ac:chgData name="Jenny Toerien" userId="5a166c0d-fc55-4e4d-8a88-6977aa8a270d" providerId="ADAL" clId="{A9ADB43E-18BC-4E15-9CD4-43F2087D0DCC}" dt="2022-09-21T15:37:39.442" v="1820" actId="962"/>
          <ac:picMkLst>
            <pc:docMk/>
            <pc:sldMk cId="1150901061" sldId="552"/>
            <ac:picMk id="5" creationId="{EDA0C791-BE85-FFE6-5DF8-58A71E1A7FB4}"/>
          </ac:picMkLst>
        </pc:picChg>
      </pc:sldChg>
    </pc:docChg>
  </pc:docChgLst>
  <pc:docChgLst>
    <pc:chgData name="Jenny Toerien" userId="S::toerienj@blanchelande.sch.gg::5a166c0d-fc55-4e4d-8a88-6977aa8a270d" providerId="AD" clId="Web-{F23F146F-DDE9-B544-9CC6-7D58AE09ADF6}"/>
    <pc:docChg chg="delSld modSld">
      <pc:chgData name="Jenny Toerien" userId="S::toerienj@blanchelande.sch.gg::5a166c0d-fc55-4e4d-8a88-6977aa8a270d" providerId="AD" clId="Web-{F23F146F-DDE9-B544-9CC6-7D58AE09ADF6}" dt="2023-02-25T06:30:12.865" v="9" actId="20577"/>
      <pc:docMkLst>
        <pc:docMk/>
      </pc:docMkLst>
      <pc:sldChg chg="modSp">
        <pc:chgData name="Jenny Toerien" userId="S::toerienj@blanchelande.sch.gg::5a166c0d-fc55-4e4d-8a88-6977aa8a270d" providerId="AD" clId="Web-{F23F146F-DDE9-B544-9CC6-7D58AE09ADF6}" dt="2023-02-25T06:30:12.865" v="9" actId="20577"/>
        <pc:sldMkLst>
          <pc:docMk/>
          <pc:sldMk cId="3424679423" sldId="260"/>
        </pc:sldMkLst>
        <pc:spChg chg="mod">
          <ac:chgData name="Jenny Toerien" userId="S::toerienj@blanchelande.sch.gg::5a166c0d-fc55-4e4d-8a88-6977aa8a270d" providerId="AD" clId="Web-{F23F146F-DDE9-B544-9CC6-7D58AE09ADF6}" dt="2023-02-25T06:30:12.865" v="9" actId="20577"/>
          <ac:spMkLst>
            <pc:docMk/>
            <pc:sldMk cId="3424679423" sldId="260"/>
            <ac:spMk id="3" creationId="{3C93AB52-DBA5-0A5E-A01F-D4C9567A206B}"/>
          </ac:spMkLst>
        </pc:spChg>
      </pc:sldChg>
      <pc:sldChg chg="modSp">
        <pc:chgData name="Jenny Toerien" userId="S::toerienj@blanchelande.sch.gg::5a166c0d-fc55-4e4d-8a88-6977aa8a270d" providerId="AD" clId="Web-{F23F146F-DDE9-B544-9CC6-7D58AE09ADF6}" dt="2023-02-25T06:29:36.739" v="3" actId="20577"/>
        <pc:sldMkLst>
          <pc:docMk/>
          <pc:sldMk cId="500665987" sldId="550"/>
        </pc:sldMkLst>
        <pc:spChg chg="mod">
          <ac:chgData name="Jenny Toerien" userId="S::toerienj@blanchelande.sch.gg::5a166c0d-fc55-4e4d-8a88-6977aa8a270d" providerId="AD" clId="Web-{F23F146F-DDE9-B544-9CC6-7D58AE09ADF6}" dt="2023-02-25T06:29:36.739" v="3" actId="20577"/>
          <ac:spMkLst>
            <pc:docMk/>
            <pc:sldMk cId="500665987" sldId="550"/>
            <ac:spMk id="18" creationId="{C1FE6723-094D-3F8C-D37D-E7ACB310972F}"/>
          </ac:spMkLst>
        </pc:spChg>
      </pc:sldChg>
      <pc:sldChg chg="del">
        <pc:chgData name="Jenny Toerien" userId="S::toerienj@blanchelande.sch.gg::5a166c0d-fc55-4e4d-8a88-6977aa8a270d" providerId="AD" clId="Web-{F23F146F-DDE9-B544-9CC6-7D58AE09ADF6}" dt="2023-02-25T06:29:39.473" v="4"/>
        <pc:sldMkLst>
          <pc:docMk/>
          <pc:sldMk cId="2662300316" sldId="557"/>
        </pc:sldMkLst>
      </pc:sldChg>
    </pc:docChg>
  </pc:docChgLst>
  <pc:docChgLst>
    <pc:chgData name="Jenny Toerien" userId="S::toerienj@blanchelande.sch.gg::5a166c0d-fc55-4e4d-8a88-6977aa8a270d" providerId="AD" clId="Web-{4748E781-E0C2-44DD-76CA-EFF87FDA6ED7}"/>
    <pc:docChg chg="modSld">
      <pc:chgData name="Jenny Toerien" userId="S::toerienj@blanchelande.sch.gg::5a166c0d-fc55-4e4d-8a88-6977aa8a270d" providerId="AD" clId="Web-{4748E781-E0C2-44DD-76CA-EFF87FDA6ED7}" dt="2022-09-21T13:47:18.043" v="22" actId="20577"/>
      <pc:docMkLst>
        <pc:docMk/>
      </pc:docMkLst>
      <pc:sldChg chg="modSp">
        <pc:chgData name="Jenny Toerien" userId="S::toerienj@blanchelande.sch.gg::5a166c0d-fc55-4e4d-8a88-6977aa8a270d" providerId="AD" clId="Web-{4748E781-E0C2-44DD-76CA-EFF87FDA6ED7}" dt="2022-09-21T13:47:18.043" v="22" actId="20577"/>
        <pc:sldMkLst>
          <pc:docMk/>
          <pc:sldMk cId="3598256357" sldId="258"/>
        </pc:sldMkLst>
        <pc:spChg chg="mod">
          <ac:chgData name="Jenny Toerien" userId="S::toerienj@blanchelande.sch.gg::5a166c0d-fc55-4e4d-8a88-6977aa8a270d" providerId="AD" clId="Web-{4748E781-E0C2-44DD-76CA-EFF87FDA6ED7}" dt="2022-09-21T13:47:18.043" v="22" actId="20577"/>
          <ac:spMkLst>
            <pc:docMk/>
            <pc:sldMk cId="3598256357" sldId="258"/>
            <ac:spMk id="2" creationId="{5EA274B9-CA50-A968-855C-DCB3E698A5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2C166-06A5-41AD-BB7E-29708B00216A}" type="datetimeFigureOut">
              <a:t>2/24/2023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0CB73-7A4C-48B2-9757-C2F7D6C076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9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Ivan Illich, Austrian Philosopher: The principal lesson that school teaches is the need to be taught (</a:t>
            </a:r>
            <a:r>
              <a:rPr lang="en-GB" dirty="0" err="1"/>
              <a:t>Deschooling</a:t>
            </a:r>
            <a:r>
              <a:rPr lang="en-GB" dirty="0"/>
              <a:t> Society, 1971)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www.thesun.co.uk</a:t>
            </a:r>
            <a:r>
              <a:rPr lang="en-GB" dirty="0"/>
              <a:t>/living/2092851/can-you-guess-what-these-objects-are-from-a-close-up-photo/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01DF-EEAC-432F-AAA4-0B74FC3418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6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</a:t>
            </a:r>
            <a:r>
              <a:rPr lang="en-GB" dirty="0" err="1"/>
              <a:t>Honoré</a:t>
            </a:r>
            <a:r>
              <a:rPr lang="en-GB" baseline="0" dirty="0"/>
              <a:t> de Balzac paraphrased by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Bellow, S. (1987). Foreword. In A. Bloom,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Closing of the American Mind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(pp. 11-18). New York: Simon &amp; Schuster Paperbacks.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01DF-EEAC-432F-AAA4-0B74FC34188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6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0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01C6-4B70-E641-87B9-EE2B3783B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21017-510F-E941-8407-5D1AE048A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D5BA3-70E0-3843-8E35-292B9015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7AE0-336B-014B-A444-B5E4FE6E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D9B58-72BA-464B-A010-57A80BB5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D713-8803-1841-90B7-80EED470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8560-036C-5A42-B9CD-30E810C6B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82A5C-CF87-7943-8B59-4984B741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0E63F-9F1C-C84A-A688-B08FCE3A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8D4B-5DD2-CE4D-8D8B-305461C9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1ECB-A881-714C-B06C-D568B36B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E2490-55D6-CA4A-BC24-E7CCC9A7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F740-BF9E-914A-BEC7-25D6FF95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608A4-10FA-3643-9C48-454949D7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C693-3861-8348-BA45-C63B9FBF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ECBA-6D01-664D-9EB5-5A3068CD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E3C1A-311B-6E40-B9C1-AE1CAF362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23A6A-FCB0-C940-AA27-0F3120512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31BCD-3DB3-0847-A2C9-2828ADAE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94A93-96F0-9A43-AFC0-F7FE916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EA6D2-1C25-1142-895D-8F0F7BB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14E3-0B22-BD45-BA5A-2AE92797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88D32-54A9-124F-8BD8-401B63D84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43A06-216D-F340-B674-6F3322DB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F7BA0-9919-1E4D-ADAE-E886CC4B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3E36-8508-574D-81E2-F8FA4C19F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E17C3-3A9F-8441-B43A-0D147C52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3076A-0CD9-354D-873D-084E03E2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D29EE-91F6-5445-97EA-69899DCF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D3E3-715F-394A-BF74-A93CE9E6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53892-432B-FF43-9655-DDDEE00A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8EBD2-EE6B-4149-8454-0D277106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F788E-A461-3440-B317-C89C4544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3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17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A8F0-A75A-BE41-988A-9DFD7A3B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8DF6-9D64-504C-A8B6-5F84E4F1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D61A6-57DE-FC4C-B361-309C9AC6C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330B1-C2E3-924D-BF26-37DD1E9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D9CAB-EC60-D440-8A02-1896B520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1A4E5-7CA7-8C4C-BC1B-4B8874B9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71E5-FA8C-1D40-A438-CCAF438C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80001-5FB3-DA48-AF2D-E6FAFD818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08605-BA5C-BE45-9228-9D47C45CD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7F596-B49F-A549-83B3-FB8B727D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59CC-99E6-E14A-BFD7-801ED2F1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52726-E424-7148-9F89-13ED05DD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CB1B-D725-E84F-9DEA-D2F1721D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F4B95-284B-CF43-A836-101D62B45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DC3D6-C254-6248-B6F4-A6843740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0A403-CFD5-E24E-B3FD-B58C40F9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B212-596D-3A47-9986-A808AC66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1029D-741D-454A-B4FC-BD86B5D8E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417AD-E6A6-2740-9D82-ED1AE2CB1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3FF5A-B1BB-374F-AB46-D4577AED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533E6-FA0E-664B-A006-405ED9B5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537B1-2CC1-5E4C-A4CA-7CF27954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3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874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53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93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125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47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60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7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17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87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0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EEC09-AEBB-094A-8657-0587DAD3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F7D8-7AAB-4E48-8684-83F636C64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7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67D5-94C8-47DE-A5E6-B954D00F5EEB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93AE-E299-4129-AE5B-F5AC0B70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9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limatefeedback.org/authors/james-delingpole/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limatefeedback.org/evaluation/breitbart-article-falsely-claims-measured-global-warming-fabricated-james-delingpole/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csuchico.edu/" TargetMode="External"/><Relationship Id="rId3" Type="http://schemas.openxmlformats.org/officeDocument/2006/relationships/hyperlink" Target="http://www.oakham.rutland.sch.uk/" TargetMode="External"/><Relationship Id="rId7" Type="http://schemas.openxmlformats.org/officeDocument/2006/relationships/hyperlink" Target="https://www.csuchico.edu/lins/handouts/eval_websites.pdf" TargetMode="External"/><Relationship Id="rId2" Type="http://schemas.openxmlformats.org/officeDocument/2006/relationships/hyperlink" Target="http://www.fosil.org.uk/resources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library.lsco.edu/" TargetMode="External"/><Relationship Id="rId5" Type="http://schemas.openxmlformats.org/officeDocument/2006/relationships/hyperlink" Target="http://library.lsco.edu/help/web-page-rubric.pdf" TargetMode="External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reitbart.com/politics/2017/07/09/delingpole-nearly-all-recent-global-warming-is-fabricated-study-finds/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pes.com/fact-check/climatology-fraud-global-warmin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74B9-CA50-A968-855C-DCB3E698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65307" cy="20523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>
                <a:solidFill>
                  <a:srgbClr val="D80C31"/>
                </a:solidFill>
              </a:rPr>
              <a:t>Year 12 Interrobang 3:</a:t>
            </a:r>
            <a:br>
              <a:rPr lang="en-GB" sz="6000" dirty="0">
                <a:solidFill>
                  <a:srgbClr val="D80C31"/>
                </a:solidFill>
              </a:rPr>
            </a:br>
            <a:r>
              <a:rPr lang="en-GB" sz="6000" b="1" dirty="0">
                <a:solidFill>
                  <a:srgbClr val="D80C31"/>
                </a:solidFill>
              </a:rPr>
              <a:t>Cutting the C***P</a:t>
            </a:r>
            <a:endParaRPr lang="en-GB" sz="6000" b="1">
              <a:solidFill>
                <a:srgbClr val="D80C3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AE80-9763-D57A-CDB1-97CB67BF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7511321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cs typeface="Calibri"/>
              </a:rPr>
              <a:t>How can we decide whether information that we find online is trustworthy?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0B3D3-80BF-995A-CA27-687249F50F0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5" t="-16051" r="-21734" b="-2513"/>
          <a:stretch/>
        </p:blipFill>
        <p:spPr bwMode="auto">
          <a:xfrm>
            <a:off x="8485632" y="-585216"/>
            <a:ext cx="4279392" cy="4224097"/>
          </a:xfrm>
          <a:prstGeom prst="ellipse">
            <a:avLst/>
          </a:prstGeom>
          <a:solidFill>
            <a:schemeClr val="bg1"/>
          </a:solidFill>
          <a:ln w="127000">
            <a:solidFill>
              <a:srgbClr val="D80C31"/>
            </a:solidFill>
          </a:ln>
        </p:spPr>
      </p:pic>
    </p:spTree>
    <p:extLst>
      <p:ext uri="{BB962C8B-B14F-4D97-AF65-F5344CB8AC3E}">
        <p14:creationId xmlns:p14="http://schemas.microsoft.com/office/powerpoint/2010/main" val="359825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18" y="31537"/>
            <a:ext cx="10062882" cy="6826463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664" t="37966" r="72757" b="37001"/>
          <a:stretch/>
        </p:blipFill>
        <p:spPr>
          <a:xfrm>
            <a:off x="1558976" y="2623280"/>
            <a:ext cx="2473377" cy="1708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530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088 L 0.25508 0.01112 " pathEditMode="relative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7824" y="0"/>
            <a:ext cx="7149282" cy="6929546"/>
          </a:xfrm>
          <a:prstGeom prst="rect">
            <a:avLst/>
          </a:prstGeom>
        </p:spPr>
      </p:pic>
      <p:pic>
        <p:nvPicPr>
          <p:cNvPr id="5" name="Content Placeholder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7666" t="17054" r="5110" b="57204"/>
          <a:stretch/>
        </p:blipFill>
        <p:spPr>
          <a:xfrm>
            <a:off x="2533338" y="1184222"/>
            <a:ext cx="6235908" cy="17838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403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879 L 0.05287 0.195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932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CRAAP Test: Currency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064938"/>
              </p:ext>
            </p:extLst>
          </p:nvPr>
        </p:nvGraphicFramePr>
        <p:xfrm>
          <a:off x="226800" y="1692000"/>
          <a:ext cx="11736000" cy="2011680"/>
        </p:xfrm>
        <a:graphic>
          <a:graphicData uri="http://schemas.openxmlformats.org/drawingml/2006/table">
            <a:tbl>
              <a:tblPr firstRow="1" firstCol="1" bandRow="1"/>
              <a:tblGrid>
                <a:gridCol w="293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2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 can’t find out when this page was published or last revised.</a:t>
                      </a:r>
                      <a:endParaRPr lang="en-GB" sz="240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creation/last revision date is 5 or more years ago.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site/article was created/updated between 2 and 5 years ago.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site/article was created/updated within the last 2 years.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0321200" y="104400"/>
            <a:ext cx="1521151" cy="1521151"/>
            <a:chOff x="9256777" y="179882"/>
            <a:chExt cx="2503357" cy="2503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3111" y="586216"/>
              <a:ext cx="1690688" cy="1690688"/>
            </a:xfrm>
            <a:prstGeom prst="rect">
              <a:avLst/>
            </a:prstGeom>
          </p:spPr>
        </p:pic>
        <p:sp>
          <p:nvSpPr>
            <p:cNvPr id="9" name="&quot;No&quot; Symbol 8"/>
            <p:cNvSpPr/>
            <p:nvPr/>
          </p:nvSpPr>
          <p:spPr>
            <a:xfrm>
              <a:off x="9256777" y="179882"/>
              <a:ext cx="2503357" cy="2503357"/>
            </a:xfrm>
            <a:prstGeom prst="noSmoking">
              <a:avLst>
                <a:gd name="adj" fmla="val 848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9316"/>
              </p:ext>
            </p:extLst>
          </p:nvPr>
        </p:nvGraphicFramePr>
        <p:xfrm>
          <a:off x="9030095" y="1672950"/>
          <a:ext cx="2932705" cy="2049780"/>
        </p:xfrm>
        <a:graphic>
          <a:graphicData uri="http://schemas.openxmlformats.org/drawingml/2006/table">
            <a:tbl>
              <a:tblPr firstRow="1" firstCol="1" bandRow="1"/>
              <a:tblGrid>
                <a:gridCol w="293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site/article was created/updated within the last 2 years.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0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CRAAP Test: Relevance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02162"/>
              </p:ext>
            </p:extLst>
          </p:nvPr>
        </p:nvGraphicFramePr>
        <p:xfrm>
          <a:off x="226800" y="1692000"/>
          <a:ext cx="11736000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293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2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page may mention my topic but isn’t relevant to my question, or doesn’t have the type of information I need.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This gives some general background but doesn’t cover my main question. </a:t>
                      </a: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Or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the level is too hard or too easy.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This will addresses my question and will give me some useful information but isn’t quite what I am looking for.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This gives me most of what I need to answer my question and  is exactly the right type and level of information.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0321200" y="104400"/>
            <a:ext cx="1521151" cy="1521151"/>
            <a:chOff x="9256777" y="179882"/>
            <a:chExt cx="2503357" cy="2503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3111" y="586216"/>
              <a:ext cx="1690688" cy="1690688"/>
            </a:xfrm>
            <a:prstGeom prst="rect">
              <a:avLst/>
            </a:prstGeom>
          </p:spPr>
        </p:pic>
        <p:sp>
          <p:nvSpPr>
            <p:cNvPr id="9" name="&quot;No&quot; Symbol 8"/>
            <p:cNvSpPr/>
            <p:nvPr/>
          </p:nvSpPr>
          <p:spPr>
            <a:xfrm>
              <a:off x="9256777" y="179882"/>
              <a:ext cx="2503357" cy="2503357"/>
            </a:xfrm>
            <a:prstGeom prst="noSmoking">
              <a:avLst>
                <a:gd name="adj" fmla="val 848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83310"/>
              </p:ext>
            </p:extLst>
          </p:nvPr>
        </p:nvGraphicFramePr>
        <p:xfrm>
          <a:off x="6094800" y="1690688"/>
          <a:ext cx="2932705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293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This will addresses my question and will give me some useful information but isn’t quite what I am looking for.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CRAAP Test: Authority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56034"/>
              </p:ext>
            </p:extLst>
          </p:nvPr>
        </p:nvGraphicFramePr>
        <p:xfrm>
          <a:off x="226800" y="1692000"/>
          <a:ext cx="11736000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293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2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 either cannot find out who wrote this (person or organisation) </a:t>
                      </a: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or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there is evidence that the author or the organisation has a history of being misleading on this topic. </a:t>
                      </a:r>
                      <a:endParaRPr lang="en-GB" sz="240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author is named but has nothing obvious that qualifies him/her to write about this topic).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Or the organisation has questionable authority.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author is named but the degree of expertise </a:t>
                      </a: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on this topic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is not that high.</a:t>
                      </a:r>
                      <a:endParaRPr lang="en-GB" sz="240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Or the organisation is well-known but degree of expertise </a:t>
                      </a: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on this topic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is unclear.</a:t>
                      </a:r>
                      <a:endParaRPr lang="en-GB" sz="240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author is a respected expert on this topic.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Or the organisation is well-known and has a good reputation on this topic.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0321200" y="104400"/>
            <a:ext cx="1521151" cy="1521151"/>
            <a:chOff x="9256777" y="179882"/>
            <a:chExt cx="2503357" cy="2503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3111" y="586216"/>
              <a:ext cx="1690688" cy="1690688"/>
            </a:xfrm>
            <a:prstGeom prst="rect">
              <a:avLst/>
            </a:prstGeom>
          </p:spPr>
        </p:pic>
        <p:sp>
          <p:nvSpPr>
            <p:cNvPr id="9" name="&quot;No&quot; Symbol 8"/>
            <p:cNvSpPr/>
            <p:nvPr/>
          </p:nvSpPr>
          <p:spPr>
            <a:xfrm>
              <a:off x="9256777" y="179882"/>
              <a:ext cx="2503357" cy="2503357"/>
            </a:xfrm>
            <a:prstGeom prst="noSmoking">
              <a:avLst>
                <a:gd name="adj" fmla="val 848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1555"/>
              </p:ext>
            </p:extLst>
          </p:nvPr>
        </p:nvGraphicFramePr>
        <p:xfrm>
          <a:off x="226800" y="1692000"/>
          <a:ext cx="2935295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293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 either cannot find out who wrote this (person or organisation) 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or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there is evidence that the author or the organisation has a history of being misleading on this topic. 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6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CRAAP Test: Accuracy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66904"/>
              </p:ext>
            </p:extLst>
          </p:nvPr>
        </p:nvGraphicFramePr>
        <p:xfrm>
          <a:off x="226800" y="1692000"/>
          <a:ext cx="1173600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9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Obvious spelling, grammar or layout errors.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Or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it isn’t clear where the information comes from – it might just be someone’s opinion.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Sources are mentioned vaguely, but not enough information is given to find them.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Or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sources are cited but they are clearly not trustworthy.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Sources that seem trustworthy are given for some but not all of the information. Some links may be broken, but I could probably find the original sources. Images may not be referenced.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Trustworthy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sources clearly given to back up claims, including enough information to find the original sources easily. Any images/ photos are labelled.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0321200" y="104400"/>
            <a:ext cx="1521151" cy="1521151"/>
            <a:chOff x="9256777" y="179882"/>
            <a:chExt cx="2503357" cy="2503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3111" y="586216"/>
              <a:ext cx="1690688" cy="1690688"/>
            </a:xfrm>
            <a:prstGeom prst="rect">
              <a:avLst/>
            </a:prstGeom>
          </p:spPr>
        </p:pic>
        <p:sp>
          <p:nvSpPr>
            <p:cNvPr id="9" name="&quot;No&quot; Symbol 8"/>
            <p:cNvSpPr/>
            <p:nvPr/>
          </p:nvSpPr>
          <p:spPr>
            <a:xfrm>
              <a:off x="9256777" y="179882"/>
              <a:ext cx="2503357" cy="2503357"/>
            </a:xfrm>
            <a:prstGeom prst="noSmoking">
              <a:avLst>
                <a:gd name="adj" fmla="val 848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14465"/>
              </p:ext>
            </p:extLst>
          </p:nvPr>
        </p:nvGraphicFramePr>
        <p:xfrm>
          <a:off x="229300" y="1694500"/>
          <a:ext cx="5868000" cy="3878702"/>
        </p:xfrm>
        <a:graphic>
          <a:graphicData uri="http://schemas.openxmlformats.org/drawingml/2006/table">
            <a:tbl>
              <a:tblPr firstRow="1" firstCol="1" bandRow="1"/>
              <a:tblGrid>
                <a:gridCol w="29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76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83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Obvious spelling, grammar or layout errors.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Or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it isn’t clear where the information comes from – it might just be someone’s opinion.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Sources are mentioned vaguely, but not enough information is given to find them.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Or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sources are cited but they are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clearly not trustworthy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.</a:t>
                      </a:r>
                      <a:b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</a:b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1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CRAAP Test: Purpose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321077" y="103230"/>
            <a:ext cx="1521151" cy="1521151"/>
            <a:chOff x="9256777" y="179882"/>
            <a:chExt cx="2503357" cy="2503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3111" y="586216"/>
              <a:ext cx="1690688" cy="1690688"/>
            </a:xfrm>
            <a:prstGeom prst="rect">
              <a:avLst/>
            </a:prstGeom>
          </p:spPr>
        </p:pic>
        <p:sp>
          <p:nvSpPr>
            <p:cNvPr id="9" name="&quot;No&quot; Symbol 8"/>
            <p:cNvSpPr/>
            <p:nvPr/>
          </p:nvSpPr>
          <p:spPr>
            <a:xfrm>
              <a:off x="9256777" y="179882"/>
              <a:ext cx="2503357" cy="2503357"/>
            </a:xfrm>
            <a:prstGeom prst="noSmoking">
              <a:avLst>
                <a:gd name="adj" fmla="val 848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03970"/>
              </p:ext>
            </p:extLst>
          </p:nvPr>
        </p:nvGraphicFramePr>
        <p:xfrm>
          <a:off x="227352" y="1690688"/>
          <a:ext cx="11737296" cy="5035555"/>
        </p:xfrm>
        <a:graphic>
          <a:graphicData uri="http://schemas.openxmlformats.org/drawingml/2006/table">
            <a:tbl>
              <a:tblPr firstRow="1" firstCol="1" bandRow="1"/>
              <a:tblGrid>
                <a:gridCol w="293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4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50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0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purpose is to sell or promote an idea or service. The page presents an unbalanced, biased view. It is not backed up with facts or they are distorted. A background check on the author or organisation may suggest strong bias.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purpose may be to sell something or promote an idea, but the page also provides some clearly referenced, accurate factual information. Argument seems one-sided.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purpose is to educate. There may be some bias (which may be acknowledged) but opinion is logical and backed by evidence. 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purpose is to provide high-quality scholarly information. Enough factual evidence is given to justify any opinions and may include graphs, charts, tables or statistics. Effort is made to address both sides of an argument.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6341"/>
              </p:ext>
            </p:extLst>
          </p:nvPr>
        </p:nvGraphicFramePr>
        <p:xfrm>
          <a:off x="227352" y="1705676"/>
          <a:ext cx="2934324" cy="5035555"/>
        </p:xfrm>
        <a:graphic>
          <a:graphicData uri="http://schemas.openxmlformats.org/drawingml/2006/table">
            <a:tbl>
              <a:tblPr firstRow="1" firstCol="1" bandRow="1"/>
              <a:tblGrid>
                <a:gridCol w="293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50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3600" b="1" dirty="0">
                          <a:solidFill>
                            <a:srgbClr val="D80C3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</a:t>
                      </a:r>
                      <a:endParaRPr lang="en-GB" sz="36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04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9271635" algn="r"/>
                        </a:tabLs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The purpose is to sell or promote an idea or service. The page presents an unbalanced, biased view. It is not backed up with facts or they are distorted. A background check on the author or organisation may suggest strong bias.</a:t>
                      </a:r>
                      <a:endParaRPr lang="en-GB" sz="2400" dirty="0">
                        <a:solidFill>
                          <a:srgbClr val="D80C3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3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CRAAP Test: Total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321200" y="104400"/>
            <a:ext cx="1521151" cy="1521151"/>
            <a:chOff x="9256777" y="179882"/>
            <a:chExt cx="2503357" cy="2503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3112" y="586217"/>
              <a:ext cx="1690688" cy="1690688"/>
            </a:xfrm>
            <a:prstGeom prst="rect">
              <a:avLst/>
            </a:prstGeom>
          </p:spPr>
        </p:pic>
        <p:sp>
          <p:nvSpPr>
            <p:cNvPr id="9" name="&quot;No&quot; Symbol 8"/>
            <p:cNvSpPr/>
            <p:nvPr/>
          </p:nvSpPr>
          <p:spPr>
            <a:xfrm>
              <a:off x="9256777" y="179882"/>
              <a:ext cx="2503357" cy="2503357"/>
            </a:xfrm>
            <a:prstGeom prst="noSmoking">
              <a:avLst>
                <a:gd name="adj" fmla="val 848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983" y="349346"/>
            <a:ext cx="1027337" cy="1027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3909" y="2428406"/>
            <a:ext cx="3642609" cy="25545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cs typeface="Calibri"/>
              </a:rPr>
              <a:t>2/15</a:t>
            </a:r>
          </a:p>
          <a:p>
            <a:pPr algn="ctr"/>
            <a:r>
              <a:rPr lang="en-US" sz="2800" dirty="0"/>
              <a:t>with zero for Authority, Accuracy or Purpose. A highly questionable source </a:t>
            </a:r>
            <a:r>
              <a:rPr lang="mr-IN" sz="2800" dirty="0"/>
              <a:t>–</a:t>
            </a:r>
            <a:r>
              <a:rPr lang="en-US" sz="2800" dirty="0"/>
              <a:t> do not use. </a:t>
            </a:r>
          </a:p>
        </p:txBody>
      </p:sp>
    </p:spTree>
    <p:extLst>
      <p:ext uri="{BB962C8B-B14F-4D97-AF65-F5344CB8AC3E}">
        <p14:creationId xmlns:p14="http://schemas.microsoft.com/office/powerpoint/2010/main" val="27561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1806 L -0.24609 0.3814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81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556"/>
            <a:ext cx="12192000" cy="66214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70411" y="441022"/>
            <a:ext cx="9251179" cy="3352799"/>
          </a:xfrm>
          <a:prstGeom prst="roundRect">
            <a:avLst/>
          </a:prstGeom>
          <a:solidFill>
            <a:srgbClr val="F7D5CD"/>
          </a:solidFill>
          <a:ln w="57150">
            <a:solidFill>
              <a:srgbClr val="D80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D80C31"/>
                </a:solidFill>
              </a:rPr>
              <a:t>Your ability to tell when you are being </a:t>
            </a:r>
            <a:r>
              <a:rPr lang="en-US" sz="4800" b="1" dirty="0">
                <a:solidFill>
                  <a:srgbClr val="D80C31"/>
                </a:solidFill>
              </a:rPr>
              <a:t>not being told the </a:t>
            </a:r>
            <a:r>
              <a:rPr lang="en-US" sz="4800" b="1">
                <a:solidFill>
                  <a:srgbClr val="D80C31"/>
                </a:solidFill>
              </a:rPr>
              <a:t>whole truth </a:t>
            </a:r>
            <a:r>
              <a:rPr lang="en-US" sz="4000">
                <a:solidFill>
                  <a:srgbClr val="D80C31"/>
                </a:solidFill>
              </a:rPr>
              <a:t>will </a:t>
            </a:r>
            <a:r>
              <a:rPr lang="en-US" sz="4000" dirty="0">
                <a:solidFill>
                  <a:srgbClr val="D80C31"/>
                </a:solidFill>
              </a:rPr>
              <a:t>matter long after you have forgotten most of what you have learnt at school.</a:t>
            </a:r>
          </a:p>
          <a:p>
            <a:pPr algn="ctr"/>
            <a:r>
              <a:rPr lang="en-US" sz="4800" b="1" dirty="0">
                <a:solidFill>
                  <a:srgbClr val="D80C31"/>
                </a:solidFill>
              </a:rPr>
              <a:t>Take charge of your future!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45222" y="3952566"/>
            <a:ext cx="8701557" cy="2951152"/>
            <a:chOff x="2466913" y="3952566"/>
            <a:chExt cx="8701557" cy="29511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84" b="94730" l="8592" r="92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913" y="3952566"/>
              <a:ext cx="2831511" cy="2951152"/>
            </a:xfrm>
            <a:prstGeom prst="rect">
              <a:avLst/>
            </a:prstGeom>
          </p:spPr>
        </p:pic>
        <p:sp>
          <p:nvSpPr>
            <p:cNvPr id="3" name="Oval Callout 2"/>
            <p:cNvSpPr/>
            <p:nvPr/>
          </p:nvSpPr>
          <p:spPr>
            <a:xfrm>
              <a:off x="5250426" y="4050890"/>
              <a:ext cx="5918044" cy="1789471"/>
            </a:xfrm>
            <a:prstGeom prst="wedgeEllipseCallout">
              <a:avLst>
                <a:gd name="adj1" fmla="val -53916"/>
                <a:gd name="adj2" fmla="val 52610"/>
              </a:avLst>
            </a:prstGeom>
            <a:solidFill>
              <a:srgbClr val="F7D5CD"/>
            </a:solidFill>
            <a:ln>
              <a:solidFill>
                <a:srgbClr val="D80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rgbClr val="D80C31"/>
                  </a:solidFill>
                </a:rPr>
                <a:t>The World </a:t>
              </a:r>
              <a:r>
                <a:rPr lang="en-GB" sz="2800" i="1" dirty="0">
                  <a:solidFill>
                    <a:srgbClr val="D80C31"/>
                  </a:solidFill>
                </a:rPr>
                <a:t>belongs</a:t>
              </a:r>
              <a:r>
                <a:rPr lang="en-GB" sz="2800" dirty="0">
                  <a:solidFill>
                    <a:srgbClr val="D80C31"/>
                  </a:solidFill>
                </a:rPr>
                <a:t> to me because I </a:t>
              </a:r>
              <a:r>
                <a:rPr lang="en-GB" sz="2800" i="1" dirty="0">
                  <a:solidFill>
                    <a:srgbClr val="D80C31"/>
                  </a:solidFill>
                </a:rPr>
                <a:t>understand</a:t>
              </a:r>
              <a:r>
                <a:rPr lang="en-GB" sz="2800" dirty="0">
                  <a:solidFill>
                    <a:srgbClr val="D80C31"/>
                  </a:solidFill>
                </a:rPr>
                <a:t> it!*</a:t>
              </a:r>
              <a:endParaRPr lang="en-GB" dirty="0">
                <a:solidFill>
                  <a:srgbClr val="D80C3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8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Facts vs. Opinions</a:t>
            </a:r>
            <a:r>
              <a:rPr lang="en-GB" dirty="0"/>
              <a:t> by </a:t>
            </a:r>
            <a:r>
              <a:rPr lang="en-GB" dirty="0">
                <a:hlinkClick r:id="rId3"/>
              </a:rPr>
              <a:t>Oakham School</a:t>
            </a:r>
            <a:r>
              <a:rPr lang="en-GB" dirty="0"/>
              <a:t> is licensed under a </a:t>
            </a:r>
            <a:r>
              <a:rPr lang="en-GB" dirty="0">
                <a:hlinkClick r:id="rId4"/>
              </a:rPr>
              <a:t>Creative Commons Attribution-NonCommercial-ShareAlike 4.0 International License</a:t>
            </a:r>
            <a:r>
              <a:rPr lang="en-GB" dirty="0"/>
              <a:t>.</a:t>
            </a:r>
          </a:p>
          <a:p>
            <a:r>
              <a:rPr lang="en-GB" dirty="0"/>
              <a:t>CRAAP test based on </a:t>
            </a:r>
            <a:r>
              <a:rPr lang="en-GB" dirty="0">
                <a:hlinkClick r:id="rId5"/>
              </a:rPr>
              <a:t>Thinking Critically about Web Information</a:t>
            </a:r>
            <a:r>
              <a:rPr lang="en-GB" dirty="0"/>
              <a:t> from the </a:t>
            </a:r>
            <a:r>
              <a:rPr lang="en-GB" dirty="0">
                <a:hlinkClick r:id="rId6"/>
              </a:rPr>
              <a:t>Ron E. Lewis Library</a:t>
            </a:r>
            <a:r>
              <a:rPr lang="en-GB" dirty="0"/>
              <a:t> and </a:t>
            </a:r>
            <a:r>
              <a:rPr lang="en-GB" dirty="0">
                <a:hlinkClick r:id="rId7"/>
              </a:rPr>
              <a:t>Evaluating information</a:t>
            </a:r>
            <a:r>
              <a:rPr lang="en-GB" dirty="0"/>
              <a:t> by </a:t>
            </a:r>
            <a:r>
              <a:rPr lang="en-GB" dirty="0">
                <a:hlinkClick r:id="rId8"/>
              </a:rPr>
              <a:t>Meriam Library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9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Assignment 2 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FE6723-094D-3F8C-D37D-E7ACB310972F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Check your returned assignment in Team for specific feedback</a:t>
            </a:r>
            <a:endParaRPr lang="en-US" sz="2000"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Think about what a factual question really is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Excellent use of IJ – but make sure you have a focus question  in mind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USE THE TEMPLATES!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</p:txBody>
      </p:sp>
      <p:pic>
        <p:nvPicPr>
          <p:cNvPr id="2" name="Picture 2" descr="&quot;Microsoft Teams Icon&quot; Poster by AGM97 | Redbubble">
            <a:extLst>
              <a:ext uri="{FF2B5EF4-FFF2-40B4-BE49-F238E27FC236}">
                <a16:creationId xmlns:a16="http://schemas.microsoft.com/office/drawing/2014/main" id="{4A31FE13-2620-0B27-041D-D45A1ABAD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588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859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6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16" y="365125"/>
            <a:ext cx="11874674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Your task</a:t>
            </a:r>
            <a:endParaRPr lang="en-GB" sz="2400" dirty="0">
              <a:solidFill>
                <a:srgbClr val="E8505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3AB52-DBA5-0A5E-A01F-D4C9567A206B}"/>
              </a:ext>
            </a:extLst>
          </p:cNvPr>
          <p:cNvSpPr txBox="1"/>
          <p:nvPr/>
        </p:nvSpPr>
        <p:spPr>
          <a:xfrm>
            <a:off x="430204" y="1339959"/>
            <a:ext cx="10388758" cy="2308324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</a:rPr>
              <a:t>Find an article on the general internet (not a subscription database) linked to your topic. Use the </a:t>
            </a:r>
            <a:r>
              <a:rPr lang="en-GB" sz="2400" i="1" dirty="0">
                <a:ea typeface="+mn-lt"/>
                <a:cs typeface="+mn-lt"/>
              </a:rPr>
              <a:t>CRAAP testing guide (PDF) </a:t>
            </a:r>
            <a:r>
              <a:rPr lang="en-GB" sz="2400" dirty="0">
                <a:ea typeface="+mn-lt"/>
                <a:cs typeface="+mn-lt"/>
              </a:rPr>
              <a:t>and </a:t>
            </a:r>
            <a:r>
              <a:rPr lang="en-GB" sz="2400" i="1" dirty="0">
                <a:ea typeface="+mn-lt"/>
                <a:cs typeface="+mn-lt"/>
              </a:rPr>
              <a:t>CRAAP test example (PDF)</a:t>
            </a:r>
            <a:r>
              <a:rPr lang="en-GB" sz="2400" dirty="0">
                <a:ea typeface="+mn-lt"/>
                <a:cs typeface="+mn-lt"/>
              </a:rPr>
              <a:t> attached to this assignment to </a:t>
            </a:r>
            <a:r>
              <a:rPr lang="en-GB" sz="2400" b="1" dirty="0">
                <a:ea typeface="+mn-lt"/>
                <a:cs typeface="+mn-lt"/>
              </a:rPr>
              <a:t>complete a CRAAP test of your own in the attached Word document</a:t>
            </a:r>
            <a:r>
              <a:rPr lang="en-GB" sz="2400" dirty="0">
                <a:ea typeface="+mn-lt"/>
                <a:cs typeface="+mn-lt"/>
              </a:rPr>
              <a:t>. You don't need to give a numerical score (but you can if you want). </a:t>
            </a:r>
            <a:r>
              <a:rPr lang="en-GB" sz="2400" b="1" dirty="0">
                <a:solidFill>
                  <a:srgbClr val="D80C31"/>
                </a:solidFill>
                <a:ea typeface="+mn-lt"/>
                <a:cs typeface="+mn-lt"/>
              </a:rPr>
              <a:t>Don't forget to paste the URL in at the start so that I can see the article you have chosen.</a:t>
            </a:r>
            <a:endParaRPr lang="en-US" dirty="0"/>
          </a:p>
        </p:txBody>
      </p:sp>
      <p:pic>
        <p:nvPicPr>
          <p:cNvPr id="3074" name="Picture 2" descr="&quot;Microsoft Teams Icon&quot; Poster by AGM97 | Redbubble">
            <a:extLst>
              <a:ext uri="{FF2B5EF4-FFF2-40B4-BE49-F238E27FC236}">
                <a16:creationId xmlns:a16="http://schemas.microsoft.com/office/drawing/2014/main" id="{6181E43A-ADC8-C44F-71C4-E79EEAB9A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24652" r="17101" b="24828"/>
          <a:stretch/>
        </p:blipFill>
        <p:spPr bwMode="auto">
          <a:xfrm>
            <a:off x="10342792" y="4926489"/>
            <a:ext cx="1732298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8E41F5-50FA-D5EC-1C7E-EB491FFD7C4A}"/>
              </a:ext>
            </a:extLst>
          </p:cNvPr>
          <p:cNvSpPr txBox="1"/>
          <p:nvPr/>
        </p:nvSpPr>
        <p:spPr>
          <a:xfrm>
            <a:off x="5846165" y="4925580"/>
            <a:ext cx="4496627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/>
              <a:t>Submit your CRAAP test ON THE </a:t>
            </a:r>
            <a:r>
              <a:rPr lang="en-US" sz="2800" b="1" dirty="0"/>
              <a:t>Sixth Form 2022-2024 Team </a:t>
            </a:r>
            <a:r>
              <a:rPr lang="en-US" sz="2800" dirty="0"/>
              <a:t>by 4pm next Wednesday</a:t>
            </a:r>
            <a:endParaRPr lang="en-US" sz="2800" dirty="0">
              <a:cs typeface="Calibri"/>
            </a:endParaRPr>
          </a:p>
        </p:txBody>
      </p:sp>
      <p:pic>
        <p:nvPicPr>
          <p:cNvPr id="7" name="Picture 7" descr="Timeline&#10;&#10;Description automatically generated">
            <a:extLst>
              <a:ext uri="{FF2B5EF4-FFF2-40B4-BE49-F238E27FC236}">
                <a16:creationId xmlns:a16="http://schemas.microsoft.com/office/drawing/2014/main" id="{A6B25E36-725C-E41F-80DA-B69AE6E62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43" y="4035391"/>
            <a:ext cx="4797878" cy="416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6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3367015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97" y="3920705"/>
            <a:ext cx="3367014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68" y="1692844"/>
            <a:ext cx="3367015" cy="25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do you see?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3367015" cy="252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96" y="3920705"/>
            <a:ext cx="3367015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19" y="1690688"/>
            <a:ext cx="336701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 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78" y="48986"/>
            <a:ext cx="7593666" cy="6837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B80A7-A5D9-D091-C683-7A2983DE34B5}"/>
              </a:ext>
            </a:extLst>
          </p:cNvPr>
          <p:cNvSpPr txBox="1"/>
          <p:nvPr/>
        </p:nvSpPr>
        <p:spPr>
          <a:xfrm>
            <a:off x="8223662" y="2117766"/>
            <a:ext cx="292924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cs typeface="Calibri"/>
              </a:rPr>
              <a:t>Year 9:</a:t>
            </a:r>
          </a:p>
          <a:p>
            <a:r>
              <a:rPr lang="en-GB" sz="2800" dirty="0">
                <a:solidFill>
                  <a:srgbClr val="00B050"/>
                </a:solidFill>
                <a:cs typeface="Calibri"/>
              </a:rPr>
              <a:t>How much impact is climate change really having on our weather?</a:t>
            </a:r>
          </a:p>
        </p:txBody>
      </p:sp>
    </p:spTree>
    <p:extLst>
      <p:ext uri="{BB962C8B-B14F-4D97-AF65-F5344CB8AC3E}">
        <p14:creationId xmlns:p14="http://schemas.microsoft.com/office/powerpoint/2010/main" val="229417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do you see?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0B050"/>
                </a:solidFill>
              </a:rPr>
              <a:t>Green</a:t>
            </a:r>
            <a:r>
              <a:rPr lang="en-GB" sz="4000" dirty="0"/>
              <a:t> or </a:t>
            </a:r>
            <a:r>
              <a:rPr lang="en-GB" sz="4000" dirty="0">
                <a:solidFill>
                  <a:srgbClr val="0070C0"/>
                </a:solidFill>
              </a:rPr>
              <a:t>blue</a:t>
            </a:r>
            <a:r>
              <a:rPr lang="en-GB" sz="4000" dirty="0"/>
              <a:t> – </a:t>
            </a:r>
            <a:r>
              <a:rPr lang="en-GB" sz="4000" dirty="0">
                <a:solidFill>
                  <a:srgbClr val="00B050"/>
                </a:solidFill>
              </a:rPr>
              <a:t>good signs. Things you would expect to see in a trustworthy source.</a:t>
            </a:r>
          </a:p>
          <a:p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Yellow</a:t>
            </a:r>
            <a:r>
              <a:rPr lang="en-GB" sz="4000" dirty="0"/>
              <a:t> – </a:t>
            </a:r>
            <a:r>
              <a:rPr lang="en-GB" sz="40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questions. Things you would need to investigate.</a:t>
            </a:r>
          </a:p>
          <a:p>
            <a:r>
              <a:rPr lang="en-GB" sz="4000" dirty="0">
                <a:solidFill>
                  <a:srgbClr val="FF00FF"/>
                </a:solidFill>
              </a:rPr>
              <a:t>Pink</a:t>
            </a:r>
            <a:r>
              <a:rPr lang="en-GB" sz="4000" dirty="0"/>
              <a:t> or </a:t>
            </a:r>
            <a:r>
              <a:rPr lang="en-GB" sz="4000" dirty="0">
                <a:solidFill>
                  <a:schemeClr val="accent2"/>
                </a:solidFill>
              </a:rPr>
              <a:t>orange</a:t>
            </a:r>
            <a:r>
              <a:rPr lang="en-GB" sz="4000" dirty="0"/>
              <a:t> – </a:t>
            </a:r>
            <a:r>
              <a:rPr lang="en-GB" sz="4000" dirty="0">
                <a:solidFill>
                  <a:schemeClr val="accent2"/>
                </a:solidFill>
              </a:rPr>
              <a:t>warning signs. Things that make you suspicious of this source.</a:t>
            </a:r>
          </a:p>
          <a:p>
            <a:pPr marL="1258888" indent="-1258888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7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4" y="163419"/>
            <a:ext cx="10515600" cy="1325563"/>
          </a:xfrm>
        </p:spPr>
        <p:txBody>
          <a:bodyPr/>
          <a:lstStyle/>
          <a:p>
            <a:r>
              <a:rPr lang="en-GB" dirty="0"/>
              <a:t>Key indicators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965987"/>
              </p:ext>
            </p:extLst>
          </p:nvPr>
        </p:nvGraphicFramePr>
        <p:xfrm>
          <a:off x="443754" y="1344706"/>
          <a:ext cx="3818964" cy="4881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964">
                  <a:extLst>
                    <a:ext uri="{9D8B030D-6E8A-4147-A177-3AD203B41FA5}">
                      <a16:colId xmlns:a16="http://schemas.microsoft.com/office/drawing/2014/main" val="4211371840"/>
                    </a:ext>
                  </a:extLst>
                </a:gridCol>
              </a:tblGrid>
              <a:tr h="52019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Good signs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99232"/>
                  </a:ext>
                </a:extLst>
              </a:tr>
              <a:tr h="128267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Cites and links to a peer-reviewed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study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873008"/>
                  </a:ext>
                </a:extLst>
              </a:tr>
              <a:tr h="897871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Fairly recent (last 2 years)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00962"/>
                  </a:ext>
                </a:extLst>
              </a:tr>
              <a:tr h="128267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Detailed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, labelled chart shown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92840"/>
                  </a:ext>
                </a:extLst>
              </a:tr>
              <a:tr h="897871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Quotes a meteorologist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by name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96168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8584"/>
              </p:ext>
            </p:extLst>
          </p:nvPr>
        </p:nvGraphicFramePr>
        <p:xfrm>
          <a:off x="8081682" y="1344706"/>
          <a:ext cx="3818964" cy="487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964">
                  <a:extLst>
                    <a:ext uri="{9D8B030D-6E8A-4147-A177-3AD203B41FA5}">
                      <a16:colId xmlns:a16="http://schemas.microsoft.com/office/drawing/2014/main" val="1191745233"/>
                    </a:ext>
                  </a:extLst>
                </a:gridCol>
              </a:tblGrid>
              <a:tr h="5184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Warning signs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99232"/>
                  </a:ext>
                </a:extLst>
              </a:tr>
              <a:tr h="128267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Tabloid style advertising and headlines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873008"/>
                  </a:ext>
                </a:extLst>
              </a:tr>
              <a:tr h="897871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Whole article relies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on one study, with no opposing view given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00962"/>
                  </a:ext>
                </a:extLst>
              </a:tr>
              <a:tr h="128267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alarmist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 organisations like NASA, NOAA,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and the UK MET Office” </a:t>
                      </a:r>
                      <a:r>
                        <a:rPr lang="en-GB" sz="2000" i="1" baseline="0" dirty="0">
                          <a:solidFill>
                            <a:schemeClr val="tx1"/>
                          </a:solidFill>
                        </a:rPr>
                        <a:t>Seriously???</a:t>
                      </a:r>
                      <a:endParaRPr lang="en-GB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92840"/>
                  </a:ext>
                </a:extLst>
              </a:tr>
              <a:tr h="897871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96168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156529"/>
              </p:ext>
            </p:extLst>
          </p:nvPr>
        </p:nvGraphicFramePr>
        <p:xfrm>
          <a:off x="4262718" y="1344706"/>
          <a:ext cx="3818964" cy="4881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964">
                  <a:extLst>
                    <a:ext uri="{9D8B030D-6E8A-4147-A177-3AD203B41FA5}">
                      <a16:colId xmlns:a16="http://schemas.microsoft.com/office/drawing/2014/main" val="1667236163"/>
                    </a:ext>
                  </a:extLst>
                </a:gridCol>
              </a:tblGrid>
              <a:tr h="52019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Questions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99232"/>
                  </a:ext>
                </a:extLst>
              </a:tr>
              <a:tr h="128267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Who is the study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by? Where was it published? What credentials do the authors have?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873008"/>
                  </a:ext>
                </a:extLst>
              </a:tr>
              <a:tr h="897871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is Breitbart and what reputation does it have?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00962"/>
                  </a:ext>
                </a:extLst>
              </a:tr>
              <a:tr h="1282673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Who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is James </a:t>
                      </a:r>
                      <a:r>
                        <a:rPr lang="en-GB" sz="2000" baseline="0" dirty="0" err="1">
                          <a:solidFill>
                            <a:schemeClr val="tx1"/>
                          </a:solidFill>
                        </a:rPr>
                        <a:t>Delingpole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and what is his reputation?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92840"/>
                  </a:ext>
                </a:extLst>
              </a:tr>
              <a:tr h="897871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Who is Joe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aseline="0" dirty="0" err="1">
                          <a:solidFill>
                            <a:schemeClr val="tx1"/>
                          </a:solidFill>
                        </a:rPr>
                        <a:t>D’Aleo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and what is his reputation?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9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4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Search for Breitbart on </a:t>
            </a:r>
            <a:r>
              <a:rPr lang="en-GB" sz="4000" dirty="0" err="1"/>
              <a:t>MediaBiasFactCheck</a:t>
            </a:r>
            <a:endParaRPr lang="en-GB" sz="4000" dirty="0"/>
          </a:p>
          <a:p>
            <a:r>
              <a:rPr lang="en-GB" sz="4000" dirty="0"/>
              <a:t>Search for Breitbart and Climate Change</a:t>
            </a:r>
          </a:p>
          <a:p>
            <a:r>
              <a:rPr lang="en-GB" sz="4000" dirty="0"/>
              <a:t>Search for James </a:t>
            </a:r>
            <a:r>
              <a:rPr lang="en-GB" sz="4000" dirty="0" err="1"/>
              <a:t>Delingpole</a:t>
            </a:r>
            <a:r>
              <a:rPr lang="en-GB" sz="4000" dirty="0"/>
              <a:t> and Climate Change</a:t>
            </a:r>
          </a:p>
          <a:p>
            <a:pPr marL="0" indent="0" algn="r">
              <a:buNone/>
            </a:pPr>
            <a:endParaRPr lang="en-GB" sz="4000" dirty="0"/>
          </a:p>
          <a:p>
            <a:pPr marL="0" indent="0" algn="r">
              <a:buNone/>
            </a:pPr>
            <a:r>
              <a:rPr lang="en-GB" sz="4000" dirty="0"/>
              <a:t>Avoid any search results from Breitbart itself as they will not be independent.</a:t>
            </a:r>
          </a:p>
        </p:txBody>
      </p:sp>
    </p:spTree>
    <p:extLst>
      <p:ext uri="{BB962C8B-B14F-4D97-AF65-F5344CB8AC3E}">
        <p14:creationId xmlns:p14="http://schemas.microsoft.com/office/powerpoint/2010/main" val="1957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42" y="0"/>
            <a:ext cx="10016658" cy="6893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8027" r="25229"/>
          <a:stretch/>
        </p:blipFill>
        <p:spPr>
          <a:xfrm>
            <a:off x="1339642" y="4017364"/>
            <a:ext cx="7489565" cy="289331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929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5139 L 0.07357 -0.33982 " pathEditMode="relative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903"/>
          <a:stretch/>
        </p:blipFill>
        <p:spPr>
          <a:xfrm>
            <a:off x="0" y="-1"/>
            <a:ext cx="12175723" cy="1250577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38788"/>
          <a:stretch/>
        </p:blipFill>
        <p:spPr>
          <a:xfrm>
            <a:off x="1801906" y="1250576"/>
            <a:ext cx="8124825" cy="52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5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bdb189-ca16-407d-80e6-67175f129138" xsi:nil="true"/>
    <lcf76f155ced4ddcb4097134ff3c332f xmlns="c3efdda0-5dc4-485e-bba7-f823408f3d9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FF1AF04C1D142BF90305BBFC8E194" ma:contentTypeVersion="17" ma:contentTypeDescription="Create a new document." ma:contentTypeScope="" ma:versionID="3a83b21ca4b476699a1b34c461367f26">
  <xsd:schema xmlns:xsd="http://www.w3.org/2001/XMLSchema" xmlns:xs="http://www.w3.org/2001/XMLSchema" xmlns:p="http://schemas.microsoft.com/office/2006/metadata/properties" xmlns:ns2="c3efdda0-5dc4-485e-bba7-f823408f3d96" xmlns:ns3="23bdb189-ca16-407d-80e6-67175f129138" targetNamespace="http://schemas.microsoft.com/office/2006/metadata/properties" ma:root="true" ma:fieldsID="9e43aa7fe9eba7deae516d213499ddb4" ns2:_="" ns3:_="">
    <xsd:import namespace="c3efdda0-5dc4-485e-bba7-f823408f3d96"/>
    <xsd:import namespace="23bdb189-ca16-407d-80e6-67175f129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fdda0-5dc4-485e-bba7-f823408f3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b3fc568-6601-491a-aef8-80b5de73be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db189-ca16-407d-80e6-67175f12913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9f7cc4d-8990-4dae-b3b4-1f6b4749ad61}" ma:internalName="TaxCatchAll" ma:showField="CatchAllData" ma:web="23bdb189-ca16-407d-80e6-67175f1291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72874-7E2A-4BC8-8F44-A16DDF0E4397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23bdb189-ca16-407d-80e6-67175f129138"/>
    <ds:schemaRef ds:uri="http://schemas.microsoft.com/office/infopath/2007/PartnerControls"/>
    <ds:schemaRef ds:uri="http://schemas.openxmlformats.org/package/2006/metadata/core-properties"/>
    <ds:schemaRef ds:uri="c3efdda0-5dc4-485e-bba7-f823408f3d9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3F7054-3C12-4173-AD08-A2C240EE9A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CC0E8B-D30B-45A5-9774-0FD711AC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fdda0-5dc4-485e-bba7-f823408f3d96"/>
    <ds:schemaRef ds:uri="23bdb189-ca16-407d-80e6-67175f1291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1638</Words>
  <Application>Microsoft Office PowerPoint</Application>
  <PresentationFormat>Widescreen</PresentationFormat>
  <Paragraphs>163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Blank master</vt:lpstr>
      <vt:lpstr>Office Theme</vt:lpstr>
      <vt:lpstr>Year 12 Interrobang 3: Cutting the C***P</vt:lpstr>
      <vt:lpstr>Assignment 2 Feedback</vt:lpstr>
      <vt:lpstr>What do you see?</vt:lpstr>
      <vt:lpstr> </vt:lpstr>
      <vt:lpstr>What do you see?</vt:lpstr>
      <vt:lpstr>Key indicators</vt:lpstr>
      <vt:lpstr>What next?</vt:lpstr>
      <vt:lpstr>PowerPoint Presentation</vt:lpstr>
      <vt:lpstr>PowerPoint Presentation</vt:lpstr>
      <vt:lpstr>PowerPoint Presentation</vt:lpstr>
      <vt:lpstr>PowerPoint Presentation</vt:lpstr>
      <vt:lpstr>CRAAP Test: Currency</vt:lpstr>
      <vt:lpstr>CRAAP Test: Relevance</vt:lpstr>
      <vt:lpstr>CRAAP Test: Authority</vt:lpstr>
      <vt:lpstr>CRAAP Test: Accuracy</vt:lpstr>
      <vt:lpstr>CRAAP Test: Purpose</vt:lpstr>
      <vt:lpstr>CRAAP Test: Total</vt:lpstr>
      <vt:lpstr>PowerPoint Presentation</vt:lpstr>
      <vt:lpstr>CREDITS</vt:lpstr>
      <vt:lpstr>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Jenny Toerien</cp:lastModifiedBy>
  <cp:revision>116</cp:revision>
  <dcterms:created xsi:type="dcterms:W3CDTF">2022-09-14T23:29:35Z</dcterms:created>
  <dcterms:modified xsi:type="dcterms:W3CDTF">2023-02-25T06:30:17Z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0x0101005C1FF1AF04C1D142BF90305BBFC8E194</vt:lpwstr>
  </property>
  <property fmtid="{D5CDD505-2E9C-101B-9397-08002B2CF9AE}" pid="3" name="MediaServiceImageTags">
    <vt:lpwstr/>
  </property>
</Properties>
</file>