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902" r:id="rId5"/>
    <p:sldMasterId id="2147483648" r:id="rId6"/>
    <p:sldMasterId id="2147483914" r:id="rId7"/>
    <p:sldMasterId id="2147484145" r:id="rId8"/>
    <p:sldMasterId id="2147483723" r:id="rId9"/>
  </p:sldMasterIdLst>
  <p:notesMasterIdLst>
    <p:notesMasterId r:id="rId26"/>
  </p:notesMasterIdLst>
  <p:sldIdLst>
    <p:sldId id="258" r:id="rId10"/>
    <p:sldId id="550" r:id="rId11"/>
    <p:sldId id="559" r:id="rId12"/>
    <p:sldId id="560" r:id="rId13"/>
    <p:sldId id="561" r:id="rId14"/>
    <p:sldId id="257" r:id="rId15"/>
    <p:sldId id="549" r:id="rId16"/>
    <p:sldId id="562" r:id="rId17"/>
    <p:sldId id="542" r:id="rId18"/>
    <p:sldId id="543" r:id="rId19"/>
    <p:sldId id="552" r:id="rId20"/>
    <p:sldId id="553" r:id="rId21"/>
    <p:sldId id="546" r:id="rId22"/>
    <p:sldId id="554" r:id="rId23"/>
    <p:sldId id="556" r:id="rId24"/>
    <p:sldId id="260"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19F"/>
    <a:srgbClr val="FFCCCC"/>
    <a:srgbClr val="D80C31"/>
    <a:srgbClr val="87868E"/>
    <a:srgbClr val="FFF2CC"/>
    <a:srgbClr val="FFFF00"/>
    <a:srgbClr val="FFFFFF"/>
    <a:srgbClr val="000000"/>
    <a:srgbClr val="3AAA35"/>
    <a:srgbClr val="DAE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80388-9D4C-1F8E-DB07-41203563C4FB}" v="13" dt="2022-10-06T07:19:47.750"/>
    <p1510:client id="{2981B128-0DBF-69B6-7B80-2CD237C64FC9}" v="6" dt="2023-02-25T06:30:51.868"/>
    <p1510:client id="{7BD85ED9-262D-28DC-5A4B-4B87500629EC}" v="5" dt="2022-10-06T08:19:19.449"/>
    <p1510:client id="{B3AF329B-4408-FEC3-0540-E2D2FFA493D9}" v="368" dt="2022-10-05T13:10:41.630"/>
    <p1510:client id="{D27F25DF-3912-11FF-7FFA-0A207453F911}" v="2" dt="2022-10-07T05:00:23.516"/>
    <p1510:client id="{DD2681B5-A197-41C2-8DD3-90E88B956E96}" v="1306" dt="2022-10-05T15:30:19.573"/>
    <p1510:client id="{EABC9A3B-41F0-405A-935D-487054AD39C5}" v="42" dt="2022-10-05T13:50:16.338"/>
    <p1510:client id="{F3B31663-CA56-4F0E-926C-66AB482F0CD0}" v="5" dt="2022-10-06T07:24:53.453"/>
    <p1510:client id="{FA96609E-4C76-AF43-9F80-5DB2B804178F}" v="346" dt="2022-10-06T00:48:24.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S::toerienj@blanchelande.sch.gg::5a166c0d-fc55-4e4d-8a88-6977aa8a270d" providerId="AD" clId="Web-{60070B45-0607-32DF-20F6-E851DC564017}"/>
    <pc:docChg chg="addSld delSld modSld addMainMaster">
      <pc:chgData name="Jenny Toerien" userId="S::toerienj@blanchelande.sch.gg::5a166c0d-fc55-4e4d-8a88-6977aa8a270d" providerId="AD" clId="Web-{60070B45-0607-32DF-20F6-E851DC564017}" dt="2022-09-29T04:13:56.912" v="307" actId="20577"/>
      <pc:docMkLst>
        <pc:docMk/>
      </pc:docMkLst>
      <pc:sldChg chg="modSp mod setBg">
        <pc:chgData name="Jenny Toerien" userId="S::toerienj@blanchelande.sch.gg::5a166c0d-fc55-4e4d-8a88-6977aa8a270d" providerId="AD" clId="Web-{60070B45-0607-32DF-20F6-E851DC564017}" dt="2022-09-29T03:13:52.541" v="171"/>
        <pc:sldMkLst>
          <pc:docMk/>
          <pc:sldMk cId="3598256357" sldId="258"/>
        </pc:sldMkLst>
        <pc:spChg chg="mod">
          <ac:chgData name="Jenny Toerien" userId="S::toerienj@blanchelande.sch.gg::5a166c0d-fc55-4e4d-8a88-6977aa8a270d" providerId="AD" clId="Web-{60070B45-0607-32DF-20F6-E851DC564017}" dt="2022-09-29T03:12:20.507" v="163" actId="20577"/>
          <ac:spMkLst>
            <pc:docMk/>
            <pc:sldMk cId="3598256357" sldId="258"/>
            <ac:spMk id="2" creationId="{5EA274B9-CA50-A968-855C-DCB3E698A528}"/>
          </ac:spMkLst>
        </pc:spChg>
        <pc:spChg chg="mod">
          <ac:chgData name="Jenny Toerien" userId="S::toerienj@blanchelande.sch.gg::5a166c0d-fc55-4e4d-8a88-6977aa8a270d" providerId="AD" clId="Web-{60070B45-0607-32DF-20F6-E851DC564017}" dt="2022-09-29T03:12:48.383" v="166"/>
          <ac:spMkLst>
            <pc:docMk/>
            <pc:sldMk cId="3598256357" sldId="258"/>
            <ac:spMk id="3" creationId="{CE5AAE80-9763-D57A-CDB1-97CB67BFFD2E}"/>
          </ac:spMkLst>
        </pc:spChg>
        <pc:picChg chg="mod">
          <ac:chgData name="Jenny Toerien" userId="S::toerienj@blanchelande.sch.gg::5a166c0d-fc55-4e4d-8a88-6977aa8a270d" providerId="AD" clId="Web-{60070B45-0607-32DF-20F6-E851DC564017}" dt="2022-09-29T03:11:52.007" v="162"/>
          <ac:picMkLst>
            <pc:docMk/>
            <pc:sldMk cId="3598256357" sldId="258"/>
            <ac:picMk id="1026" creationId="{D940B3D3-80BF-995A-CA27-687249F50F04}"/>
          </ac:picMkLst>
        </pc:picChg>
      </pc:sldChg>
      <pc:sldChg chg="addSp delSp modSp delAnim">
        <pc:chgData name="Jenny Toerien" userId="S::toerienj@blanchelande.sch.gg::5a166c0d-fc55-4e4d-8a88-6977aa8a270d" providerId="AD" clId="Web-{60070B45-0607-32DF-20F6-E851DC564017}" dt="2022-09-29T04:13:56.912" v="307" actId="20577"/>
        <pc:sldMkLst>
          <pc:docMk/>
          <pc:sldMk cId="3424679423" sldId="260"/>
        </pc:sldMkLst>
        <pc:spChg chg="mod">
          <ac:chgData name="Jenny Toerien" userId="S::toerienj@blanchelande.sch.gg::5a166c0d-fc55-4e4d-8a88-6977aa8a270d" providerId="AD" clId="Web-{60070B45-0607-32DF-20F6-E851DC564017}" dt="2022-09-29T04:12:49.017" v="300" actId="1076"/>
          <ac:spMkLst>
            <pc:docMk/>
            <pc:sldMk cId="3424679423" sldId="260"/>
            <ac:spMk id="2" creationId="{638E41F5-50FA-D5EC-1C7E-EB491FFD7C4A}"/>
          </ac:spMkLst>
        </pc:spChg>
        <pc:spChg chg="mod">
          <ac:chgData name="Jenny Toerien" userId="S::toerienj@blanchelande.sch.gg::5a166c0d-fc55-4e4d-8a88-6977aa8a270d" providerId="AD" clId="Web-{60070B45-0607-32DF-20F6-E851DC564017}" dt="2022-09-29T04:13:56.912" v="307" actId="20577"/>
          <ac:spMkLst>
            <pc:docMk/>
            <pc:sldMk cId="3424679423" sldId="260"/>
            <ac:spMk id="3" creationId="{3C93AB52-DBA5-0A5E-A01F-D4C9567A206B}"/>
          </ac:spMkLst>
        </pc:spChg>
        <pc:spChg chg="del">
          <ac:chgData name="Jenny Toerien" userId="S::toerienj@blanchelande.sch.gg::5a166c0d-fc55-4e4d-8a88-6977aa8a270d" providerId="AD" clId="Web-{60070B45-0607-32DF-20F6-E851DC564017}" dt="2022-09-29T04:12:19.890" v="281"/>
          <ac:spMkLst>
            <pc:docMk/>
            <pc:sldMk cId="3424679423" sldId="260"/>
            <ac:spMk id="5" creationId="{9AC44B8A-D7DD-C96B-D032-F2FE64D61DB1}"/>
          </ac:spMkLst>
        </pc:spChg>
        <pc:graphicFrameChg chg="del">
          <ac:chgData name="Jenny Toerien" userId="S::toerienj@blanchelande.sch.gg::5a166c0d-fc55-4e4d-8a88-6977aa8a270d" providerId="AD" clId="Web-{60070B45-0607-32DF-20F6-E851DC564017}" dt="2022-09-29T04:12:15.764" v="280"/>
          <ac:graphicFrameMkLst>
            <pc:docMk/>
            <pc:sldMk cId="3424679423" sldId="260"/>
            <ac:graphicFrameMk id="4" creationId="{C9B863C4-F0C0-F646-7BD3-7577E55790DC}"/>
          </ac:graphicFrameMkLst>
        </pc:graphicFrameChg>
        <pc:picChg chg="del">
          <ac:chgData name="Jenny Toerien" userId="S::toerienj@blanchelande.sch.gg::5a166c0d-fc55-4e4d-8a88-6977aa8a270d" providerId="AD" clId="Web-{60070B45-0607-32DF-20F6-E851DC564017}" dt="2022-09-29T04:12:50.657" v="301"/>
          <ac:picMkLst>
            <pc:docMk/>
            <pc:sldMk cId="3424679423" sldId="260"/>
            <ac:picMk id="6" creationId="{A6528F18-CF5D-4F04-FA7D-439BDFE35016}"/>
          </ac:picMkLst>
        </pc:picChg>
        <pc:picChg chg="add mod">
          <ac:chgData name="Jenny Toerien" userId="S::toerienj@blanchelande.sch.gg::5a166c0d-fc55-4e4d-8a88-6977aa8a270d" providerId="AD" clId="Web-{60070B45-0607-32DF-20F6-E851DC564017}" dt="2022-09-29T04:13:38.083" v="305"/>
          <ac:picMkLst>
            <pc:docMk/>
            <pc:sldMk cId="3424679423" sldId="260"/>
            <ac:picMk id="7" creationId="{A6B25E36-725C-E41F-80DA-B69AE6E6257A}"/>
          </ac:picMkLst>
        </pc:picChg>
      </pc:sldChg>
      <pc:sldChg chg="del">
        <pc:chgData name="Jenny Toerien" userId="S::toerienj@blanchelande.sch.gg::5a166c0d-fc55-4e4d-8a88-6977aa8a270d" providerId="AD" clId="Web-{60070B45-0607-32DF-20F6-E851DC564017}" dt="2022-09-29T02:57:07.255" v="4"/>
        <pc:sldMkLst>
          <pc:docMk/>
          <pc:sldMk cId="3744697034" sldId="529"/>
        </pc:sldMkLst>
      </pc:sldChg>
      <pc:sldChg chg="modSp">
        <pc:chgData name="Jenny Toerien" userId="S::toerienj@blanchelande.sch.gg::5a166c0d-fc55-4e4d-8a88-6977aa8a270d" providerId="AD" clId="Web-{60070B45-0607-32DF-20F6-E851DC564017}" dt="2022-09-29T03:06:49.157" v="114" actId="20577"/>
        <pc:sldMkLst>
          <pc:docMk/>
          <pc:sldMk cId="500665987" sldId="550"/>
        </pc:sldMkLst>
        <pc:spChg chg="mod">
          <ac:chgData name="Jenny Toerien" userId="S::toerienj@blanchelande.sch.gg::5a166c0d-fc55-4e4d-8a88-6977aa8a270d" providerId="AD" clId="Web-{60070B45-0607-32DF-20F6-E851DC564017}" dt="2022-09-29T03:05:57.812" v="99" actId="20577"/>
          <ac:spMkLst>
            <pc:docMk/>
            <pc:sldMk cId="500665987" sldId="550"/>
            <ac:spMk id="11" creationId="{2B0EED73-AE84-F406-74D1-4C61921342AE}"/>
          </ac:spMkLst>
        </pc:spChg>
        <pc:spChg chg="mod">
          <ac:chgData name="Jenny Toerien" userId="S::toerienj@blanchelande.sch.gg::5a166c0d-fc55-4e4d-8a88-6977aa8a270d" providerId="AD" clId="Web-{60070B45-0607-32DF-20F6-E851DC564017}" dt="2022-09-29T03:06:49.157" v="114" actId="20577"/>
          <ac:spMkLst>
            <pc:docMk/>
            <pc:sldMk cId="500665987" sldId="550"/>
            <ac:spMk id="18" creationId="{C1FE6723-094D-3F8C-D37D-E7ACB310972F}"/>
          </ac:spMkLst>
        </pc:spChg>
      </pc:sldChg>
      <pc:sldChg chg="del">
        <pc:chgData name="Jenny Toerien" userId="S::toerienj@blanchelande.sch.gg::5a166c0d-fc55-4e4d-8a88-6977aa8a270d" providerId="AD" clId="Web-{60070B45-0607-32DF-20F6-E851DC564017}" dt="2022-09-29T02:57:07.255" v="5"/>
        <pc:sldMkLst>
          <pc:docMk/>
          <pc:sldMk cId="873317951" sldId="551"/>
        </pc:sldMkLst>
      </pc:sldChg>
      <pc:sldChg chg="del">
        <pc:chgData name="Jenny Toerien" userId="S::toerienj@blanchelande.sch.gg::5a166c0d-fc55-4e4d-8a88-6977aa8a270d" providerId="AD" clId="Web-{60070B45-0607-32DF-20F6-E851DC564017}" dt="2022-09-29T02:57:07.255" v="3"/>
        <pc:sldMkLst>
          <pc:docMk/>
          <pc:sldMk cId="1150901061" sldId="552"/>
        </pc:sldMkLst>
      </pc:sldChg>
      <pc:sldChg chg="del">
        <pc:chgData name="Jenny Toerien" userId="S::toerienj@blanchelande.sch.gg::5a166c0d-fc55-4e4d-8a88-6977aa8a270d" providerId="AD" clId="Web-{60070B45-0607-32DF-20F6-E851DC564017}" dt="2022-09-29T03:09:45.723" v="161"/>
        <pc:sldMkLst>
          <pc:docMk/>
          <pc:sldMk cId="1223438808" sldId="553"/>
        </pc:sldMkLst>
      </pc:sldChg>
      <pc:sldChg chg="del">
        <pc:chgData name="Jenny Toerien" userId="S::toerienj@blanchelande.sch.gg::5a166c0d-fc55-4e4d-8a88-6977aa8a270d" providerId="AD" clId="Web-{60070B45-0607-32DF-20F6-E851DC564017}" dt="2022-09-29T02:57:07.255" v="2"/>
        <pc:sldMkLst>
          <pc:docMk/>
          <pc:sldMk cId="2063426327" sldId="554"/>
        </pc:sldMkLst>
      </pc:sldChg>
      <pc:sldChg chg="del">
        <pc:chgData name="Jenny Toerien" userId="S::toerienj@blanchelande.sch.gg::5a166c0d-fc55-4e4d-8a88-6977aa8a270d" providerId="AD" clId="Web-{60070B45-0607-32DF-20F6-E851DC564017}" dt="2022-09-29T02:57:07.255" v="1"/>
        <pc:sldMkLst>
          <pc:docMk/>
          <pc:sldMk cId="1126869178" sldId="555"/>
        </pc:sldMkLst>
      </pc:sldChg>
      <pc:sldChg chg="del">
        <pc:chgData name="Jenny Toerien" userId="S::toerienj@blanchelande.sch.gg::5a166c0d-fc55-4e4d-8a88-6977aa8a270d" providerId="AD" clId="Web-{60070B45-0607-32DF-20F6-E851DC564017}" dt="2022-09-29T02:57:07.255" v="0"/>
        <pc:sldMkLst>
          <pc:docMk/>
          <pc:sldMk cId="417490857" sldId="556"/>
        </pc:sldMkLst>
      </pc:sldChg>
      <pc:sldChg chg="modSp">
        <pc:chgData name="Jenny Toerien" userId="S::toerienj@blanchelande.sch.gg::5a166c0d-fc55-4e4d-8a88-6977aa8a270d" providerId="AD" clId="Web-{60070B45-0607-32DF-20F6-E851DC564017}" dt="2022-09-29T03:05:25.921" v="83" actId="20577"/>
        <pc:sldMkLst>
          <pc:docMk/>
          <pc:sldMk cId="2662300316" sldId="557"/>
        </pc:sldMkLst>
        <pc:spChg chg="mod">
          <ac:chgData name="Jenny Toerien" userId="S::toerienj@blanchelande.sch.gg::5a166c0d-fc55-4e4d-8a88-6977aa8a270d" providerId="AD" clId="Web-{60070B45-0607-32DF-20F6-E851DC564017}" dt="2022-09-29T03:00:41.791" v="47" actId="20577"/>
          <ac:spMkLst>
            <pc:docMk/>
            <pc:sldMk cId="2662300316" sldId="557"/>
            <ac:spMk id="11" creationId="{2B0EED73-AE84-F406-74D1-4C61921342AE}"/>
          </ac:spMkLst>
        </pc:spChg>
        <pc:spChg chg="mod">
          <ac:chgData name="Jenny Toerien" userId="S::toerienj@blanchelande.sch.gg::5a166c0d-fc55-4e4d-8a88-6977aa8a270d" providerId="AD" clId="Web-{60070B45-0607-32DF-20F6-E851DC564017}" dt="2022-09-29T03:05:25.921" v="83" actId="20577"/>
          <ac:spMkLst>
            <pc:docMk/>
            <pc:sldMk cId="2662300316" sldId="557"/>
            <ac:spMk id="18" creationId="{C1FE6723-094D-3F8C-D37D-E7ACB310972F}"/>
          </ac:spMkLst>
        </pc:spChg>
      </pc:sldChg>
      <pc:sldChg chg="add">
        <pc:chgData name="Jenny Toerien" userId="S::toerienj@blanchelande.sch.gg::5a166c0d-fc55-4e4d-8a88-6977aa8a270d" providerId="AD" clId="Web-{60070B45-0607-32DF-20F6-E851DC564017}" dt="2022-09-29T03:05:41.437" v="84"/>
        <pc:sldMkLst>
          <pc:docMk/>
          <pc:sldMk cId="1187090810" sldId="558"/>
        </pc:sldMkLst>
      </pc:sldChg>
      <pc:sldChg chg="add">
        <pc:chgData name="Jenny Toerien" userId="S::toerienj@blanchelande.sch.gg::5a166c0d-fc55-4e4d-8a88-6977aa8a270d" providerId="AD" clId="Web-{60070B45-0607-32DF-20F6-E851DC564017}" dt="2022-09-29T03:05:41.937" v="85"/>
        <pc:sldMkLst>
          <pc:docMk/>
          <pc:sldMk cId="3036820481" sldId="559"/>
        </pc:sldMkLst>
      </pc:sldChg>
      <pc:sldChg chg="modSp add">
        <pc:chgData name="Jenny Toerien" userId="S::toerienj@blanchelande.sch.gg::5a166c0d-fc55-4e4d-8a88-6977aa8a270d" providerId="AD" clId="Web-{60070B45-0607-32DF-20F6-E851DC564017}" dt="2022-09-29T03:22:55.583" v="219" actId="20577"/>
        <pc:sldMkLst>
          <pc:docMk/>
          <pc:sldMk cId="2756121595" sldId="560"/>
        </pc:sldMkLst>
        <pc:spChg chg="mod">
          <ac:chgData name="Jenny Toerien" userId="S::toerienj@blanchelande.sch.gg::5a166c0d-fc55-4e4d-8a88-6977aa8a270d" providerId="AD" clId="Web-{60070B45-0607-32DF-20F6-E851DC564017}" dt="2022-09-29T03:22:55.583" v="219" actId="20577"/>
          <ac:spMkLst>
            <pc:docMk/>
            <pc:sldMk cId="2756121595" sldId="560"/>
            <ac:spMk id="3" creationId="{00000000-0000-0000-0000-000000000000}"/>
          </ac:spMkLst>
        </pc:spChg>
      </pc:sldChg>
      <pc:sldChg chg="add">
        <pc:chgData name="Jenny Toerien" userId="S::toerienj@blanchelande.sch.gg::5a166c0d-fc55-4e4d-8a88-6977aa8a270d" providerId="AD" clId="Web-{60070B45-0607-32DF-20F6-E851DC564017}" dt="2022-09-29T03:05:42.187" v="87"/>
        <pc:sldMkLst>
          <pc:docMk/>
          <pc:sldMk cId="4270324212" sldId="561"/>
        </pc:sldMkLst>
      </pc:sldChg>
      <pc:sldChg chg="add">
        <pc:chgData name="Jenny Toerien" userId="S::toerienj@blanchelande.sch.gg::5a166c0d-fc55-4e4d-8a88-6977aa8a270d" providerId="AD" clId="Web-{60070B45-0607-32DF-20F6-E851DC564017}" dt="2022-09-29T03:05:42.343" v="88"/>
        <pc:sldMkLst>
          <pc:docMk/>
          <pc:sldMk cId="3366178030" sldId="562"/>
        </pc:sldMkLst>
      </pc:sldChg>
      <pc:sldChg chg="add">
        <pc:chgData name="Jenny Toerien" userId="S::toerienj@blanchelande.sch.gg::5a166c0d-fc55-4e4d-8a88-6977aa8a270d" providerId="AD" clId="Web-{60070B45-0607-32DF-20F6-E851DC564017}" dt="2022-09-29T03:05:42.500" v="89"/>
        <pc:sldMkLst>
          <pc:docMk/>
          <pc:sldMk cId="3397610710" sldId="563"/>
        </pc:sldMkLst>
      </pc:sldChg>
      <pc:sldChg chg="add">
        <pc:chgData name="Jenny Toerien" userId="S::toerienj@blanchelande.sch.gg::5a166c0d-fc55-4e4d-8a88-6977aa8a270d" providerId="AD" clId="Web-{60070B45-0607-32DF-20F6-E851DC564017}" dt="2022-09-29T03:05:42.625" v="90"/>
        <pc:sldMkLst>
          <pc:docMk/>
          <pc:sldMk cId="798237985" sldId="564"/>
        </pc:sldMkLst>
      </pc:sldChg>
      <pc:sldChg chg="add">
        <pc:chgData name="Jenny Toerien" userId="S::toerienj@blanchelande.sch.gg::5a166c0d-fc55-4e4d-8a88-6977aa8a270d" providerId="AD" clId="Web-{60070B45-0607-32DF-20F6-E851DC564017}" dt="2022-09-29T03:05:42.718" v="91"/>
        <pc:sldMkLst>
          <pc:docMk/>
          <pc:sldMk cId="1099027788" sldId="565"/>
        </pc:sldMkLst>
      </pc:sldChg>
      <pc:sldChg chg="add">
        <pc:chgData name="Jenny Toerien" userId="S::toerienj@blanchelande.sch.gg::5a166c0d-fc55-4e4d-8a88-6977aa8a270d" providerId="AD" clId="Web-{60070B45-0607-32DF-20F6-E851DC564017}" dt="2022-09-29T03:05:42.937" v="92"/>
        <pc:sldMkLst>
          <pc:docMk/>
          <pc:sldMk cId="640306872" sldId="566"/>
        </pc:sldMkLst>
      </pc:sldChg>
      <pc:sldChg chg="add">
        <pc:chgData name="Jenny Toerien" userId="S::toerienj@blanchelande.sch.gg::5a166c0d-fc55-4e4d-8a88-6977aa8a270d" providerId="AD" clId="Web-{60070B45-0607-32DF-20F6-E851DC564017}" dt="2022-09-29T03:05:43.187" v="93"/>
        <pc:sldMkLst>
          <pc:docMk/>
          <pc:sldMk cId="3253037317" sldId="567"/>
        </pc:sldMkLst>
      </pc:sldChg>
      <pc:sldChg chg="add">
        <pc:chgData name="Jenny Toerien" userId="S::toerienj@blanchelande.sch.gg::5a166c0d-fc55-4e4d-8a88-6977aa8a270d" providerId="AD" clId="Web-{60070B45-0607-32DF-20F6-E851DC564017}" dt="2022-09-29T03:05:43.375" v="94"/>
        <pc:sldMkLst>
          <pc:docMk/>
          <pc:sldMk cId="3229153718" sldId="568"/>
        </pc:sldMkLst>
      </pc:sldChg>
      <pc:sldChg chg="add">
        <pc:chgData name="Jenny Toerien" userId="S::toerienj@blanchelande.sch.gg::5a166c0d-fc55-4e4d-8a88-6977aa8a270d" providerId="AD" clId="Web-{60070B45-0607-32DF-20F6-E851DC564017}" dt="2022-09-29T03:05:43.687" v="95"/>
        <pc:sldMkLst>
          <pc:docMk/>
          <pc:sldMk cId="2492916068" sldId="569"/>
        </pc:sldMkLst>
      </pc:sldChg>
      <pc:sldChg chg="add">
        <pc:chgData name="Jenny Toerien" userId="S::toerienj@blanchelande.sch.gg::5a166c0d-fc55-4e4d-8a88-6977aa8a270d" providerId="AD" clId="Web-{60070B45-0607-32DF-20F6-E851DC564017}" dt="2022-09-29T03:05:43.750" v="96"/>
        <pc:sldMkLst>
          <pc:docMk/>
          <pc:sldMk cId="195719738" sldId="570"/>
        </pc:sldMkLst>
      </pc:sldChg>
      <pc:sldChg chg="add">
        <pc:chgData name="Jenny Toerien" userId="S::toerienj@blanchelande.sch.gg::5a166c0d-fc55-4e4d-8a88-6977aa8a270d" providerId="AD" clId="Web-{60070B45-0607-32DF-20F6-E851DC564017}" dt="2022-09-29T03:05:43.875" v="97"/>
        <pc:sldMkLst>
          <pc:docMk/>
          <pc:sldMk cId="2189479900" sldId="571"/>
        </pc:sldMkLst>
      </pc:sldChg>
      <pc:sldChg chg="add">
        <pc:chgData name="Jenny Toerien" userId="S::toerienj@blanchelande.sch.gg::5a166c0d-fc55-4e4d-8a88-6977aa8a270d" providerId="AD" clId="Web-{60070B45-0607-32DF-20F6-E851DC564017}" dt="2022-09-29T03:09:07.926" v="158"/>
        <pc:sldMkLst>
          <pc:docMk/>
          <pc:sldMk cId="1372779767" sldId="572"/>
        </pc:sldMkLst>
      </pc:sldChg>
      <pc:sldChg chg="addSp modSp add">
        <pc:chgData name="Jenny Toerien" userId="S::toerienj@blanchelande.sch.gg::5a166c0d-fc55-4e4d-8a88-6977aa8a270d" providerId="AD" clId="Web-{60070B45-0607-32DF-20F6-E851DC564017}" dt="2022-09-29T03:22:45.442" v="215"/>
        <pc:sldMkLst>
          <pc:docMk/>
          <pc:sldMk cId="2294172702" sldId="573"/>
        </pc:sldMkLst>
        <pc:spChg chg="add mod">
          <ac:chgData name="Jenny Toerien" userId="S::toerienj@blanchelande.sch.gg::5a166c0d-fc55-4e4d-8a88-6977aa8a270d" providerId="AD" clId="Web-{60070B45-0607-32DF-20F6-E851DC564017}" dt="2022-09-29T03:22:45.442" v="215"/>
          <ac:spMkLst>
            <pc:docMk/>
            <pc:sldMk cId="2294172702" sldId="573"/>
            <ac:spMk id="3" creationId="{EDAB80A7-A5D9-D091-C683-7A2983DE34B5}"/>
          </ac:spMkLst>
        </pc:spChg>
        <pc:picChg chg="mod">
          <ac:chgData name="Jenny Toerien" userId="S::toerienj@blanchelande.sch.gg::5a166c0d-fc55-4e4d-8a88-6977aa8a270d" providerId="AD" clId="Web-{60070B45-0607-32DF-20F6-E851DC564017}" dt="2022-09-29T03:22:01.472" v="172" actId="1076"/>
          <ac:picMkLst>
            <pc:docMk/>
            <pc:sldMk cId="2294172702" sldId="573"/>
            <ac:picMk id="4" creationId="{00000000-0000-0000-0000-000000000000}"/>
          </ac:picMkLst>
        </pc:picChg>
      </pc:sldChg>
      <pc:sldChg chg="add">
        <pc:chgData name="Jenny Toerien" userId="S::toerienj@blanchelande.sch.gg::5a166c0d-fc55-4e4d-8a88-6977aa8a270d" providerId="AD" clId="Web-{60070B45-0607-32DF-20F6-E851DC564017}" dt="2022-09-29T03:09:08.347" v="160"/>
        <pc:sldMkLst>
          <pc:docMk/>
          <pc:sldMk cId="3815276067" sldId="574"/>
        </pc:sldMkLst>
      </pc:sldChg>
      <pc:sldMasterChg chg="add addSldLayout">
        <pc:chgData name="Jenny Toerien" userId="S::toerienj@blanchelande.sch.gg::5a166c0d-fc55-4e4d-8a88-6977aa8a270d" providerId="AD" clId="Web-{60070B45-0607-32DF-20F6-E851DC564017}" dt="2022-09-29T03:05:41.437" v="84"/>
        <pc:sldMasterMkLst>
          <pc:docMk/>
          <pc:sldMasterMk cId="181397054" sldId="2147483648"/>
        </pc:sldMasterMkLst>
        <pc:sldLayoutChg chg="add">
          <pc:chgData name="Jenny Toerien" userId="S::toerienj@blanchelande.sch.gg::5a166c0d-fc55-4e4d-8a88-6977aa8a270d" providerId="AD" clId="Web-{60070B45-0607-32DF-20F6-E851DC564017}" dt="2022-09-29T03:05:41.437" v="84"/>
          <pc:sldLayoutMkLst>
            <pc:docMk/>
            <pc:sldMasterMk cId="181397054" sldId="2147483648"/>
            <pc:sldLayoutMk cId="1588874140" sldId="2147483649"/>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925753367" sldId="2147483650"/>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2728493335" sldId="2147483651"/>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1791125434" sldId="2147483652"/>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699947640" sldId="2147483653"/>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1839260755" sldId="2147483654"/>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2358735157" sldId="2147483655"/>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32783835" sldId="2147483656"/>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2750817789" sldId="2147483657"/>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998987881" sldId="2147483658"/>
          </pc:sldLayoutMkLst>
        </pc:sldLayoutChg>
        <pc:sldLayoutChg chg="add">
          <pc:chgData name="Jenny Toerien" userId="S::toerienj@blanchelande.sch.gg::5a166c0d-fc55-4e4d-8a88-6977aa8a270d" providerId="AD" clId="Web-{60070B45-0607-32DF-20F6-E851DC564017}" dt="2022-09-29T03:05:41.437" v="84"/>
          <pc:sldLayoutMkLst>
            <pc:docMk/>
            <pc:sldMasterMk cId="181397054" sldId="2147483648"/>
            <pc:sldLayoutMk cId="1543504103" sldId="2147483659"/>
          </pc:sldLayoutMkLst>
        </pc:sldLayoutChg>
      </pc:sldMasterChg>
    </pc:docChg>
  </pc:docChgLst>
  <pc:docChgLst>
    <pc:chgData name="Jenny Toerien" userId="5a166c0d-fc55-4e4d-8a88-6977aa8a270d" providerId="ADAL" clId="{A9ADB43E-18BC-4E15-9CD4-43F2087D0DCC}"/>
    <pc:docChg chg="undo custSel addSld delSld modSld">
      <pc:chgData name="Jenny Toerien" userId="5a166c0d-fc55-4e4d-8a88-6977aa8a270d" providerId="ADAL" clId="{A9ADB43E-18BC-4E15-9CD4-43F2087D0DCC}" dt="2022-09-21T15:37:39.442" v="1820" actId="962"/>
      <pc:docMkLst>
        <pc:docMk/>
      </pc:docMkLst>
      <pc:sldChg chg="modSp mod modShow">
        <pc:chgData name="Jenny Toerien" userId="5a166c0d-fc55-4e4d-8a88-6977aa8a270d" providerId="ADAL" clId="{A9ADB43E-18BC-4E15-9CD4-43F2087D0DCC}" dt="2022-09-21T14:08:00.517" v="167" actId="729"/>
        <pc:sldMkLst>
          <pc:docMk/>
          <pc:sldMk cId="356622354" sldId="257"/>
        </pc:sldMkLst>
        <pc:spChg chg="mod">
          <ac:chgData name="Jenny Toerien" userId="5a166c0d-fc55-4e4d-8a88-6977aa8a270d" providerId="ADAL" clId="{A9ADB43E-18BC-4E15-9CD4-43F2087D0DCC}" dt="2022-09-21T14:04:17.547" v="136" actId="255"/>
          <ac:spMkLst>
            <pc:docMk/>
            <pc:sldMk cId="356622354" sldId="257"/>
            <ac:spMk id="15" creationId="{F3776E81-C70E-6B47-78A5-19A1A7ABCA40}"/>
          </ac:spMkLst>
        </pc:spChg>
      </pc:sldChg>
      <pc:sldChg chg="modSp mod setBg">
        <pc:chgData name="Jenny Toerien" userId="5a166c0d-fc55-4e4d-8a88-6977aa8a270d" providerId="ADAL" clId="{A9ADB43E-18BC-4E15-9CD4-43F2087D0DCC}" dt="2022-09-21T14:08:50.246" v="169" actId="207"/>
        <pc:sldMkLst>
          <pc:docMk/>
          <pc:sldMk cId="3598256357" sldId="258"/>
        </pc:sldMkLst>
        <pc:spChg chg="mod">
          <ac:chgData name="Jenny Toerien" userId="5a166c0d-fc55-4e4d-8a88-6977aa8a270d" providerId="ADAL" clId="{A9ADB43E-18BC-4E15-9CD4-43F2087D0DCC}" dt="2022-09-21T14:01:25.107" v="2" actId="207"/>
          <ac:spMkLst>
            <pc:docMk/>
            <pc:sldMk cId="3598256357" sldId="258"/>
            <ac:spMk id="2" creationId="{5EA274B9-CA50-A968-855C-DCB3E698A528}"/>
          </ac:spMkLst>
        </pc:spChg>
        <pc:spChg chg="mod">
          <ac:chgData name="Jenny Toerien" userId="5a166c0d-fc55-4e4d-8a88-6977aa8a270d" providerId="ADAL" clId="{A9ADB43E-18BC-4E15-9CD4-43F2087D0DCC}" dt="2022-09-21T14:08:50.246" v="169" actId="207"/>
          <ac:spMkLst>
            <pc:docMk/>
            <pc:sldMk cId="3598256357" sldId="258"/>
            <ac:spMk id="3" creationId="{CE5AAE80-9763-D57A-CDB1-97CB67BFFD2E}"/>
          </ac:spMkLst>
        </pc:spChg>
        <pc:picChg chg="mod">
          <ac:chgData name="Jenny Toerien" userId="5a166c0d-fc55-4e4d-8a88-6977aa8a270d" providerId="ADAL" clId="{A9ADB43E-18BC-4E15-9CD4-43F2087D0DCC}" dt="2022-09-21T14:01:33.412" v="3" actId="208"/>
          <ac:picMkLst>
            <pc:docMk/>
            <pc:sldMk cId="3598256357" sldId="258"/>
            <ac:picMk id="1026" creationId="{D940B3D3-80BF-995A-CA27-687249F50F04}"/>
          </ac:picMkLst>
        </pc:picChg>
      </pc:sldChg>
      <pc:sldChg chg="del">
        <pc:chgData name="Jenny Toerien" userId="5a166c0d-fc55-4e4d-8a88-6977aa8a270d" providerId="ADAL" clId="{A9ADB43E-18BC-4E15-9CD4-43F2087D0DCC}" dt="2022-09-21T14:03:24.537" v="117" actId="47"/>
        <pc:sldMkLst>
          <pc:docMk/>
          <pc:sldMk cId="3944981559" sldId="259"/>
        </pc:sldMkLst>
      </pc:sldChg>
      <pc:sldChg chg="addSp modSp mod">
        <pc:chgData name="Jenny Toerien" userId="5a166c0d-fc55-4e4d-8a88-6977aa8a270d" providerId="ADAL" clId="{A9ADB43E-18BC-4E15-9CD4-43F2087D0DCC}" dt="2022-09-21T15:32:38.292" v="1816" actId="122"/>
        <pc:sldMkLst>
          <pc:docMk/>
          <pc:sldMk cId="3424679423" sldId="260"/>
        </pc:sldMkLst>
        <pc:spChg chg="mod">
          <ac:chgData name="Jenny Toerien" userId="5a166c0d-fc55-4e4d-8a88-6977aa8a270d" providerId="ADAL" clId="{A9ADB43E-18BC-4E15-9CD4-43F2087D0DCC}" dt="2022-09-21T15:22:38.473" v="1799" actId="207"/>
          <ac:spMkLst>
            <pc:docMk/>
            <pc:sldMk cId="3424679423" sldId="260"/>
            <ac:spMk id="2" creationId="{638E41F5-50FA-D5EC-1C7E-EB491FFD7C4A}"/>
          </ac:spMkLst>
        </pc:spChg>
        <pc:spChg chg="mod">
          <ac:chgData name="Jenny Toerien" userId="5a166c0d-fc55-4e4d-8a88-6977aa8a270d" providerId="ADAL" clId="{A9ADB43E-18BC-4E15-9CD4-43F2087D0DCC}" dt="2022-09-21T15:29:51.013" v="1811"/>
          <ac:spMkLst>
            <pc:docMk/>
            <pc:sldMk cId="3424679423" sldId="260"/>
            <ac:spMk id="3" creationId="{3C93AB52-DBA5-0A5E-A01F-D4C9567A206B}"/>
          </ac:spMkLst>
        </pc:spChg>
        <pc:spChg chg="add mod">
          <ac:chgData name="Jenny Toerien" userId="5a166c0d-fc55-4e4d-8a88-6977aa8a270d" providerId="ADAL" clId="{A9ADB43E-18BC-4E15-9CD4-43F2087D0DCC}" dt="2022-09-21T15:21:10.117" v="1742" actId="20577"/>
          <ac:spMkLst>
            <pc:docMk/>
            <pc:sldMk cId="3424679423" sldId="260"/>
            <ac:spMk id="5" creationId="{9AC44B8A-D7DD-C96B-D032-F2FE64D61DB1}"/>
          </ac:spMkLst>
        </pc:spChg>
        <pc:graphicFrameChg chg="add mod modGraphic">
          <ac:chgData name="Jenny Toerien" userId="5a166c0d-fc55-4e4d-8a88-6977aa8a270d" providerId="ADAL" clId="{A9ADB43E-18BC-4E15-9CD4-43F2087D0DCC}" dt="2022-09-21T15:32:38.292" v="1816" actId="122"/>
          <ac:graphicFrameMkLst>
            <pc:docMk/>
            <pc:sldMk cId="3424679423" sldId="260"/>
            <ac:graphicFrameMk id="4" creationId="{C9B863C4-F0C0-F646-7BD3-7577E55790DC}"/>
          </ac:graphicFrameMkLst>
        </pc:graphicFrameChg>
        <pc:picChg chg="mod">
          <ac:chgData name="Jenny Toerien" userId="5a166c0d-fc55-4e4d-8a88-6977aa8a270d" providerId="ADAL" clId="{A9ADB43E-18BC-4E15-9CD4-43F2087D0DCC}" dt="2022-09-21T15:22:46.092" v="1800" actId="1076"/>
          <ac:picMkLst>
            <pc:docMk/>
            <pc:sldMk cId="3424679423" sldId="260"/>
            <ac:picMk id="6" creationId="{A6528F18-CF5D-4F04-FA7D-439BDFE35016}"/>
          </ac:picMkLst>
        </pc:picChg>
        <pc:picChg chg="mod">
          <ac:chgData name="Jenny Toerien" userId="5a166c0d-fc55-4e4d-8a88-6977aa8a270d" providerId="ADAL" clId="{A9ADB43E-18BC-4E15-9CD4-43F2087D0DCC}" dt="2022-09-21T15:13:53.732" v="1607" actId="1036"/>
          <ac:picMkLst>
            <pc:docMk/>
            <pc:sldMk cId="3424679423" sldId="260"/>
            <ac:picMk id="3074" creationId="{6181E43A-ADC8-C44F-71C4-E79EEAB9AC43}"/>
          </ac:picMkLst>
        </pc:picChg>
      </pc:sldChg>
      <pc:sldChg chg="del">
        <pc:chgData name="Jenny Toerien" userId="5a166c0d-fc55-4e4d-8a88-6977aa8a270d" providerId="ADAL" clId="{A9ADB43E-18BC-4E15-9CD4-43F2087D0DCC}" dt="2022-09-21T14:24:18.196" v="1096" actId="47"/>
        <pc:sldMkLst>
          <pc:docMk/>
          <pc:sldMk cId="3237081727" sldId="525"/>
        </pc:sldMkLst>
      </pc:sldChg>
      <pc:sldChg chg="del">
        <pc:chgData name="Jenny Toerien" userId="5a166c0d-fc55-4e4d-8a88-6977aa8a270d" providerId="ADAL" clId="{A9ADB43E-18BC-4E15-9CD4-43F2087D0DCC}" dt="2022-09-21T14:24:18.196" v="1096" actId="47"/>
        <pc:sldMkLst>
          <pc:docMk/>
          <pc:sldMk cId="3952349588" sldId="540"/>
        </pc:sldMkLst>
      </pc:sldChg>
      <pc:sldChg chg="del">
        <pc:chgData name="Jenny Toerien" userId="5a166c0d-fc55-4e4d-8a88-6977aa8a270d" providerId="ADAL" clId="{A9ADB43E-18BC-4E15-9CD4-43F2087D0DCC}" dt="2022-09-21T14:24:18.196" v="1096" actId="47"/>
        <pc:sldMkLst>
          <pc:docMk/>
          <pc:sldMk cId="922987859" sldId="542"/>
        </pc:sldMkLst>
      </pc:sldChg>
      <pc:sldChg chg="del">
        <pc:chgData name="Jenny Toerien" userId="5a166c0d-fc55-4e4d-8a88-6977aa8a270d" providerId="ADAL" clId="{A9ADB43E-18BC-4E15-9CD4-43F2087D0DCC}" dt="2022-09-21T14:24:18.196" v="1096" actId="47"/>
        <pc:sldMkLst>
          <pc:docMk/>
          <pc:sldMk cId="1457519275" sldId="543"/>
        </pc:sldMkLst>
      </pc:sldChg>
      <pc:sldChg chg="del">
        <pc:chgData name="Jenny Toerien" userId="5a166c0d-fc55-4e4d-8a88-6977aa8a270d" providerId="ADAL" clId="{A9ADB43E-18BC-4E15-9CD4-43F2087D0DCC}" dt="2022-09-21T14:24:18.196" v="1096" actId="47"/>
        <pc:sldMkLst>
          <pc:docMk/>
          <pc:sldMk cId="3388811074" sldId="547"/>
        </pc:sldMkLst>
      </pc:sldChg>
      <pc:sldChg chg="del">
        <pc:chgData name="Jenny Toerien" userId="5a166c0d-fc55-4e4d-8a88-6977aa8a270d" providerId="ADAL" clId="{A9ADB43E-18BC-4E15-9CD4-43F2087D0DCC}" dt="2022-09-21T14:24:18.196" v="1096" actId="47"/>
        <pc:sldMkLst>
          <pc:docMk/>
          <pc:sldMk cId="1186521738" sldId="548"/>
        </pc:sldMkLst>
      </pc:sldChg>
      <pc:sldChg chg="del">
        <pc:chgData name="Jenny Toerien" userId="5a166c0d-fc55-4e4d-8a88-6977aa8a270d" providerId="ADAL" clId="{A9ADB43E-18BC-4E15-9CD4-43F2087D0DCC}" dt="2022-09-21T14:24:18.196" v="1096" actId="47"/>
        <pc:sldMkLst>
          <pc:docMk/>
          <pc:sldMk cId="3361971892" sldId="549"/>
        </pc:sldMkLst>
      </pc:sldChg>
      <pc:sldChg chg="modSp mod modAnim">
        <pc:chgData name="Jenny Toerien" userId="5a166c0d-fc55-4e4d-8a88-6977aa8a270d" providerId="ADAL" clId="{A9ADB43E-18BC-4E15-9CD4-43F2087D0DCC}" dt="2022-09-21T14:07:32.932" v="166" actId="255"/>
        <pc:sldMkLst>
          <pc:docMk/>
          <pc:sldMk cId="500665987" sldId="550"/>
        </pc:sldMkLst>
        <pc:spChg chg="mod">
          <ac:chgData name="Jenny Toerien" userId="5a166c0d-fc55-4e4d-8a88-6977aa8a270d" providerId="ADAL" clId="{A9ADB43E-18BC-4E15-9CD4-43F2087D0DCC}" dt="2022-09-21T14:07:32.932" v="166" actId="255"/>
          <ac:spMkLst>
            <pc:docMk/>
            <pc:sldMk cId="500665987" sldId="550"/>
            <ac:spMk id="18" creationId="{C1FE6723-094D-3F8C-D37D-E7ACB310972F}"/>
          </ac:spMkLst>
        </pc:spChg>
      </pc:sldChg>
      <pc:sldChg chg="modSp add mod modAnim">
        <pc:chgData name="Jenny Toerien" userId="5a166c0d-fc55-4e4d-8a88-6977aa8a270d" providerId="ADAL" clId="{A9ADB43E-18BC-4E15-9CD4-43F2087D0DCC}" dt="2022-09-21T14:23:01.616" v="1095" actId="115"/>
        <pc:sldMkLst>
          <pc:docMk/>
          <pc:sldMk cId="873317951" sldId="551"/>
        </pc:sldMkLst>
        <pc:spChg chg="mod">
          <ac:chgData name="Jenny Toerien" userId="5a166c0d-fc55-4e4d-8a88-6977aa8a270d" providerId="ADAL" clId="{A9ADB43E-18BC-4E15-9CD4-43F2087D0DCC}" dt="2022-09-21T14:17:44.876" v="884" actId="207"/>
          <ac:spMkLst>
            <pc:docMk/>
            <pc:sldMk cId="873317951" sldId="551"/>
            <ac:spMk id="11" creationId="{2B0EED73-AE84-F406-74D1-4C61921342AE}"/>
          </ac:spMkLst>
        </pc:spChg>
        <pc:spChg chg="mod">
          <ac:chgData name="Jenny Toerien" userId="5a166c0d-fc55-4e4d-8a88-6977aa8a270d" providerId="ADAL" clId="{A9ADB43E-18BC-4E15-9CD4-43F2087D0DCC}" dt="2022-09-21T14:23:01.616" v="1095" actId="115"/>
          <ac:spMkLst>
            <pc:docMk/>
            <pc:sldMk cId="873317951" sldId="551"/>
            <ac:spMk id="18" creationId="{C1FE6723-094D-3F8C-D37D-E7ACB310972F}"/>
          </ac:spMkLst>
        </pc:spChg>
      </pc:sldChg>
      <pc:sldChg chg="new del">
        <pc:chgData name="Jenny Toerien" userId="5a166c0d-fc55-4e4d-8a88-6977aa8a270d" providerId="ADAL" clId="{A9ADB43E-18BC-4E15-9CD4-43F2087D0DCC}" dt="2022-09-21T14:11:51.527" v="171" actId="47"/>
        <pc:sldMkLst>
          <pc:docMk/>
          <pc:sldMk cId="2230680810" sldId="551"/>
        </pc:sldMkLst>
      </pc:sldChg>
      <pc:sldChg chg="addSp delSp modSp new mod">
        <pc:chgData name="Jenny Toerien" userId="5a166c0d-fc55-4e4d-8a88-6977aa8a270d" providerId="ADAL" clId="{A9ADB43E-18BC-4E15-9CD4-43F2087D0DCC}" dt="2022-09-21T15:37:39.442" v="1820" actId="962"/>
        <pc:sldMkLst>
          <pc:docMk/>
          <pc:sldMk cId="1150901061" sldId="552"/>
        </pc:sldMkLst>
        <pc:spChg chg="del">
          <ac:chgData name="Jenny Toerien" userId="5a166c0d-fc55-4e4d-8a88-6977aa8a270d" providerId="ADAL" clId="{A9ADB43E-18BC-4E15-9CD4-43F2087D0DCC}" dt="2022-09-21T15:37:36.042" v="1818"/>
          <ac:spMkLst>
            <pc:docMk/>
            <pc:sldMk cId="1150901061" sldId="552"/>
            <ac:spMk id="3" creationId="{A5FC85D6-64A3-F29C-766A-0AD37E411FE2}"/>
          </ac:spMkLst>
        </pc:spChg>
        <pc:picChg chg="add mod">
          <ac:chgData name="Jenny Toerien" userId="5a166c0d-fc55-4e4d-8a88-6977aa8a270d" providerId="ADAL" clId="{A9ADB43E-18BC-4E15-9CD4-43F2087D0DCC}" dt="2022-09-21T15:37:39.442" v="1820" actId="962"/>
          <ac:picMkLst>
            <pc:docMk/>
            <pc:sldMk cId="1150901061" sldId="552"/>
            <ac:picMk id="5" creationId="{EDA0C791-BE85-FFE6-5DF8-58A71E1A7FB4}"/>
          </ac:picMkLst>
        </pc:picChg>
      </pc:sldChg>
    </pc:docChg>
  </pc:docChgLst>
  <pc:docChgLst>
    <pc:chgData name="Jenny Toerien" userId="S::toerienj@blanchelande.sch.gg::5a166c0d-fc55-4e4d-8a88-6977aa8a270d" providerId="AD" clId="Web-{9DFDF233-2781-AA90-052F-8AE87B94F716}"/>
    <pc:docChg chg="modSld">
      <pc:chgData name="Jenny Toerien" userId="S::toerienj@blanchelande.sch.gg::5a166c0d-fc55-4e4d-8a88-6977aa8a270d" providerId="AD" clId="Web-{9DFDF233-2781-AA90-052F-8AE87B94F716}" dt="2022-09-29T06:44:22.898" v="4" actId="20577"/>
      <pc:docMkLst>
        <pc:docMk/>
      </pc:docMkLst>
      <pc:sldChg chg="modSp">
        <pc:chgData name="Jenny Toerien" userId="S::toerienj@blanchelande.sch.gg::5a166c0d-fc55-4e4d-8a88-6977aa8a270d" providerId="AD" clId="Web-{9DFDF233-2781-AA90-052F-8AE87B94F716}" dt="2022-09-29T06:44:22.898" v="4" actId="20577"/>
        <pc:sldMkLst>
          <pc:docMk/>
          <pc:sldMk cId="2662300316" sldId="557"/>
        </pc:sldMkLst>
        <pc:spChg chg="mod">
          <ac:chgData name="Jenny Toerien" userId="S::toerienj@blanchelande.sch.gg::5a166c0d-fc55-4e4d-8a88-6977aa8a270d" providerId="AD" clId="Web-{9DFDF233-2781-AA90-052F-8AE87B94F716}" dt="2022-09-29T06:44:22.898" v="4" actId="20577"/>
          <ac:spMkLst>
            <pc:docMk/>
            <pc:sldMk cId="2662300316" sldId="557"/>
            <ac:spMk id="18" creationId="{C1FE6723-094D-3F8C-D37D-E7ACB310972F}"/>
          </ac:spMkLst>
        </pc:spChg>
      </pc:sldChg>
    </pc:docChg>
  </pc:docChgLst>
  <pc:docChgLst>
    <pc:chgData name="Jenny Toerien" userId="5a166c0d-fc55-4e4d-8a88-6977aa8a270d" providerId="ADAL" clId="{FA96609E-4C76-AF43-9F80-5DB2B804178F}"/>
    <pc:docChg chg="custSel modSld">
      <pc:chgData name="Jenny Toerien" userId="5a166c0d-fc55-4e4d-8a88-6977aa8a270d" providerId="ADAL" clId="{FA96609E-4C76-AF43-9F80-5DB2B804178F}" dt="2022-10-06T00:49:24.747" v="475" actId="20577"/>
      <pc:docMkLst>
        <pc:docMk/>
      </pc:docMkLst>
      <pc:sldChg chg="modSp">
        <pc:chgData name="Jenny Toerien" userId="5a166c0d-fc55-4e4d-8a88-6977aa8a270d" providerId="ADAL" clId="{FA96609E-4C76-AF43-9F80-5DB2B804178F}" dt="2022-10-05T21:04:29.811" v="118" actId="6549"/>
        <pc:sldMkLst>
          <pc:docMk/>
          <pc:sldMk cId="3948654660" sldId="257"/>
        </pc:sldMkLst>
        <pc:spChg chg="mod">
          <ac:chgData name="Jenny Toerien" userId="5a166c0d-fc55-4e4d-8a88-6977aa8a270d" providerId="ADAL" clId="{FA96609E-4C76-AF43-9F80-5DB2B804178F}" dt="2022-10-05T21:04:29.811" v="118" actId="6549"/>
          <ac:spMkLst>
            <pc:docMk/>
            <pc:sldMk cId="3948654660" sldId="257"/>
            <ac:spMk id="13" creationId="{97EDD140-5297-6447-3837-9DEBABF1045B}"/>
          </ac:spMkLst>
        </pc:spChg>
      </pc:sldChg>
      <pc:sldChg chg="addSp modSp mod">
        <pc:chgData name="Jenny Toerien" userId="5a166c0d-fc55-4e4d-8a88-6977aa8a270d" providerId="ADAL" clId="{FA96609E-4C76-AF43-9F80-5DB2B804178F}" dt="2022-10-05T21:00:20.196" v="17" actId="1076"/>
        <pc:sldMkLst>
          <pc:docMk/>
          <pc:sldMk cId="3598256357" sldId="258"/>
        </pc:sldMkLst>
        <pc:spChg chg="mod">
          <ac:chgData name="Jenny Toerien" userId="5a166c0d-fc55-4e4d-8a88-6977aa8a270d" providerId="ADAL" clId="{FA96609E-4C76-AF43-9F80-5DB2B804178F}" dt="2022-10-05T21:00:09.360" v="16" actId="14100"/>
          <ac:spMkLst>
            <pc:docMk/>
            <pc:sldMk cId="3598256357" sldId="258"/>
            <ac:spMk id="3" creationId="{CE5AAE80-9763-D57A-CDB1-97CB67BFFD2E}"/>
          </ac:spMkLst>
        </pc:spChg>
        <pc:grpChg chg="add mod">
          <ac:chgData name="Jenny Toerien" userId="5a166c0d-fc55-4e4d-8a88-6977aa8a270d" providerId="ADAL" clId="{FA96609E-4C76-AF43-9F80-5DB2B804178F}" dt="2022-10-05T21:00:20.196" v="17" actId="1076"/>
          <ac:grpSpMkLst>
            <pc:docMk/>
            <pc:sldMk cId="3598256357" sldId="258"/>
            <ac:grpSpMk id="7" creationId="{E3FC9656-7753-409D-B851-9ABADE61CEFB}"/>
          </ac:grpSpMkLst>
        </pc:grpChg>
        <pc:picChg chg="add mod modCrop">
          <ac:chgData name="Jenny Toerien" userId="5a166c0d-fc55-4e4d-8a88-6977aa8a270d" providerId="ADAL" clId="{FA96609E-4C76-AF43-9F80-5DB2B804178F}" dt="2022-10-05T20:59:40.138" v="13" actId="164"/>
          <ac:picMkLst>
            <pc:docMk/>
            <pc:sldMk cId="3598256357" sldId="258"/>
            <ac:picMk id="5" creationId="{8616EB53-C487-2745-B852-C81A18E6497A}"/>
          </ac:picMkLst>
        </pc:picChg>
        <pc:picChg chg="add mod">
          <ac:chgData name="Jenny Toerien" userId="5a166c0d-fc55-4e4d-8a88-6977aa8a270d" providerId="ADAL" clId="{FA96609E-4C76-AF43-9F80-5DB2B804178F}" dt="2022-10-05T20:59:40.138" v="13" actId="164"/>
          <ac:picMkLst>
            <pc:docMk/>
            <pc:sldMk cId="3598256357" sldId="258"/>
            <ac:picMk id="6" creationId="{4778334B-A669-5D1A-87EA-0BE99143DD1E}"/>
          </ac:picMkLst>
        </pc:picChg>
      </pc:sldChg>
      <pc:sldChg chg="addSp delSp modSp mod">
        <pc:chgData name="Jenny Toerien" userId="5a166c0d-fc55-4e4d-8a88-6977aa8a270d" providerId="ADAL" clId="{FA96609E-4C76-AF43-9F80-5DB2B804178F}" dt="2022-10-06T00:49:24.747" v="475" actId="20577"/>
        <pc:sldMkLst>
          <pc:docMk/>
          <pc:sldMk cId="3424679423" sldId="260"/>
        </pc:sldMkLst>
        <pc:spChg chg="mod">
          <ac:chgData name="Jenny Toerien" userId="5a166c0d-fc55-4e4d-8a88-6977aa8a270d" providerId="ADAL" clId="{FA96609E-4C76-AF43-9F80-5DB2B804178F}" dt="2022-10-05T21:29:51.083" v="214" actId="20577"/>
          <ac:spMkLst>
            <pc:docMk/>
            <pc:sldMk cId="3424679423" sldId="260"/>
            <ac:spMk id="2" creationId="{638E41F5-50FA-D5EC-1C7E-EB491FFD7C4A}"/>
          </ac:spMkLst>
        </pc:spChg>
        <pc:spChg chg="mod">
          <ac:chgData name="Jenny Toerien" userId="5a166c0d-fc55-4e4d-8a88-6977aa8a270d" providerId="ADAL" clId="{FA96609E-4C76-AF43-9F80-5DB2B804178F}" dt="2022-10-06T00:49:24.747" v="475" actId="20577"/>
          <ac:spMkLst>
            <pc:docMk/>
            <pc:sldMk cId="3424679423" sldId="260"/>
            <ac:spMk id="3" creationId="{3C93AB52-DBA5-0A5E-A01F-D4C9567A206B}"/>
          </ac:spMkLst>
        </pc:spChg>
        <pc:picChg chg="add mod">
          <ac:chgData name="Jenny Toerien" userId="5a166c0d-fc55-4e4d-8a88-6977aa8a270d" providerId="ADAL" clId="{FA96609E-4C76-AF43-9F80-5DB2B804178F}" dt="2022-10-06T00:48:50.386" v="424" actId="1440"/>
          <ac:picMkLst>
            <pc:docMk/>
            <pc:sldMk cId="3424679423" sldId="260"/>
            <ac:picMk id="4" creationId="{D4BB0DBE-75D0-6027-012A-033DB138DA75}"/>
          </ac:picMkLst>
        </pc:picChg>
        <pc:picChg chg="del">
          <ac:chgData name="Jenny Toerien" userId="5a166c0d-fc55-4e4d-8a88-6977aa8a270d" providerId="ADAL" clId="{FA96609E-4C76-AF43-9F80-5DB2B804178F}" dt="2022-10-05T21:29:53.890" v="215" actId="478"/>
          <ac:picMkLst>
            <pc:docMk/>
            <pc:sldMk cId="3424679423" sldId="260"/>
            <ac:picMk id="7" creationId="{A6B25E36-725C-E41F-80DA-B69AE6E6257A}"/>
          </ac:picMkLst>
        </pc:picChg>
      </pc:sldChg>
      <pc:sldChg chg="modAnim">
        <pc:chgData name="Jenny Toerien" userId="5a166c0d-fc55-4e4d-8a88-6977aa8a270d" providerId="ADAL" clId="{FA96609E-4C76-AF43-9F80-5DB2B804178F}" dt="2022-10-05T21:22:10.032" v="120"/>
        <pc:sldMkLst>
          <pc:docMk/>
          <pc:sldMk cId="2609206525" sldId="549"/>
        </pc:sldMkLst>
      </pc:sldChg>
      <pc:sldChg chg="modSp modAnim">
        <pc:chgData name="Jenny Toerien" userId="5a166c0d-fc55-4e4d-8a88-6977aa8a270d" providerId="ADAL" clId="{FA96609E-4C76-AF43-9F80-5DB2B804178F}" dt="2022-10-06T00:33:57.171" v="419" actId="20577"/>
        <pc:sldMkLst>
          <pc:docMk/>
          <pc:sldMk cId="4175547107" sldId="550"/>
        </pc:sldMkLst>
        <pc:spChg chg="mod">
          <ac:chgData name="Jenny Toerien" userId="5a166c0d-fc55-4e4d-8a88-6977aa8a270d" providerId="ADAL" clId="{FA96609E-4C76-AF43-9F80-5DB2B804178F}" dt="2022-10-06T00:33:57.171" v="419" actId="20577"/>
          <ac:spMkLst>
            <pc:docMk/>
            <pc:sldMk cId="4175547107" sldId="550"/>
            <ac:spMk id="18" creationId="{C1FE6723-094D-3F8C-D37D-E7ACB310972F}"/>
          </ac:spMkLst>
        </pc:spChg>
      </pc:sldChg>
      <pc:sldChg chg="addSp modSp mod modAnim">
        <pc:chgData name="Jenny Toerien" userId="5a166c0d-fc55-4e4d-8a88-6977aa8a270d" providerId="ADAL" clId="{FA96609E-4C76-AF43-9F80-5DB2B804178F}" dt="2022-10-05T21:25:55.908" v="124" actId="14100"/>
        <pc:sldMkLst>
          <pc:docMk/>
          <pc:sldMk cId="1272571498" sldId="552"/>
        </pc:sldMkLst>
        <pc:spChg chg="add mod">
          <ac:chgData name="Jenny Toerien" userId="5a166c0d-fc55-4e4d-8a88-6977aa8a270d" providerId="ADAL" clId="{FA96609E-4C76-AF43-9F80-5DB2B804178F}" dt="2022-10-05T21:25:55.908" v="124" actId="14100"/>
          <ac:spMkLst>
            <pc:docMk/>
            <pc:sldMk cId="1272571498" sldId="552"/>
            <ac:spMk id="6" creationId="{DF02FD5A-F32B-CF34-BFA8-C1E2F3949211}"/>
          </ac:spMkLst>
        </pc:spChg>
      </pc:sldChg>
      <pc:sldChg chg="addSp modSp mod modAnim">
        <pc:chgData name="Jenny Toerien" userId="5a166c0d-fc55-4e4d-8a88-6977aa8a270d" providerId="ADAL" clId="{FA96609E-4C76-AF43-9F80-5DB2B804178F}" dt="2022-10-05T21:28:12.511" v="184"/>
        <pc:sldMkLst>
          <pc:docMk/>
          <pc:sldMk cId="402953579" sldId="553"/>
        </pc:sldMkLst>
        <pc:spChg chg="add mod">
          <ac:chgData name="Jenny Toerien" userId="5a166c0d-fc55-4e4d-8a88-6977aa8a270d" providerId="ADAL" clId="{FA96609E-4C76-AF43-9F80-5DB2B804178F}" dt="2022-10-05T21:26:58.701" v="129" actId="14100"/>
          <ac:spMkLst>
            <pc:docMk/>
            <pc:sldMk cId="402953579" sldId="553"/>
            <ac:spMk id="4" creationId="{723E0E52-AF9D-30B0-97A2-4E85B0269A72}"/>
          </ac:spMkLst>
        </pc:spChg>
        <pc:spChg chg="add mod">
          <ac:chgData name="Jenny Toerien" userId="5a166c0d-fc55-4e4d-8a88-6977aa8a270d" providerId="ADAL" clId="{FA96609E-4C76-AF43-9F80-5DB2B804178F}" dt="2022-10-05T21:27:51.984" v="181" actId="207"/>
          <ac:spMkLst>
            <pc:docMk/>
            <pc:sldMk cId="402953579" sldId="553"/>
            <ac:spMk id="5" creationId="{C00408EC-1072-298D-ABF8-27998A0ABC9D}"/>
          </ac:spMkLst>
        </pc:spChg>
      </pc:sldChg>
      <pc:sldChg chg="modSp mod">
        <pc:chgData name="Jenny Toerien" userId="5a166c0d-fc55-4e4d-8a88-6977aa8a270d" providerId="ADAL" clId="{FA96609E-4C76-AF43-9F80-5DB2B804178F}" dt="2022-10-05T21:32:43.743" v="222" actId="20577"/>
        <pc:sldMkLst>
          <pc:docMk/>
          <pc:sldMk cId="925224501" sldId="557"/>
        </pc:sldMkLst>
        <pc:spChg chg="mod">
          <ac:chgData name="Jenny Toerien" userId="5a166c0d-fc55-4e4d-8a88-6977aa8a270d" providerId="ADAL" clId="{FA96609E-4C76-AF43-9F80-5DB2B804178F}" dt="2022-10-05T21:32:43.743" v="222" actId="20577"/>
          <ac:spMkLst>
            <pc:docMk/>
            <pc:sldMk cId="925224501" sldId="557"/>
            <ac:spMk id="18" creationId="{C1FE6723-094D-3F8C-D37D-E7ACB310972F}"/>
          </ac:spMkLst>
        </pc:spChg>
      </pc:sldChg>
      <pc:sldChg chg="modAnim">
        <pc:chgData name="Jenny Toerien" userId="5a166c0d-fc55-4e4d-8a88-6977aa8a270d" providerId="ADAL" clId="{FA96609E-4C76-AF43-9F80-5DB2B804178F}" dt="2022-10-05T21:22:27.468" v="121"/>
        <pc:sldMkLst>
          <pc:docMk/>
          <pc:sldMk cId="808986752" sldId="562"/>
        </pc:sldMkLst>
      </pc:sldChg>
    </pc:docChg>
  </pc:docChgLst>
  <pc:docChgLst>
    <pc:chgData name="Darryl Toerien" userId="439c5223-69ea-48cc-92a0-03e28903f432" providerId="ADAL" clId="{F3B31663-CA56-4F0E-926C-66AB482F0CD0}"/>
    <pc:docChg chg="delSld">
      <pc:chgData name="Darryl Toerien" userId="439c5223-69ea-48cc-92a0-03e28903f432" providerId="ADAL" clId="{F3B31663-CA56-4F0E-926C-66AB482F0CD0}" dt="2022-10-06T07:24:53.453" v="4" actId="47"/>
      <pc:docMkLst>
        <pc:docMk/>
      </pc:docMkLst>
      <pc:sldChg chg="del">
        <pc:chgData name="Darryl Toerien" userId="439c5223-69ea-48cc-92a0-03e28903f432" providerId="ADAL" clId="{F3B31663-CA56-4F0E-926C-66AB482F0CD0}" dt="2022-10-06T07:24:53.453" v="4" actId="47"/>
        <pc:sldMkLst>
          <pc:docMk/>
          <pc:sldMk cId="4001293573" sldId="566"/>
        </pc:sldMkLst>
      </pc:sldChg>
      <pc:sldChg chg="del">
        <pc:chgData name="Darryl Toerien" userId="439c5223-69ea-48cc-92a0-03e28903f432" providerId="ADAL" clId="{F3B31663-CA56-4F0E-926C-66AB482F0CD0}" dt="2022-10-06T07:24:50.253" v="3" actId="47"/>
        <pc:sldMkLst>
          <pc:docMk/>
          <pc:sldMk cId="795382724" sldId="567"/>
        </pc:sldMkLst>
      </pc:sldChg>
      <pc:sldChg chg="del">
        <pc:chgData name="Darryl Toerien" userId="439c5223-69ea-48cc-92a0-03e28903f432" providerId="ADAL" clId="{F3B31663-CA56-4F0E-926C-66AB482F0CD0}" dt="2022-10-06T07:24:48.263" v="2" actId="47"/>
        <pc:sldMkLst>
          <pc:docMk/>
          <pc:sldMk cId="2886132431" sldId="568"/>
        </pc:sldMkLst>
      </pc:sldChg>
      <pc:sldChg chg="del">
        <pc:chgData name="Darryl Toerien" userId="439c5223-69ea-48cc-92a0-03e28903f432" providerId="ADAL" clId="{F3B31663-CA56-4F0E-926C-66AB482F0CD0}" dt="2022-10-06T07:24:34.464" v="1" actId="47"/>
        <pc:sldMkLst>
          <pc:docMk/>
          <pc:sldMk cId="1224306880" sldId="569"/>
        </pc:sldMkLst>
      </pc:sldChg>
      <pc:sldChg chg="del">
        <pc:chgData name="Darryl Toerien" userId="439c5223-69ea-48cc-92a0-03e28903f432" providerId="ADAL" clId="{F3B31663-CA56-4F0E-926C-66AB482F0CD0}" dt="2022-10-06T07:24:31.200" v="0" actId="47"/>
        <pc:sldMkLst>
          <pc:docMk/>
          <pc:sldMk cId="2451889659" sldId="571"/>
        </pc:sldMkLst>
      </pc:sldChg>
      <pc:sldChg chg="del">
        <pc:chgData name="Darryl Toerien" userId="439c5223-69ea-48cc-92a0-03e28903f432" providerId="ADAL" clId="{F3B31663-CA56-4F0E-926C-66AB482F0CD0}" dt="2022-10-06T07:24:31.200" v="0" actId="47"/>
        <pc:sldMkLst>
          <pc:docMk/>
          <pc:sldMk cId="2599951188" sldId="572"/>
        </pc:sldMkLst>
      </pc:sldChg>
      <pc:sldChg chg="del">
        <pc:chgData name="Darryl Toerien" userId="439c5223-69ea-48cc-92a0-03e28903f432" providerId="ADAL" clId="{F3B31663-CA56-4F0E-926C-66AB482F0CD0}" dt="2022-10-06T07:24:31.200" v="0" actId="47"/>
        <pc:sldMkLst>
          <pc:docMk/>
          <pc:sldMk cId="1703780666" sldId="573"/>
        </pc:sldMkLst>
      </pc:sldChg>
    </pc:docChg>
  </pc:docChgLst>
  <pc:docChgLst>
    <pc:chgData name="Jenny Toerien" userId="S::toerienj@blanchelande.sch.gg::5a166c0d-fc55-4e4d-8a88-6977aa8a270d" providerId="AD" clId="Web-{FDC09673-63F2-5D15-9C11-9BE796A87D18}"/>
    <pc:docChg chg="modSld sldOrd">
      <pc:chgData name="Jenny Toerien" userId="S::toerienj@blanchelande.sch.gg::5a166c0d-fc55-4e4d-8a88-6977aa8a270d" providerId="AD" clId="Web-{FDC09673-63F2-5D15-9C11-9BE796A87D18}" dt="2022-09-29T05:06:01.455" v="134"/>
      <pc:docMkLst>
        <pc:docMk/>
      </pc:docMkLst>
      <pc:sldChg chg="modSp">
        <pc:chgData name="Jenny Toerien" userId="S::toerienj@blanchelande.sch.gg::5a166c0d-fc55-4e4d-8a88-6977aa8a270d" providerId="AD" clId="Web-{FDC09673-63F2-5D15-9C11-9BE796A87D18}" dt="2022-09-29T05:05:58.596" v="133" actId="20577"/>
        <pc:sldMkLst>
          <pc:docMk/>
          <pc:sldMk cId="500665987" sldId="550"/>
        </pc:sldMkLst>
        <pc:spChg chg="mod">
          <ac:chgData name="Jenny Toerien" userId="S::toerienj@blanchelande.sch.gg::5a166c0d-fc55-4e4d-8a88-6977aa8a270d" providerId="AD" clId="Web-{FDC09673-63F2-5D15-9C11-9BE796A87D18}" dt="2022-09-29T05:05:58.596" v="133" actId="20577"/>
          <ac:spMkLst>
            <pc:docMk/>
            <pc:sldMk cId="500665987" sldId="550"/>
            <ac:spMk id="18" creationId="{C1FE6723-094D-3F8C-D37D-E7ACB310972F}"/>
          </ac:spMkLst>
        </pc:spChg>
      </pc:sldChg>
      <pc:sldChg chg="modSp ord">
        <pc:chgData name="Jenny Toerien" userId="S::toerienj@blanchelande.sch.gg::5a166c0d-fc55-4e4d-8a88-6977aa8a270d" providerId="AD" clId="Web-{FDC09673-63F2-5D15-9C11-9BE796A87D18}" dt="2022-09-29T05:06:01.455" v="134"/>
        <pc:sldMkLst>
          <pc:docMk/>
          <pc:sldMk cId="2662300316" sldId="557"/>
        </pc:sldMkLst>
        <pc:spChg chg="mod">
          <ac:chgData name="Jenny Toerien" userId="S::toerienj@blanchelande.sch.gg::5a166c0d-fc55-4e4d-8a88-6977aa8a270d" providerId="AD" clId="Web-{FDC09673-63F2-5D15-9C11-9BE796A87D18}" dt="2022-09-29T04:49:20.442" v="45" actId="20577"/>
          <ac:spMkLst>
            <pc:docMk/>
            <pc:sldMk cId="2662300316" sldId="557"/>
            <ac:spMk id="18" creationId="{C1FE6723-094D-3F8C-D37D-E7ACB310972F}"/>
          </ac:spMkLst>
        </pc:spChg>
      </pc:sldChg>
    </pc:docChg>
  </pc:docChgLst>
  <pc:docChgLst>
    <pc:chgData name="Jenny Toerien" userId="S::toerienj@blanchelande.sch.gg::5a166c0d-fc55-4e4d-8a88-6977aa8a270d" providerId="AD" clId="Web-{2981B128-0DBF-69B6-7B80-2CD237C64FC9}"/>
    <pc:docChg chg="delSld modSld">
      <pc:chgData name="Jenny Toerien" userId="S::toerienj@blanchelande.sch.gg::5a166c0d-fc55-4e4d-8a88-6977aa8a270d" providerId="AD" clId="Web-{2981B128-0DBF-69B6-7B80-2CD237C64FC9}" dt="2023-02-25T06:30:51.868" v="4"/>
      <pc:docMkLst>
        <pc:docMk/>
      </pc:docMkLst>
      <pc:sldChg chg="modSp">
        <pc:chgData name="Jenny Toerien" userId="S::toerienj@blanchelande.sch.gg::5a166c0d-fc55-4e4d-8a88-6977aa8a270d" providerId="AD" clId="Web-{2981B128-0DBF-69B6-7B80-2CD237C64FC9}" dt="2023-02-25T06:30:50.306" v="3" actId="20577"/>
        <pc:sldMkLst>
          <pc:docMk/>
          <pc:sldMk cId="4175547107" sldId="550"/>
        </pc:sldMkLst>
        <pc:spChg chg="mod">
          <ac:chgData name="Jenny Toerien" userId="S::toerienj@blanchelande.sch.gg::5a166c0d-fc55-4e4d-8a88-6977aa8a270d" providerId="AD" clId="Web-{2981B128-0DBF-69B6-7B80-2CD237C64FC9}" dt="2023-02-25T06:30:50.306" v="3" actId="20577"/>
          <ac:spMkLst>
            <pc:docMk/>
            <pc:sldMk cId="4175547107" sldId="550"/>
            <ac:spMk id="18" creationId="{C1FE6723-094D-3F8C-D37D-E7ACB310972F}"/>
          </ac:spMkLst>
        </pc:spChg>
      </pc:sldChg>
      <pc:sldChg chg="del">
        <pc:chgData name="Jenny Toerien" userId="S::toerienj@blanchelande.sch.gg::5a166c0d-fc55-4e4d-8a88-6977aa8a270d" providerId="AD" clId="Web-{2981B128-0DBF-69B6-7B80-2CD237C64FC9}" dt="2023-02-25T06:30:51.868" v="4"/>
        <pc:sldMkLst>
          <pc:docMk/>
          <pc:sldMk cId="925224501" sldId="557"/>
        </pc:sldMkLst>
      </pc:sldChg>
    </pc:docChg>
  </pc:docChgLst>
  <pc:docChgLst>
    <pc:chgData name="Jenny Toerien" userId="S::toerienj@blanchelande.sch.gg::5a166c0d-fc55-4e4d-8a88-6977aa8a270d" providerId="AD" clId="Web-{00380388-9D4C-1F8E-DB07-41203563C4FB}"/>
    <pc:docChg chg="addSld sldOrd addMainMaster">
      <pc:chgData name="Jenny Toerien" userId="S::toerienj@blanchelande.sch.gg::5a166c0d-fc55-4e4d-8a88-6977aa8a270d" providerId="AD" clId="Web-{00380388-9D4C-1F8E-DB07-41203563C4FB}" dt="2022-10-06T07:19:47.750" v="12"/>
      <pc:docMkLst>
        <pc:docMk/>
      </pc:docMkLst>
      <pc:sldChg chg="ord">
        <pc:chgData name="Jenny Toerien" userId="S::toerienj@blanchelande.sch.gg::5a166c0d-fc55-4e4d-8a88-6977aa8a270d" providerId="AD" clId="Web-{00380388-9D4C-1F8E-DB07-41203563C4FB}" dt="2022-10-06T07:19:47.750" v="12"/>
        <pc:sldMkLst>
          <pc:docMk/>
          <pc:sldMk cId="3598256357" sldId="258"/>
        </pc:sldMkLst>
      </pc:sldChg>
      <pc:sldChg chg="add">
        <pc:chgData name="Jenny Toerien" userId="S::toerienj@blanchelande.sch.gg::5a166c0d-fc55-4e4d-8a88-6977aa8a270d" providerId="AD" clId="Web-{00380388-9D4C-1F8E-DB07-41203563C4FB}" dt="2022-10-06T07:19:17.390" v="0"/>
        <pc:sldMkLst>
          <pc:docMk/>
          <pc:sldMk cId="2293034092" sldId="563"/>
        </pc:sldMkLst>
      </pc:sldChg>
      <pc:sldChg chg="add">
        <pc:chgData name="Jenny Toerien" userId="S::toerienj@blanchelande.sch.gg::5a166c0d-fc55-4e4d-8a88-6977aa8a270d" providerId="AD" clId="Web-{00380388-9D4C-1F8E-DB07-41203563C4FB}" dt="2022-10-06T07:19:17.500" v="1"/>
        <pc:sldMkLst>
          <pc:docMk/>
          <pc:sldMk cId="3327111592" sldId="564"/>
        </pc:sldMkLst>
      </pc:sldChg>
      <pc:sldChg chg="add">
        <pc:chgData name="Jenny Toerien" userId="S::toerienj@blanchelande.sch.gg::5a166c0d-fc55-4e4d-8a88-6977aa8a270d" providerId="AD" clId="Web-{00380388-9D4C-1F8E-DB07-41203563C4FB}" dt="2022-10-06T07:19:17.703" v="2"/>
        <pc:sldMkLst>
          <pc:docMk/>
          <pc:sldMk cId="3077593563" sldId="565"/>
        </pc:sldMkLst>
      </pc:sldChg>
      <pc:sldChg chg="add">
        <pc:chgData name="Jenny Toerien" userId="S::toerienj@blanchelande.sch.gg::5a166c0d-fc55-4e4d-8a88-6977aa8a270d" providerId="AD" clId="Web-{00380388-9D4C-1F8E-DB07-41203563C4FB}" dt="2022-10-06T07:19:17.781" v="3"/>
        <pc:sldMkLst>
          <pc:docMk/>
          <pc:sldMk cId="4001293573" sldId="566"/>
        </pc:sldMkLst>
      </pc:sldChg>
      <pc:sldChg chg="add">
        <pc:chgData name="Jenny Toerien" userId="S::toerienj@blanchelande.sch.gg::5a166c0d-fc55-4e4d-8a88-6977aa8a270d" providerId="AD" clId="Web-{00380388-9D4C-1F8E-DB07-41203563C4FB}" dt="2022-10-06T07:19:17.875" v="4"/>
        <pc:sldMkLst>
          <pc:docMk/>
          <pc:sldMk cId="795382724" sldId="567"/>
        </pc:sldMkLst>
      </pc:sldChg>
      <pc:sldChg chg="add">
        <pc:chgData name="Jenny Toerien" userId="S::toerienj@blanchelande.sch.gg::5a166c0d-fc55-4e4d-8a88-6977aa8a270d" providerId="AD" clId="Web-{00380388-9D4C-1F8E-DB07-41203563C4FB}" dt="2022-10-06T07:19:17.969" v="5"/>
        <pc:sldMkLst>
          <pc:docMk/>
          <pc:sldMk cId="2886132431" sldId="568"/>
        </pc:sldMkLst>
      </pc:sldChg>
      <pc:sldChg chg="add">
        <pc:chgData name="Jenny Toerien" userId="S::toerienj@blanchelande.sch.gg::5a166c0d-fc55-4e4d-8a88-6977aa8a270d" providerId="AD" clId="Web-{00380388-9D4C-1F8E-DB07-41203563C4FB}" dt="2022-10-06T07:19:18.078" v="6"/>
        <pc:sldMkLst>
          <pc:docMk/>
          <pc:sldMk cId="1224306880" sldId="569"/>
        </pc:sldMkLst>
      </pc:sldChg>
      <pc:sldChg chg="add">
        <pc:chgData name="Jenny Toerien" userId="S::toerienj@blanchelande.sch.gg::5a166c0d-fc55-4e4d-8a88-6977aa8a270d" providerId="AD" clId="Web-{00380388-9D4C-1F8E-DB07-41203563C4FB}" dt="2022-10-06T07:19:18.140" v="7"/>
        <pc:sldMkLst>
          <pc:docMk/>
          <pc:sldMk cId="2111706459" sldId="570"/>
        </pc:sldMkLst>
      </pc:sldChg>
      <pc:sldChg chg="add">
        <pc:chgData name="Jenny Toerien" userId="S::toerienj@blanchelande.sch.gg::5a166c0d-fc55-4e4d-8a88-6977aa8a270d" providerId="AD" clId="Web-{00380388-9D4C-1F8E-DB07-41203563C4FB}" dt="2022-10-06T07:19:18.203" v="8"/>
        <pc:sldMkLst>
          <pc:docMk/>
          <pc:sldMk cId="2451889659" sldId="571"/>
        </pc:sldMkLst>
      </pc:sldChg>
      <pc:sldChg chg="add">
        <pc:chgData name="Jenny Toerien" userId="S::toerienj@blanchelande.sch.gg::5a166c0d-fc55-4e4d-8a88-6977aa8a270d" providerId="AD" clId="Web-{00380388-9D4C-1F8E-DB07-41203563C4FB}" dt="2022-10-06T07:19:18.265" v="9"/>
        <pc:sldMkLst>
          <pc:docMk/>
          <pc:sldMk cId="2599951188" sldId="572"/>
        </pc:sldMkLst>
      </pc:sldChg>
      <pc:sldChg chg="add">
        <pc:chgData name="Jenny Toerien" userId="S::toerienj@blanchelande.sch.gg::5a166c0d-fc55-4e4d-8a88-6977aa8a270d" providerId="AD" clId="Web-{00380388-9D4C-1F8E-DB07-41203563C4FB}" dt="2022-10-06T07:19:18.328" v="10"/>
        <pc:sldMkLst>
          <pc:docMk/>
          <pc:sldMk cId="1703780666" sldId="573"/>
        </pc:sldMkLst>
      </pc:sldChg>
      <pc:sldChg chg="add">
        <pc:chgData name="Jenny Toerien" userId="S::toerienj@blanchelande.sch.gg::5a166c0d-fc55-4e4d-8a88-6977aa8a270d" providerId="AD" clId="Web-{00380388-9D4C-1F8E-DB07-41203563C4FB}" dt="2022-10-06T07:19:18.672" v="11"/>
        <pc:sldMkLst>
          <pc:docMk/>
          <pc:sldMk cId="1149135906" sldId="574"/>
        </pc:sldMkLst>
      </pc:sldChg>
      <pc:sldMasterChg chg="add addSldLayout">
        <pc:chgData name="Jenny Toerien" userId="S::toerienj@blanchelande.sch.gg::5a166c0d-fc55-4e4d-8a88-6977aa8a270d" providerId="AD" clId="Web-{00380388-9D4C-1F8E-DB07-41203563C4FB}" dt="2022-10-06T07:19:17.703" v="2"/>
        <pc:sldMasterMkLst>
          <pc:docMk/>
          <pc:sldMasterMk cId="2460954070" sldId="2147483723"/>
        </pc:sldMasterMkLst>
        <pc:sldLayoutChg chg="add">
          <pc:chgData name="Jenny Toerien" userId="S::toerienj@blanchelande.sch.gg::5a166c0d-fc55-4e4d-8a88-6977aa8a270d" providerId="AD" clId="Web-{00380388-9D4C-1F8E-DB07-41203563C4FB}" dt="2022-10-06T07:19:17.703" v="2"/>
          <pc:sldLayoutMkLst>
            <pc:docMk/>
            <pc:sldMasterMk cId="2460954070" sldId="2147483723"/>
            <pc:sldLayoutMk cId="2385387890" sldId="2147483724"/>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949138452" sldId="2147483725"/>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2591524520" sldId="2147483726"/>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1203092039" sldId="2147483727"/>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3733172339" sldId="2147483728"/>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3210312558" sldId="2147483729"/>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3146388984" sldId="2147483730"/>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3171841454" sldId="2147483731"/>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1718958274" sldId="2147483732"/>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2202905451" sldId="2147483733"/>
          </pc:sldLayoutMkLst>
        </pc:sldLayoutChg>
        <pc:sldLayoutChg chg="add">
          <pc:chgData name="Jenny Toerien" userId="S::toerienj@blanchelande.sch.gg::5a166c0d-fc55-4e4d-8a88-6977aa8a270d" providerId="AD" clId="Web-{00380388-9D4C-1F8E-DB07-41203563C4FB}" dt="2022-10-06T07:19:17.703" v="2"/>
          <pc:sldLayoutMkLst>
            <pc:docMk/>
            <pc:sldMasterMk cId="2460954070" sldId="2147483723"/>
            <pc:sldLayoutMk cId="3479445657" sldId="2147483734"/>
          </pc:sldLayoutMkLst>
        </pc:sldLayoutChg>
      </pc:sldMasterChg>
      <pc:sldMasterChg chg="add addSldLayout">
        <pc:chgData name="Jenny Toerien" userId="S::toerienj@blanchelande.sch.gg::5a166c0d-fc55-4e4d-8a88-6977aa8a270d" providerId="AD" clId="Web-{00380388-9D4C-1F8E-DB07-41203563C4FB}" dt="2022-10-06T07:19:17.390" v="0"/>
        <pc:sldMasterMkLst>
          <pc:docMk/>
          <pc:sldMasterMk cId="2460954070" sldId="2147484145"/>
        </pc:sldMasterMkLst>
        <pc:sldLayoutChg chg="add">
          <pc:chgData name="Jenny Toerien" userId="S::toerienj@blanchelande.sch.gg::5a166c0d-fc55-4e4d-8a88-6977aa8a270d" providerId="AD" clId="Web-{00380388-9D4C-1F8E-DB07-41203563C4FB}" dt="2022-10-06T07:19:17.390" v="0"/>
          <pc:sldLayoutMkLst>
            <pc:docMk/>
            <pc:sldMasterMk cId="2460954070" sldId="2147484145"/>
            <pc:sldLayoutMk cId="949138452" sldId="2147483662"/>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1203092039" sldId="2147483664"/>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3733172339" sldId="2147483665"/>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1718958274" sldId="2147483669"/>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2202905451" sldId="2147483670"/>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3479445657" sldId="2147483671"/>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2385387890" sldId="2147484146"/>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3210312558" sldId="2147484147"/>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2591524520" sldId="2147484148"/>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3146388984" sldId="2147484149"/>
          </pc:sldLayoutMkLst>
        </pc:sldLayoutChg>
        <pc:sldLayoutChg chg="add">
          <pc:chgData name="Jenny Toerien" userId="S::toerienj@blanchelande.sch.gg::5a166c0d-fc55-4e4d-8a88-6977aa8a270d" providerId="AD" clId="Web-{00380388-9D4C-1F8E-DB07-41203563C4FB}" dt="2022-10-06T07:19:17.390" v="0"/>
          <pc:sldLayoutMkLst>
            <pc:docMk/>
            <pc:sldMasterMk cId="2460954070" sldId="2147484145"/>
            <pc:sldLayoutMk cId="3171841454" sldId="2147484150"/>
          </pc:sldLayoutMkLst>
        </pc:sldLayoutChg>
      </pc:sldMasterChg>
    </pc:docChg>
  </pc:docChgLst>
  <pc:docChgLst>
    <pc:chgData name="Jenny Toerien" userId="S::toerienj@blanchelande.sch.gg::5a166c0d-fc55-4e4d-8a88-6977aa8a270d" providerId="AD" clId="Web-{4748E781-E0C2-44DD-76CA-EFF87FDA6ED7}"/>
    <pc:docChg chg="modSld">
      <pc:chgData name="Jenny Toerien" userId="S::toerienj@blanchelande.sch.gg::5a166c0d-fc55-4e4d-8a88-6977aa8a270d" providerId="AD" clId="Web-{4748E781-E0C2-44DD-76CA-EFF87FDA6ED7}" dt="2022-09-21T13:47:18.043" v="22" actId="20577"/>
      <pc:docMkLst>
        <pc:docMk/>
      </pc:docMkLst>
      <pc:sldChg chg="modSp">
        <pc:chgData name="Jenny Toerien" userId="S::toerienj@blanchelande.sch.gg::5a166c0d-fc55-4e4d-8a88-6977aa8a270d" providerId="AD" clId="Web-{4748E781-E0C2-44DD-76CA-EFF87FDA6ED7}" dt="2022-09-21T13:47:18.043" v="22" actId="20577"/>
        <pc:sldMkLst>
          <pc:docMk/>
          <pc:sldMk cId="3598256357" sldId="258"/>
        </pc:sldMkLst>
        <pc:spChg chg="mod">
          <ac:chgData name="Jenny Toerien" userId="S::toerienj@blanchelande.sch.gg::5a166c0d-fc55-4e4d-8a88-6977aa8a270d" providerId="AD" clId="Web-{4748E781-E0C2-44DD-76CA-EFF87FDA6ED7}" dt="2022-09-21T13:47:18.043" v="22" actId="20577"/>
          <ac:spMkLst>
            <pc:docMk/>
            <pc:sldMk cId="3598256357" sldId="258"/>
            <ac:spMk id="2" creationId="{5EA274B9-CA50-A968-855C-DCB3E698A528}"/>
          </ac:spMkLst>
        </pc:spChg>
      </pc:sldChg>
    </pc:docChg>
  </pc:docChgLst>
  <pc:docChgLst>
    <pc:chgData name="Jenny Toerien" userId="5a166c0d-fc55-4e4d-8a88-6977aa8a270d" providerId="ADAL" clId="{02853BFA-4979-4F0B-B9CA-B6861F3857F0}"/>
    <pc:docChg chg="custSel addSld modSld sldOrd">
      <pc:chgData name="Jenny Toerien" userId="5a166c0d-fc55-4e4d-8a88-6977aa8a270d" providerId="ADAL" clId="{02853BFA-4979-4F0B-B9CA-B6861F3857F0}" dt="2022-09-29T09:00:15.870" v="27" actId="400"/>
      <pc:docMkLst>
        <pc:docMk/>
      </pc:docMkLst>
      <pc:sldChg chg="delSp add setBg delDesignElem">
        <pc:chgData name="Jenny Toerien" userId="5a166c0d-fc55-4e4d-8a88-6977aa8a270d" providerId="ADAL" clId="{02853BFA-4979-4F0B-B9CA-B6861F3857F0}" dt="2022-09-29T07:30:51.636" v="8"/>
        <pc:sldMkLst>
          <pc:docMk/>
          <pc:sldMk cId="2349166621" sldId="271"/>
        </pc:sldMkLst>
        <pc:spChg chg="del">
          <ac:chgData name="Jenny Toerien" userId="5a166c0d-fc55-4e4d-8a88-6977aa8a270d" providerId="ADAL" clId="{02853BFA-4979-4F0B-B9CA-B6861F3857F0}" dt="2022-09-29T07:30:51.636" v="8"/>
          <ac:spMkLst>
            <pc:docMk/>
            <pc:sldMk cId="2349166621" sldId="271"/>
            <ac:spMk id="10" creationId="{8A95209C-5275-4E15-8EA7-7F42980ABF2D}"/>
          </ac:spMkLst>
        </pc:spChg>
        <pc:spChg chg="del">
          <ac:chgData name="Jenny Toerien" userId="5a166c0d-fc55-4e4d-8a88-6977aa8a270d" providerId="ADAL" clId="{02853BFA-4979-4F0B-B9CA-B6861F3857F0}" dt="2022-09-29T07:30:51.636" v="8"/>
          <ac:spMkLst>
            <pc:docMk/>
            <pc:sldMk cId="2349166621" sldId="271"/>
            <ac:spMk id="12" creationId="{4F2ED431-E304-4FF0-9F4E-032783C9D612}"/>
          </ac:spMkLst>
        </pc:spChg>
        <pc:spChg chg="del">
          <ac:chgData name="Jenny Toerien" userId="5a166c0d-fc55-4e4d-8a88-6977aa8a270d" providerId="ADAL" clId="{02853BFA-4979-4F0B-B9CA-B6861F3857F0}" dt="2022-09-29T07:30:51.636" v="8"/>
          <ac:spMkLst>
            <pc:docMk/>
            <pc:sldMk cId="2349166621" sldId="271"/>
            <ac:spMk id="14" creationId="{4E87FCFB-2CCE-460D-B3DD-557C8BD1B94A}"/>
          </ac:spMkLst>
        </pc:spChg>
      </pc:sldChg>
      <pc:sldChg chg="modSp mod">
        <pc:chgData name="Jenny Toerien" userId="5a166c0d-fc55-4e4d-8a88-6977aa8a270d" providerId="ADAL" clId="{02853BFA-4979-4F0B-B9CA-B6861F3857F0}" dt="2022-09-29T09:00:15.870" v="27" actId="400"/>
        <pc:sldMkLst>
          <pc:docMk/>
          <pc:sldMk cId="2662300316" sldId="557"/>
        </pc:sldMkLst>
        <pc:spChg chg="mod">
          <ac:chgData name="Jenny Toerien" userId="5a166c0d-fc55-4e4d-8a88-6977aa8a270d" providerId="ADAL" clId="{02853BFA-4979-4F0B-B9CA-B6861F3857F0}" dt="2022-09-29T09:00:15.870" v="27" actId="400"/>
          <ac:spMkLst>
            <pc:docMk/>
            <pc:sldMk cId="2662300316" sldId="557"/>
            <ac:spMk id="18" creationId="{C1FE6723-094D-3F8C-D37D-E7ACB310972F}"/>
          </ac:spMkLst>
        </pc:spChg>
      </pc:sldChg>
      <pc:sldChg chg="add">
        <pc:chgData name="Jenny Toerien" userId="5a166c0d-fc55-4e4d-8a88-6977aa8a270d" providerId="ADAL" clId="{02853BFA-4979-4F0B-B9CA-B6861F3857F0}" dt="2022-09-29T07:30:35.534" v="6"/>
        <pc:sldMkLst>
          <pc:docMk/>
          <pc:sldMk cId="2320080996" sldId="2359"/>
        </pc:sldMkLst>
      </pc:sldChg>
      <pc:sldChg chg="delSp add ord setBg delDesignElem">
        <pc:chgData name="Jenny Toerien" userId="5a166c0d-fc55-4e4d-8a88-6977aa8a270d" providerId="ADAL" clId="{02853BFA-4979-4F0B-B9CA-B6861F3857F0}" dt="2022-09-29T07:30:14.317" v="5"/>
        <pc:sldMkLst>
          <pc:docMk/>
          <pc:sldMk cId="2824371325" sldId="2923"/>
        </pc:sldMkLst>
        <pc:spChg chg="del">
          <ac:chgData name="Jenny Toerien" userId="5a166c0d-fc55-4e4d-8a88-6977aa8a270d" providerId="ADAL" clId="{02853BFA-4979-4F0B-B9CA-B6861F3857F0}" dt="2022-09-29T07:30:09.389" v="3"/>
          <ac:spMkLst>
            <pc:docMk/>
            <pc:sldMk cId="2824371325" sldId="2923"/>
            <ac:spMk id="1038" creationId="{46F7435D-E3DB-47B1-BA61-B00ACC83A9DE}"/>
          </ac:spMkLst>
        </pc:spChg>
        <pc:spChg chg="del">
          <ac:chgData name="Jenny Toerien" userId="5a166c0d-fc55-4e4d-8a88-6977aa8a270d" providerId="ADAL" clId="{02853BFA-4979-4F0B-B9CA-B6861F3857F0}" dt="2022-09-29T07:30:09.389" v="3"/>
          <ac:spMkLst>
            <pc:docMk/>
            <pc:sldMk cId="2824371325" sldId="2923"/>
            <ac:spMk id="1040" creationId="{F263A0B5-F8C4-4116-809F-78A768EA79A6}"/>
          </ac:spMkLst>
        </pc:spChg>
      </pc:sldChg>
      <pc:sldChg chg="delSp add ord setBg delDesignElem">
        <pc:chgData name="Jenny Toerien" userId="5a166c0d-fc55-4e4d-8a88-6977aa8a270d" providerId="ADAL" clId="{02853BFA-4979-4F0B-B9CA-B6861F3857F0}" dt="2022-09-29T07:30:14.317" v="5"/>
        <pc:sldMkLst>
          <pc:docMk/>
          <pc:sldMk cId="1962271594" sldId="2936"/>
        </pc:sldMkLst>
        <pc:spChg chg="del">
          <ac:chgData name="Jenny Toerien" userId="5a166c0d-fc55-4e4d-8a88-6977aa8a270d" providerId="ADAL" clId="{02853BFA-4979-4F0B-B9CA-B6861F3857F0}" dt="2022-09-29T07:30:09.389" v="3"/>
          <ac:spMkLst>
            <pc:docMk/>
            <pc:sldMk cId="1962271594" sldId="2936"/>
            <ac:spMk id="23" creationId="{7A7E6B6D-2F84-4166-9F4D-FFA0E086077B}"/>
          </ac:spMkLst>
        </pc:spChg>
        <pc:spChg chg="del">
          <ac:chgData name="Jenny Toerien" userId="5a166c0d-fc55-4e4d-8a88-6977aa8a270d" providerId="ADAL" clId="{02853BFA-4979-4F0B-B9CA-B6861F3857F0}" dt="2022-09-29T07:30:09.389" v="3"/>
          <ac:spMkLst>
            <pc:docMk/>
            <pc:sldMk cId="1962271594" sldId="2936"/>
            <ac:spMk id="25" creationId="{F540AD87-30B2-4359-A33A-86D9F59E3709}"/>
          </ac:spMkLst>
        </pc:spChg>
        <pc:spChg chg="del">
          <ac:chgData name="Jenny Toerien" userId="5a166c0d-fc55-4e4d-8a88-6977aa8a270d" providerId="ADAL" clId="{02853BFA-4979-4F0B-B9CA-B6861F3857F0}" dt="2022-09-29T07:30:09.389" v="3"/>
          <ac:spMkLst>
            <pc:docMk/>
            <pc:sldMk cId="1962271594" sldId="2936"/>
            <ac:spMk id="27" creationId="{D411CC74-416E-4F21-A559-C8B7905D9E36}"/>
          </ac:spMkLst>
        </pc:spChg>
      </pc:sldChg>
      <pc:sldChg chg="addSp delSp modSp add mod ord setBg delDesignElem">
        <pc:chgData name="Jenny Toerien" userId="5a166c0d-fc55-4e4d-8a88-6977aa8a270d" providerId="ADAL" clId="{02853BFA-4979-4F0B-B9CA-B6861F3857F0}" dt="2022-09-29T07:36:36.363" v="19" actId="1076"/>
        <pc:sldMkLst>
          <pc:docMk/>
          <pc:sldMk cId="2875677539" sldId="2980"/>
        </pc:sldMkLst>
        <pc:spChg chg="add mod">
          <ac:chgData name="Jenny Toerien" userId="5a166c0d-fc55-4e4d-8a88-6977aa8a270d" providerId="ADAL" clId="{02853BFA-4979-4F0B-B9CA-B6861F3857F0}" dt="2022-09-29T07:36:36.363" v="19" actId="1076"/>
          <ac:spMkLst>
            <pc:docMk/>
            <pc:sldMk cId="2875677539" sldId="2980"/>
            <ac:spMk id="3" creationId="{454CB7C0-ED11-D056-3B6E-7BDE6ECB98C6}"/>
          </ac:spMkLst>
        </pc:spChg>
        <pc:spChg chg="del">
          <ac:chgData name="Jenny Toerien" userId="5a166c0d-fc55-4e4d-8a88-6977aa8a270d" providerId="ADAL" clId="{02853BFA-4979-4F0B-B9CA-B6861F3857F0}" dt="2022-09-29T07:30:09.389" v="3"/>
          <ac:spMkLst>
            <pc:docMk/>
            <pc:sldMk cId="2875677539" sldId="2980"/>
            <ac:spMk id="10" creationId="{765F4110-C0FC-4D61-ACD2-A7C950EAE908}"/>
          </ac:spMkLst>
        </pc:spChg>
        <pc:picChg chg="mod">
          <ac:chgData name="Jenny Toerien" userId="5a166c0d-fc55-4e4d-8a88-6977aa8a270d" providerId="ADAL" clId="{02853BFA-4979-4F0B-B9CA-B6861F3857F0}" dt="2022-09-29T07:36:33.045" v="18" actId="1076"/>
          <ac:picMkLst>
            <pc:docMk/>
            <pc:sldMk cId="2875677539" sldId="2980"/>
            <ac:picMk id="4" creationId="{0C6BC0F8-23FF-21D1-F492-90B67F3DA765}"/>
          </ac:picMkLst>
        </pc:picChg>
        <pc:cxnChg chg="del">
          <ac:chgData name="Jenny Toerien" userId="5a166c0d-fc55-4e4d-8a88-6977aa8a270d" providerId="ADAL" clId="{02853BFA-4979-4F0B-B9CA-B6861F3857F0}" dt="2022-09-29T07:30:09.389" v="3"/>
          <ac:cxnSpMkLst>
            <pc:docMk/>
            <pc:sldMk cId="2875677539" sldId="2980"/>
            <ac:cxnSpMk id="12" creationId="{CC94CBDB-A76C-499E-95AB-C0A049E3154E}"/>
          </ac:cxnSpMkLst>
        </pc:cxnChg>
      </pc:sldChg>
    </pc:docChg>
  </pc:docChgLst>
  <pc:docChgLst>
    <pc:chgData name="Jenny Toerien" userId="5a166c0d-fc55-4e4d-8a88-6977aa8a270d" providerId="ADAL" clId="{81015352-0DA0-1B40-854F-4D8225BEB118}"/>
    <pc:docChg chg="undo custSel addSld delSld modSld sldOrd">
      <pc:chgData name="Jenny Toerien" userId="5a166c0d-fc55-4e4d-8a88-6977aa8a270d" providerId="ADAL" clId="{81015352-0DA0-1B40-854F-4D8225BEB118}" dt="2022-09-22T00:51:42.369" v="2384" actId="2696"/>
      <pc:docMkLst>
        <pc:docMk/>
      </pc:docMkLst>
      <pc:sldChg chg="modSp del mod">
        <pc:chgData name="Jenny Toerien" userId="5a166c0d-fc55-4e4d-8a88-6977aa8a270d" providerId="ADAL" clId="{81015352-0DA0-1B40-854F-4D8225BEB118}" dt="2022-09-22T00:51:38.714" v="2383" actId="2696"/>
        <pc:sldMkLst>
          <pc:docMk/>
          <pc:sldMk cId="356622354" sldId="257"/>
        </pc:sldMkLst>
        <pc:spChg chg="mod">
          <ac:chgData name="Jenny Toerien" userId="5a166c0d-fc55-4e4d-8a88-6977aa8a270d" providerId="ADAL" clId="{81015352-0DA0-1B40-854F-4D8225BEB118}" dt="2022-09-21T23:50:14.574" v="2038" actId="207"/>
          <ac:spMkLst>
            <pc:docMk/>
            <pc:sldMk cId="356622354" sldId="257"/>
            <ac:spMk id="15" creationId="{F3776E81-C70E-6B47-78A5-19A1A7ABCA40}"/>
          </ac:spMkLst>
        </pc:spChg>
      </pc:sldChg>
      <pc:sldChg chg="modSp mod">
        <pc:chgData name="Jenny Toerien" userId="5a166c0d-fc55-4e4d-8a88-6977aa8a270d" providerId="ADAL" clId="{81015352-0DA0-1B40-854F-4D8225BEB118}" dt="2022-09-22T00:47:16.813" v="2369" actId="20577"/>
        <pc:sldMkLst>
          <pc:docMk/>
          <pc:sldMk cId="3598256357" sldId="258"/>
        </pc:sldMkLst>
        <pc:spChg chg="mod">
          <ac:chgData name="Jenny Toerien" userId="5a166c0d-fc55-4e4d-8a88-6977aa8a270d" providerId="ADAL" clId="{81015352-0DA0-1B40-854F-4D8225BEB118}" dt="2022-09-22T00:47:16.813" v="2369" actId="20577"/>
          <ac:spMkLst>
            <pc:docMk/>
            <pc:sldMk cId="3598256357" sldId="258"/>
            <ac:spMk id="3" creationId="{CE5AAE80-9763-D57A-CDB1-97CB67BFFD2E}"/>
          </ac:spMkLst>
        </pc:spChg>
        <pc:picChg chg="mod modCrop">
          <ac:chgData name="Jenny Toerien" userId="5a166c0d-fc55-4e4d-8a88-6977aa8a270d" providerId="ADAL" clId="{81015352-0DA0-1B40-854F-4D8225BEB118}" dt="2022-09-22T00:46:56.382" v="2364" actId="732"/>
          <ac:picMkLst>
            <pc:docMk/>
            <pc:sldMk cId="3598256357" sldId="258"/>
            <ac:picMk id="1026" creationId="{D940B3D3-80BF-995A-CA27-687249F50F04}"/>
          </ac:picMkLst>
        </pc:picChg>
      </pc:sldChg>
      <pc:sldChg chg="modSp mod">
        <pc:chgData name="Jenny Toerien" userId="5a166c0d-fc55-4e4d-8a88-6977aa8a270d" providerId="ADAL" clId="{81015352-0DA0-1B40-854F-4D8225BEB118}" dt="2022-09-22T00:51:14.708" v="2382" actId="1076"/>
        <pc:sldMkLst>
          <pc:docMk/>
          <pc:sldMk cId="3424679423" sldId="260"/>
        </pc:sldMkLst>
        <pc:picChg chg="mod">
          <ac:chgData name="Jenny Toerien" userId="5a166c0d-fc55-4e4d-8a88-6977aa8a270d" providerId="ADAL" clId="{81015352-0DA0-1B40-854F-4D8225BEB118}" dt="2022-09-22T00:51:14.708" v="2382" actId="1076"/>
          <ac:picMkLst>
            <pc:docMk/>
            <pc:sldMk cId="3424679423" sldId="260"/>
            <ac:picMk id="6" creationId="{A6528F18-CF5D-4F04-FA7D-439BDFE35016}"/>
          </ac:picMkLst>
        </pc:picChg>
      </pc:sldChg>
      <pc:sldChg chg="addSp modSp">
        <pc:chgData name="Jenny Toerien" userId="5a166c0d-fc55-4e4d-8a88-6977aa8a270d" providerId="ADAL" clId="{81015352-0DA0-1B40-854F-4D8225BEB118}" dt="2022-09-21T23:12:43.394" v="302"/>
        <pc:sldMkLst>
          <pc:docMk/>
          <pc:sldMk cId="3744697034" sldId="529"/>
        </pc:sldMkLst>
        <pc:spChg chg="add mod">
          <ac:chgData name="Jenny Toerien" userId="5a166c0d-fc55-4e4d-8a88-6977aa8a270d" providerId="ADAL" clId="{81015352-0DA0-1B40-854F-4D8225BEB118}" dt="2022-09-21T23:12:43.394" v="302"/>
          <ac:spMkLst>
            <pc:docMk/>
            <pc:sldMk cId="3744697034" sldId="529"/>
            <ac:spMk id="4" creationId="{1A9F4211-B8A3-8CE7-68C6-D5BCFCA494BA}"/>
          </ac:spMkLst>
        </pc:spChg>
      </pc:sldChg>
      <pc:sldChg chg="del">
        <pc:chgData name="Jenny Toerien" userId="5a166c0d-fc55-4e4d-8a88-6977aa8a270d" providerId="ADAL" clId="{81015352-0DA0-1B40-854F-4D8225BEB118}" dt="2022-09-21T23:12:46.272" v="303" actId="2696"/>
        <pc:sldMkLst>
          <pc:docMk/>
          <pc:sldMk cId="880759251" sldId="535"/>
        </pc:sldMkLst>
      </pc:sldChg>
      <pc:sldChg chg="del mod modShow">
        <pc:chgData name="Jenny Toerien" userId="5a166c0d-fc55-4e4d-8a88-6977aa8a270d" providerId="ADAL" clId="{81015352-0DA0-1B40-854F-4D8225BEB118}" dt="2022-09-22T00:51:42.369" v="2384" actId="2696"/>
        <pc:sldMkLst>
          <pc:docMk/>
          <pc:sldMk cId="700666643" sldId="536"/>
        </pc:sldMkLst>
      </pc:sldChg>
      <pc:sldChg chg="del">
        <pc:chgData name="Jenny Toerien" userId="5a166c0d-fc55-4e4d-8a88-6977aa8a270d" providerId="ADAL" clId="{81015352-0DA0-1B40-854F-4D8225BEB118}" dt="2022-09-21T23:17:38.252" v="673" actId="2696"/>
        <pc:sldMkLst>
          <pc:docMk/>
          <pc:sldMk cId="498513018" sldId="537"/>
        </pc:sldMkLst>
      </pc:sldChg>
      <pc:sldChg chg="addSp modSp mod setBg modAnim">
        <pc:chgData name="Jenny Toerien" userId="5a166c0d-fc55-4e4d-8a88-6977aa8a270d" providerId="ADAL" clId="{81015352-0DA0-1B40-854F-4D8225BEB118}" dt="2022-09-22T00:44:08.270" v="2350" actId="113"/>
        <pc:sldMkLst>
          <pc:docMk/>
          <pc:sldMk cId="500665987" sldId="550"/>
        </pc:sldMkLst>
        <pc:spChg chg="mod">
          <ac:chgData name="Jenny Toerien" userId="5a166c0d-fc55-4e4d-8a88-6977aa8a270d" providerId="ADAL" clId="{81015352-0DA0-1B40-854F-4D8225BEB118}" dt="2022-09-21T23:47:04.479" v="1973" actId="26606"/>
          <ac:spMkLst>
            <pc:docMk/>
            <pc:sldMk cId="500665987" sldId="550"/>
            <ac:spMk id="11" creationId="{2B0EED73-AE84-F406-74D1-4C61921342AE}"/>
          </ac:spMkLst>
        </pc:spChg>
        <pc:spChg chg="mod">
          <ac:chgData name="Jenny Toerien" userId="5a166c0d-fc55-4e4d-8a88-6977aa8a270d" providerId="ADAL" clId="{81015352-0DA0-1B40-854F-4D8225BEB118}" dt="2022-09-22T00:44:08.270" v="2350" actId="113"/>
          <ac:spMkLst>
            <pc:docMk/>
            <pc:sldMk cId="500665987" sldId="550"/>
            <ac:spMk id="18" creationId="{C1FE6723-094D-3F8C-D37D-E7ACB310972F}"/>
          </ac:spMkLst>
        </pc:spChg>
        <pc:picChg chg="add mod">
          <ac:chgData name="Jenny Toerien" userId="5a166c0d-fc55-4e4d-8a88-6977aa8a270d" providerId="ADAL" clId="{81015352-0DA0-1B40-854F-4D8225BEB118}" dt="2022-09-21T23:47:04.479" v="1973" actId="26606"/>
          <ac:picMkLst>
            <pc:docMk/>
            <pc:sldMk cId="500665987" sldId="550"/>
            <ac:picMk id="2" creationId="{4A31FE13-2620-0B27-041D-D45A1ABAD3E0}"/>
          </ac:picMkLst>
        </pc:picChg>
        <pc:cxnChg chg="add">
          <ac:chgData name="Jenny Toerien" userId="5a166c0d-fc55-4e4d-8a88-6977aa8a270d" providerId="ADAL" clId="{81015352-0DA0-1B40-854F-4D8225BEB118}" dt="2022-09-21T23:47:04.479" v="1973" actId="26606"/>
          <ac:cxnSpMkLst>
            <pc:docMk/>
            <pc:sldMk cId="500665987" sldId="550"/>
            <ac:cxnSpMk id="23" creationId="{A7F400EE-A8A5-48AF-B4D6-291B52C6F0B0}"/>
          </ac:cxnSpMkLst>
        </pc:cxnChg>
      </pc:sldChg>
      <pc:sldChg chg="addSp modSp mod modAnim">
        <pc:chgData name="Jenny Toerien" userId="5a166c0d-fc55-4e4d-8a88-6977aa8a270d" providerId="ADAL" clId="{81015352-0DA0-1B40-854F-4D8225BEB118}" dt="2022-09-21T23:57:19.865" v="2102" actId="20577"/>
        <pc:sldMkLst>
          <pc:docMk/>
          <pc:sldMk cId="873317951" sldId="551"/>
        </pc:sldMkLst>
        <pc:spChg chg="mod">
          <ac:chgData name="Jenny Toerien" userId="5a166c0d-fc55-4e4d-8a88-6977aa8a270d" providerId="ADAL" clId="{81015352-0DA0-1B40-854F-4D8225BEB118}" dt="2022-09-21T23:57:19.865" v="2102" actId="20577"/>
          <ac:spMkLst>
            <pc:docMk/>
            <pc:sldMk cId="873317951" sldId="551"/>
            <ac:spMk id="18" creationId="{C1FE6723-094D-3F8C-D37D-E7ACB310972F}"/>
          </ac:spMkLst>
        </pc:spChg>
        <pc:picChg chg="add mod">
          <ac:chgData name="Jenny Toerien" userId="5a166c0d-fc55-4e4d-8a88-6977aa8a270d" providerId="ADAL" clId="{81015352-0DA0-1B40-854F-4D8225BEB118}" dt="2022-09-21T23:52:41.090" v="2048" actId="14100"/>
          <ac:picMkLst>
            <pc:docMk/>
            <pc:sldMk cId="873317951" sldId="551"/>
            <ac:picMk id="3" creationId="{617BA9FB-8D84-F960-D801-7D9709DAE99A}"/>
          </ac:picMkLst>
        </pc:picChg>
      </pc:sldChg>
      <pc:sldChg chg="addSp delSp modSp mod">
        <pc:chgData name="Jenny Toerien" userId="5a166c0d-fc55-4e4d-8a88-6977aa8a270d" providerId="ADAL" clId="{81015352-0DA0-1B40-854F-4D8225BEB118}" dt="2022-09-21T23:45:17.091" v="1970" actId="20577"/>
        <pc:sldMkLst>
          <pc:docMk/>
          <pc:sldMk cId="1150901061" sldId="552"/>
        </pc:sldMkLst>
        <pc:spChg chg="del mod">
          <ac:chgData name="Jenny Toerien" userId="5a166c0d-fc55-4e4d-8a88-6977aa8a270d" providerId="ADAL" clId="{81015352-0DA0-1B40-854F-4D8225BEB118}" dt="2022-09-21T23:13:09.742" v="311" actId="478"/>
          <ac:spMkLst>
            <pc:docMk/>
            <pc:sldMk cId="1150901061" sldId="552"/>
            <ac:spMk id="2" creationId="{4B089243-82BC-70B4-B85A-0177499C5F6D}"/>
          </ac:spMkLst>
        </pc:spChg>
        <pc:spChg chg="add mod">
          <ac:chgData name="Jenny Toerien" userId="5a166c0d-fc55-4e4d-8a88-6977aa8a270d" providerId="ADAL" clId="{81015352-0DA0-1B40-854F-4D8225BEB118}" dt="2022-09-21T23:13:21.946" v="335" actId="20577"/>
          <ac:spMkLst>
            <pc:docMk/>
            <pc:sldMk cId="1150901061" sldId="552"/>
            <ac:spMk id="3" creationId="{31823976-8A6D-5A1E-81AC-F33BCBF098C2}"/>
          </ac:spMkLst>
        </pc:spChg>
        <pc:spChg chg="add del mod">
          <ac:chgData name="Jenny Toerien" userId="5a166c0d-fc55-4e4d-8a88-6977aa8a270d" providerId="ADAL" clId="{81015352-0DA0-1B40-854F-4D8225BEB118}" dt="2022-09-21T23:13:12.732" v="312" actId="478"/>
          <ac:spMkLst>
            <pc:docMk/>
            <pc:sldMk cId="1150901061" sldId="552"/>
            <ac:spMk id="6" creationId="{C073CDA0-C04F-603E-C811-87174C92A0D2}"/>
          </ac:spMkLst>
        </pc:spChg>
        <pc:spChg chg="add mod">
          <ac:chgData name="Jenny Toerien" userId="5a166c0d-fc55-4e4d-8a88-6977aa8a270d" providerId="ADAL" clId="{81015352-0DA0-1B40-854F-4D8225BEB118}" dt="2022-09-21T23:45:17.091" v="1970" actId="20577"/>
          <ac:spMkLst>
            <pc:docMk/>
            <pc:sldMk cId="1150901061" sldId="552"/>
            <ac:spMk id="7" creationId="{F51D18C3-E669-B269-8B8A-71DF97E1C859}"/>
          </ac:spMkLst>
        </pc:spChg>
        <pc:picChg chg="mod">
          <ac:chgData name="Jenny Toerien" userId="5a166c0d-fc55-4e4d-8a88-6977aa8a270d" providerId="ADAL" clId="{81015352-0DA0-1B40-854F-4D8225BEB118}" dt="2022-09-21T23:13:40.583" v="336" actId="1076"/>
          <ac:picMkLst>
            <pc:docMk/>
            <pc:sldMk cId="1150901061" sldId="552"/>
            <ac:picMk id="5" creationId="{EDA0C791-BE85-FFE6-5DF8-58A71E1A7FB4}"/>
          </ac:picMkLst>
        </pc:picChg>
      </pc:sldChg>
      <pc:sldChg chg="addSp modSp add mod setBg">
        <pc:chgData name="Jenny Toerien" userId="5a166c0d-fc55-4e4d-8a88-6977aa8a270d" providerId="ADAL" clId="{81015352-0DA0-1B40-854F-4D8225BEB118}" dt="2022-09-21T23:51:05.948" v="2042" actId="20577"/>
        <pc:sldMkLst>
          <pc:docMk/>
          <pc:sldMk cId="1223438808" sldId="553"/>
        </pc:sldMkLst>
        <pc:spChg chg="mod">
          <ac:chgData name="Jenny Toerien" userId="5a166c0d-fc55-4e4d-8a88-6977aa8a270d" providerId="ADAL" clId="{81015352-0DA0-1B40-854F-4D8225BEB118}" dt="2022-09-21T23:48:47.836" v="1978" actId="26606"/>
          <ac:spMkLst>
            <pc:docMk/>
            <pc:sldMk cId="1223438808" sldId="553"/>
            <ac:spMk id="11" creationId="{2B0EED73-AE84-F406-74D1-4C61921342AE}"/>
          </ac:spMkLst>
        </pc:spChg>
        <pc:spChg chg="mod">
          <ac:chgData name="Jenny Toerien" userId="5a166c0d-fc55-4e4d-8a88-6977aa8a270d" providerId="ADAL" clId="{81015352-0DA0-1B40-854F-4D8225BEB118}" dt="2022-09-21T23:51:05.948" v="2042" actId="20577"/>
          <ac:spMkLst>
            <pc:docMk/>
            <pc:sldMk cId="1223438808" sldId="553"/>
            <ac:spMk id="18" creationId="{C1FE6723-094D-3F8C-D37D-E7ACB310972F}"/>
          </ac:spMkLst>
        </pc:spChg>
        <pc:picChg chg="add mod">
          <ac:chgData name="Jenny Toerien" userId="5a166c0d-fc55-4e4d-8a88-6977aa8a270d" providerId="ADAL" clId="{81015352-0DA0-1B40-854F-4D8225BEB118}" dt="2022-09-21T23:48:47.836" v="1978" actId="26606"/>
          <ac:picMkLst>
            <pc:docMk/>
            <pc:sldMk cId="1223438808" sldId="553"/>
            <ac:picMk id="3" creationId="{6AE53F4E-8002-0A97-45CC-4C5F9BAA1E90}"/>
          </ac:picMkLst>
        </pc:picChg>
        <pc:cxnChg chg="add">
          <ac:chgData name="Jenny Toerien" userId="5a166c0d-fc55-4e4d-8a88-6977aa8a270d" providerId="ADAL" clId="{81015352-0DA0-1B40-854F-4D8225BEB118}" dt="2022-09-21T23:48:47.836" v="1978" actId="26606"/>
          <ac:cxnSpMkLst>
            <pc:docMk/>
            <pc:sldMk cId="1223438808" sldId="553"/>
            <ac:cxnSpMk id="23" creationId="{A7F400EE-A8A5-48AF-B4D6-291B52C6F0B0}"/>
          </ac:cxnSpMkLst>
        </pc:cxnChg>
      </pc:sldChg>
      <pc:sldChg chg="addSp delSp modSp add mod modTransition modAnim">
        <pc:chgData name="Jenny Toerien" userId="5a166c0d-fc55-4e4d-8a88-6977aa8a270d" providerId="ADAL" clId="{81015352-0DA0-1B40-854F-4D8225BEB118}" dt="2022-09-21T23:31:45.938" v="971" actId="1036"/>
        <pc:sldMkLst>
          <pc:docMk/>
          <pc:sldMk cId="2063426327" sldId="554"/>
        </pc:sldMkLst>
        <pc:spChg chg="add mod">
          <ac:chgData name="Jenny Toerien" userId="5a166c0d-fc55-4e4d-8a88-6977aa8a270d" providerId="ADAL" clId="{81015352-0DA0-1B40-854F-4D8225BEB118}" dt="2022-09-21T23:31:45.938" v="971" actId="1036"/>
          <ac:spMkLst>
            <pc:docMk/>
            <pc:sldMk cId="2063426327" sldId="554"/>
            <ac:spMk id="2" creationId="{C34C2F70-70E3-F4A3-3158-C340D526C3C9}"/>
          </ac:spMkLst>
        </pc:spChg>
        <pc:spChg chg="del">
          <ac:chgData name="Jenny Toerien" userId="5a166c0d-fc55-4e4d-8a88-6977aa8a270d" providerId="ADAL" clId="{81015352-0DA0-1B40-854F-4D8225BEB118}" dt="2022-09-21T23:18:05.707" v="678" actId="478"/>
          <ac:spMkLst>
            <pc:docMk/>
            <pc:sldMk cId="2063426327" sldId="554"/>
            <ac:spMk id="3" creationId="{31823976-8A6D-5A1E-81AC-F33BCBF098C2}"/>
          </ac:spMkLst>
        </pc:spChg>
        <pc:spChg chg="add mod">
          <ac:chgData name="Jenny Toerien" userId="5a166c0d-fc55-4e4d-8a88-6977aa8a270d" providerId="ADAL" clId="{81015352-0DA0-1B40-854F-4D8225BEB118}" dt="2022-09-21T23:28:59.267" v="912" actId="20577"/>
          <ac:spMkLst>
            <pc:docMk/>
            <pc:sldMk cId="2063426327" sldId="554"/>
            <ac:spMk id="4" creationId="{B8AB983D-8ED1-903D-62E6-4CFF9414E3ED}"/>
          </ac:spMkLst>
        </pc:spChg>
        <pc:spChg chg="add mod">
          <ac:chgData name="Jenny Toerien" userId="5a166c0d-fc55-4e4d-8a88-6977aa8a270d" providerId="ADAL" clId="{81015352-0DA0-1B40-854F-4D8225BEB118}" dt="2022-09-21T23:31:08.962" v="936" actId="207"/>
          <ac:spMkLst>
            <pc:docMk/>
            <pc:sldMk cId="2063426327" sldId="554"/>
            <ac:spMk id="6" creationId="{5A42EEA6-98CE-28CD-7BC4-E5C714636CC3}"/>
          </ac:spMkLst>
        </pc:spChg>
        <pc:spChg chg="del">
          <ac:chgData name="Jenny Toerien" userId="5a166c0d-fc55-4e4d-8a88-6977aa8a270d" providerId="ADAL" clId="{81015352-0DA0-1B40-854F-4D8225BEB118}" dt="2022-09-21T23:17:50.440" v="675" actId="478"/>
          <ac:spMkLst>
            <pc:docMk/>
            <pc:sldMk cId="2063426327" sldId="554"/>
            <ac:spMk id="7" creationId="{F51D18C3-E669-B269-8B8A-71DF97E1C859}"/>
          </ac:spMkLst>
        </pc:spChg>
        <pc:spChg chg="add mod">
          <ac:chgData name="Jenny Toerien" userId="5a166c0d-fc55-4e4d-8a88-6977aa8a270d" providerId="ADAL" clId="{81015352-0DA0-1B40-854F-4D8225BEB118}" dt="2022-09-21T23:31:08.962" v="936" actId="207"/>
          <ac:spMkLst>
            <pc:docMk/>
            <pc:sldMk cId="2063426327" sldId="554"/>
            <ac:spMk id="8" creationId="{C5B0DED8-BE70-AE73-81B1-E9F425BCE6F7}"/>
          </ac:spMkLst>
        </pc:spChg>
        <pc:spChg chg="add mod">
          <ac:chgData name="Jenny Toerien" userId="5a166c0d-fc55-4e4d-8a88-6977aa8a270d" providerId="ADAL" clId="{81015352-0DA0-1B40-854F-4D8225BEB118}" dt="2022-09-21T23:31:45.938" v="971" actId="1036"/>
          <ac:spMkLst>
            <pc:docMk/>
            <pc:sldMk cId="2063426327" sldId="554"/>
            <ac:spMk id="11" creationId="{93A06CB9-9C61-9F81-3E2B-3D46EA1F42C0}"/>
          </ac:spMkLst>
        </pc:spChg>
        <pc:spChg chg="add del mod">
          <ac:chgData name="Jenny Toerien" userId="5a166c0d-fc55-4e4d-8a88-6977aa8a270d" providerId="ADAL" clId="{81015352-0DA0-1B40-854F-4D8225BEB118}" dt="2022-09-21T23:30:27.903" v="933" actId="478"/>
          <ac:spMkLst>
            <pc:docMk/>
            <pc:sldMk cId="2063426327" sldId="554"/>
            <ac:spMk id="12" creationId="{6D0E8E49-E859-E527-997E-E60BB93074D9}"/>
          </ac:spMkLst>
        </pc:spChg>
        <pc:grpChg chg="add mod">
          <ac:chgData name="Jenny Toerien" userId="5a166c0d-fc55-4e4d-8a88-6977aa8a270d" providerId="ADAL" clId="{81015352-0DA0-1B40-854F-4D8225BEB118}" dt="2022-09-21T23:31:45.938" v="971" actId="1036"/>
          <ac:grpSpMkLst>
            <pc:docMk/>
            <pc:sldMk cId="2063426327" sldId="554"/>
            <ac:grpSpMk id="9" creationId="{C47A781C-99A6-40B0-1763-1FF224ECE4D2}"/>
          </ac:grpSpMkLst>
        </pc:grpChg>
        <pc:picChg chg="mod">
          <ac:chgData name="Jenny Toerien" userId="5a166c0d-fc55-4e4d-8a88-6977aa8a270d" providerId="ADAL" clId="{81015352-0DA0-1B40-854F-4D8225BEB118}" dt="2022-09-21T23:31:45.938" v="971" actId="1036"/>
          <ac:picMkLst>
            <pc:docMk/>
            <pc:sldMk cId="2063426327" sldId="554"/>
            <ac:picMk id="5" creationId="{EDA0C791-BE85-FFE6-5DF8-58A71E1A7FB4}"/>
          </ac:picMkLst>
        </pc:picChg>
      </pc:sldChg>
      <pc:sldChg chg="addSp delSp modSp add mod modAnim">
        <pc:chgData name="Jenny Toerien" userId="5a166c0d-fc55-4e4d-8a88-6977aa8a270d" providerId="ADAL" clId="{81015352-0DA0-1B40-854F-4D8225BEB118}" dt="2022-09-21T23:40:24.661" v="1713" actId="1076"/>
        <pc:sldMkLst>
          <pc:docMk/>
          <pc:sldMk cId="1126869178" sldId="555"/>
        </pc:sldMkLst>
        <pc:spChg chg="mod">
          <ac:chgData name="Jenny Toerien" userId="5a166c0d-fc55-4e4d-8a88-6977aa8a270d" providerId="ADAL" clId="{81015352-0DA0-1B40-854F-4D8225BEB118}" dt="2022-09-21T23:33:13.026" v="1137" actId="207"/>
          <ac:spMkLst>
            <pc:docMk/>
            <pc:sldMk cId="1126869178" sldId="555"/>
            <ac:spMk id="2" creationId="{C34C2F70-70E3-F4A3-3158-C340D526C3C9}"/>
          </ac:spMkLst>
        </pc:spChg>
        <pc:spChg chg="add mod">
          <ac:chgData name="Jenny Toerien" userId="5a166c0d-fc55-4e4d-8a88-6977aa8a270d" providerId="ADAL" clId="{81015352-0DA0-1B40-854F-4D8225BEB118}" dt="2022-09-21T23:36:31.043" v="1395" actId="207"/>
          <ac:spMkLst>
            <pc:docMk/>
            <pc:sldMk cId="1126869178" sldId="555"/>
            <ac:spMk id="3" creationId="{98AD6C2C-E99C-2911-80D6-72B8F434ABE5}"/>
          </ac:spMkLst>
        </pc:spChg>
        <pc:spChg chg="mod">
          <ac:chgData name="Jenny Toerien" userId="5a166c0d-fc55-4e4d-8a88-6977aa8a270d" providerId="ADAL" clId="{81015352-0DA0-1B40-854F-4D8225BEB118}" dt="2022-09-21T23:33:30.448" v="1140" actId="207"/>
          <ac:spMkLst>
            <pc:docMk/>
            <pc:sldMk cId="1126869178" sldId="555"/>
            <ac:spMk id="6" creationId="{5A42EEA6-98CE-28CD-7BC4-E5C714636CC3}"/>
          </ac:spMkLst>
        </pc:spChg>
        <pc:spChg chg="add del mod">
          <ac:chgData name="Jenny Toerien" userId="5a166c0d-fc55-4e4d-8a88-6977aa8a270d" providerId="ADAL" clId="{81015352-0DA0-1B40-854F-4D8225BEB118}" dt="2022-09-21T23:36:36.985" v="1396" actId="478"/>
          <ac:spMkLst>
            <pc:docMk/>
            <pc:sldMk cId="1126869178" sldId="555"/>
            <ac:spMk id="7" creationId="{A2F559A4-57BB-FF60-3FEF-600763823101}"/>
          </ac:spMkLst>
        </pc:spChg>
        <pc:spChg chg="mod">
          <ac:chgData name="Jenny Toerien" userId="5a166c0d-fc55-4e4d-8a88-6977aa8a270d" providerId="ADAL" clId="{81015352-0DA0-1B40-854F-4D8225BEB118}" dt="2022-09-21T23:33:30.448" v="1140" actId="207"/>
          <ac:spMkLst>
            <pc:docMk/>
            <pc:sldMk cId="1126869178" sldId="555"/>
            <ac:spMk id="8" creationId="{C5B0DED8-BE70-AE73-81B1-E9F425BCE6F7}"/>
          </ac:spMkLst>
        </pc:spChg>
        <pc:spChg chg="add mod">
          <ac:chgData name="Jenny Toerien" userId="5a166c0d-fc55-4e4d-8a88-6977aa8a270d" providerId="ADAL" clId="{81015352-0DA0-1B40-854F-4D8225BEB118}" dt="2022-09-21T23:40:22.474" v="1712" actId="20577"/>
          <ac:spMkLst>
            <pc:docMk/>
            <pc:sldMk cId="1126869178" sldId="555"/>
            <ac:spMk id="10" creationId="{9C2C904F-2F57-D6D5-940B-BD506D848A29}"/>
          </ac:spMkLst>
        </pc:spChg>
        <pc:spChg chg="mod">
          <ac:chgData name="Jenny Toerien" userId="5a166c0d-fc55-4e4d-8a88-6977aa8a270d" providerId="ADAL" clId="{81015352-0DA0-1B40-854F-4D8225BEB118}" dt="2022-09-21T23:33:13.026" v="1137" actId="207"/>
          <ac:spMkLst>
            <pc:docMk/>
            <pc:sldMk cId="1126869178" sldId="555"/>
            <ac:spMk id="11" creationId="{93A06CB9-9C61-9F81-3E2B-3D46EA1F42C0}"/>
          </ac:spMkLst>
        </pc:spChg>
        <pc:spChg chg="add mod">
          <ac:chgData name="Jenny Toerien" userId="5a166c0d-fc55-4e4d-8a88-6977aa8a270d" providerId="ADAL" clId="{81015352-0DA0-1B40-854F-4D8225BEB118}" dt="2022-09-21T23:39:44.540" v="1648" actId="20577"/>
          <ac:spMkLst>
            <pc:docMk/>
            <pc:sldMk cId="1126869178" sldId="555"/>
            <ac:spMk id="12" creationId="{744013B3-882C-EC54-67B9-92372611D078}"/>
          </ac:spMkLst>
        </pc:spChg>
        <pc:grpChg chg="mod">
          <ac:chgData name="Jenny Toerien" userId="5a166c0d-fc55-4e4d-8a88-6977aa8a270d" providerId="ADAL" clId="{81015352-0DA0-1B40-854F-4D8225BEB118}" dt="2022-09-21T23:33:30.448" v="1140" actId="207"/>
          <ac:grpSpMkLst>
            <pc:docMk/>
            <pc:sldMk cId="1126869178" sldId="555"/>
            <ac:grpSpMk id="9" creationId="{C47A781C-99A6-40B0-1763-1FF224ECE4D2}"/>
          </ac:grpSpMkLst>
        </pc:grpChg>
        <pc:picChg chg="mod">
          <ac:chgData name="Jenny Toerien" userId="5a166c0d-fc55-4e4d-8a88-6977aa8a270d" providerId="ADAL" clId="{81015352-0DA0-1B40-854F-4D8225BEB118}" dt="2022-09-21T23:40:24.661" v="1713" actId="1076"/>
          <ac:picMkLst>
            <pc:docMk/>
            <pc:sldMk cId="1126869178" sldId="555"/>
            <ac:picMk id="5" creationId="{EDA0C791-BE85-FFE6-5DF8-58A71E1A7FB4}"/>
          </ac:picMkLst>
        </pc:picChg>
      </pc:sldChg>
      <pc:sldChg chg="addSp delSp modSp add mod modAnim">
        <pc:chgData name="Jenny Toerien" userId="5a166c0d-fc55-4e4d-8a88-6977aa8a270d" providerId="ADAL" clId="{81015352-0DA0-1B40-854F-4D8225BEB118}" dt="2022-09-21T23:44:05.653" v="1949" actId="14100"/>
        <pc:sldMkLst>
          <pc:docMk/>
          <pc:sldMk cId="417490857" sldId="556"/>
        </pc:sldMkLst>
        <pc:spChg chg="mod">
          <ac:chgData name="Jenny Toerien" userId="5a166c0d-fc55-4e4d-8a88-6977aa8a270d" providerId="ADAL" clId="{81015352-0DA0-1B40-854F-4D8225BEB118}" dt="2022-09-21T23:41:29.059" v="1715" actId="164"/>
          <ac:spMkLst>
            <pc:docMk/>
            <pc:sldMk cId="417490857" sldId="556"/>
            <ac:spMk id="2" creationId="{C34C2F70-70E3-F4A3-3158-C340D526C3C9}"/>
          </ac:spMkLst>
        </pc:spChg>
        <pc:spChg chg="mod">
          <ac:chgData name="Jenny Toerien" userId="5a166c0d-fc55-4e4d-8a88-6977aa8a270d" providerId="ADAL" clId="{81015352-0DA0-1B40-854F-4D8225BEB118}" dt="2022-09-21T23:41:37.885" v="1716" actId="207"/>
          <ac:spMkLst>
            <pc:docMk/>
            <pc:sldMk cId="417490857" sldId="556"/>
            <ac:spMk id="3" creationId="{98AD6C2C-E99C-2911-80D6-72B8F434ABE5}"/>
          </ac:spMkLst>
        </pc:spChg>
        <pc:spChg chg="del">
          <ac:chgData name="Jenny Toerien" userId="5a166c0d-fc55-4e4d-8a88-6977aa8a270d" providerId="ADAL" clId="{81015352-0DA0-1B40-854F-4D8225BEB118}" dt="2022-09-21T23:42:09.389" v="1775" actId="478"/>
          <ac:spMkLst>
            <pc:docMk/>
            <pc:sldMk cId="417490857" sldId="556"/>
            <ac:spMk id="4" creationId="{B8AB983D-8ED1-903D-62E6-4CFF9414E3ED}"/>
          </ac:spMkLst>
        </pc:spChg>
        <pc:spChg chg="mod">
          <ac:chgData name="Jenny Toerien" userId="5a166c0d-fc55-4e4d-8a88-6977aa8a270d" providerId="ADAL" clId="{81015352-0DA0-1B40-854F-4D8225BEB118}" dt="2022-09-21T23:42:26.024" v="1784" actId="1038"/>
          <ac:spMkLst>
            <pc:docMk/>
            <pc:sldMk cId="417490857" sldId="556"/>
            <ac:spMk id="6" creationId="{5A42EEA6-98CE-28CD-7BC4-E5C714636CC3}"/>
          </ac:spMkLst>
        </pc:spChg>
        <pc:spChg chg="mod">
          <ac:chgData name="Jenny Toerien" userId="5a166c0d-fc55-4e4d-8a88-6977aa8a270d" providerId="ADAL" clId="{81015352-0DA0-1B40-854F-4D8225BEB118}" dt="2022-09-21T23:42:26.024" v="1784" actId="1038"/>
          <ac:spMkLst>
            <pc:docMk/>
            <pc:sldMk cId="417490857" sldId="556"/>
            <ac:spMk id="8" creationId="{C5B0DED8-BE70-AE73-81B1-E9F425BCE6F7}"/>
          </ac:spMkLst>
        </pc:spChg>
        <pc:spChg chg="mod">
          <ac:chgData name="Jenny Toerien" userId="5a166c0d-fc55-4e4d-8a88-6977aa8a270d" providerId="ADAL" clId="{81015352-0DA0-1B40-854F-4D8225BEB118}" dt="2022-09-21T23:41:37.885" v="1716" actId="207"/>
          <ac:spMkLst>
            <pc:docMk/>
            <pc:sldMk cId="417490857" sldId="556"/>
            <ac:spMk id="10" creationId="{9C2C904F-2F57-D6D5-940B-BD506D848A29}"/>
          </ac:spMkLst>
        </pc:spChg>
        <pc:spChg chg="mod">
          <ac:chgData name="Jenny Toerien" userId="5a166c0d-fc55-4e4d-8a88-6977aa8a270d" providerId="ADAL" clId="{81015352-0DA0-1B40-854F-4D8225BEB118}" dt="2022-09-21T23:41:29.059" v="1715" actId="164"/>
          <ac:spMkLst>
            <pc:docMk/>
            <pc:sldMk cId="417490857" sldId="556"/>
            <ac:spMk id="11" creationId="{93A06CB9-9C61-9F81-3E2B-3D46EA1F42C0}"/>
          </ac:spMkLst>
        </pc:spChg>
        <pc:spChg chg="mod">
          <ac:chgData name="Jenny Toerien" userId="5a166c0d-fc55-4e4d-8a88-6977aa8a270d" providerId="ADAL" clId="{81015352-0DA0-1B40-854F-4D8225BEB118}" dt="2022-09-21T23:41:37.885" v="1716" actId="207"/>
          <ac:spMkLst>
            <pc:docMk/>
            <pc:sldMk cId="417490857" sldId="556"/>
            <ac:spMk id="12" creationId="{744013B3-882C-EC54-67B9-92372611D078}"/>
          </ac:spMkLst>
        </pc:spChg>
        <pc:spChg chg="add mod">
          <ac:chgData name="Jenny Toerien" userId="5a166c0d-fc55-4e4d-8a88-6977aa8a270d" providerId="ADAL" clId="{81015352-0DA0-1B40-854F-4D8225BEB118}" dt="2022-09-21T23:44:05.653" v="1949" actId="14100"/>
          <ac:spMkLst>
            <pc:docMk/>
            <pc:sldMk cId="417490857" sldId="556"/>
            <ac:spMk id="13" creationId="{D0FD1202-9780-3BB4-E98C-CD651934BD83}"/>
          </ac:spMkLst>
        </pc:spChg>
        <pc:grpChg chg="add mod">
          <ac:chgData name="Jenny Toerien" userId="5a166c0d-fc55-4e4d-8a88-6977aa8a270d" providerId="ADAL" clId="{81015352-0DA0-1B40-854F-4D8225BEB118}" dt="2022-09-21T23:42:47.685" v="1870" actId="1038"/>
          <ac:grpSpMkLst>
            <pc:docMk/>
            <pc:sldMk cId="417490857" sldId="556"/>
            <ac:grpSpMk id="7" creationId="{EE58BD77-A61B-F549-C696-1EC5E2610358}"/>
          </ac:grpSpMkLst>
        </pc:grpChg>
        <pc:grpChg chg="mod">
          <ac:chgData name="Jenny Toerien" userId="5a166c0d-fc55-4e4d-8a88-6977aa8a270d" providerId="ADAL" clId="{81015352-0DA0-1B40-854F-4D8225BEB118}" dt="2022-09-21T23:41:29.059" v="1715" actId="164"/>
          <ac:grpSpMkLst>
            <pc:docMk/>
            <pc:sldMk cId="417490857" sldId="556"/>
            <ac:grpSpMk id="9" creationId="{C47A781C-99A6-40B0-1763-1FF224ECE4D2}"/>
          </ac:grpSpMkLst>
        </pc:grpChg>
        <pc:picChg chg="mod">
          <ac:chgData name="Jenny Toerien" userId="5a166c0d-fc55-4e4d-8a88-6977aa8a270d" providerId="ADAL" clId="{81015352-0DA0-1B40-854F-4D8225BEB118}" dt="2022-09-21T23:42:56.794" v="1872" actId="1076"/>
          <ac:picMkLst>
            <pc:docMk/>
            <pc:sldMk cId="417490857" sldId="556"/>
            <ac:picMk id="5" creationId="{EDA0C791-BE85-FFE6-5DF8-58A71E1A7FB4}"/>
          </ac:picMkLst>
        </pc:picChg>
      </pc:sldChg>
      <pc:sldChg chg="new del">
        <pc:chgData name="Jenny Toerien" userId="5a166c0d-fc55-4e4d-8a88-6977aa8a270d" providerId="ADAL" clId="{81015352-0DA0-1B40-854F-4D8225BEB118}" dt="2022-09-22T00:40:46.415" v="2167" actId="680"/>
        <pc:sldMkLst>
          <pc:docMk/>
          <pc:sldMk cId="1484882926" sldId="557"/>
        </pc:sldMkLst>
      </pc:sldChg>
      <pc:sldChg chg="modSp add mod ord modAnim">
        <pc:chgData name="Jenny Toerien" userId="5a166c0d-fc55-4e4d-8a88-6977aa8a270d" providerId="ADAL" clId="{81015352-0DA0-1B40-854F-4D8225BEB118}" dt="2022-09-22T00:47:52.647" v="2380" actId="20577"/>
        <pc:sldMkLst>
          <pc:docMk/>
          <pc:sldMk cId="2662300316" sldId="557"/>
        </pc:sldMkLst>
        <pc:spChg chg="mod">
          <ac:chgData name="Jenny Toerien" userId="5a166c0d-fc55-4e4d-8a88-6977aa8a270d" providerId="ADAL" clId="{81015352-0DA0-1B40-854F-4D8225BEB118}" dt="2022-09-22T00:43:30.749" v="2347" actId="20577"/>
          <ac:spMkLst>
            <pc:docMk/>
            <pc:sldMk cId="2662300316" sldId="557"/>
            <ac:spMk id="11" creationId="{2B0EED73-AE84-F406-74D1-4C61921342AE}"/>
          </ac:spMkLst>
        </pc:spChg>
        <pc:spChg chg="mod">
          <ac:chgData name="Jenny Toerien" userId="5a166c0d-fc55-4e4d-8a88-6977aa8a270d" providerId="ADAL" clId="{81015352-0DA0-1B40-854F-4D8225BEB118}" dt="2022-09-22T00:47:52.647" v="2380" actId="20577"/>
          <ac:spMkLst>
            <pc:docMk/>
            <pc:sldMk cId="2662300316" sldId="557"/>
            <ac:spMk id="18" creationId="{C1FE6723-094D-3F8C-D37D-E7ACB310972F}"/>
          </ac:spMkLst>
        </pc:spChg>
      </pc:sldChg>
    </pc:docChg>
  </pc:docChgLst>
  <pc:docChgLst>
    <pc:chgData clId="Web-{B3AF329B-4408-FEC3-0540-E2D2FFA493D9}"/>
    <pc:docChg chg="delSld">
      <pc:chgData name="" userId="" providerId="" clId="Web-{B3AF329B-4408-FEC3-0540-E2D2FFA493D9}" dt="2022-10-05T13:04:03.712" v="4"/>
      <pc:docMkLst>
        <pc:docMk/>
      </pc:docMkLst>
      <pc:sldChg chg="del">
        <pc:chgData name="" userId="" providerId="" clId="Web-{B3AF329B-4408-FEC3-0540-E2D2FFA493D9}" dt="2022-10-05T13:04:03.712" v="4"/>
        <pc:sldMkLst>
          <pc:docMk/>
          <pc:sldMk cId="2349166621" sldId="271"/>
        </pc:sldMkLst>
      </pc:sldChg>
      <pc:sldChg chg="del">
        <pc:chgData name="" userId="" providerId="" clId="Web-{B3AF329B-4408-FEC3-0540-E2D2FFA493D9}" dt="2022-10-05T13:04:03.712" v="3"/>
        <pc:sldMkLst>
          <pc:docMk/>
          <pc:sldMk cId="2320080996" sldId="2359"/>
        </pc:sldMkLst>
      </pc:sldChg>
      <pc:sldChg chg="del">
        <pc:chgData name="" userId="" providerId="" clId="Web-{B3AF329B-4408-FEC3-0540-E2D2FFA493D9}" dt="2022-10-05T13:04:03.712" v="2"/>
        <pc:sldMkLst>
          <pc:docMk/>
          <pc:sldMk cId="2824371325" sldId="2923"/>
        </pc:sldMkLst>
      </pc:sldChg>
      <pc:sldChg chg="del">
        <pc:chgData name="" userId="" providerId="" clId="Web-{B3AF329B-4408-FEC3-0540-E2D2FFA493D9}" dt="2022-10-05T13:04:03.712" v="0"/>
        <pc:sldMkLst>
          <pc:docMk/>
          <pc:sldMk cId="1962271594" sldId="2936"/>
        </pc:sldMkLst>
      </pc:sldChg>
      <pc:sldChg chg="del">
        <pc:chgData name="" userId="" providerId="" clId="Web-{B3AF329B-4408-FEC3-0540-E2D2FFA493D9}" dt="2022-10-05T13:04:03.712" v="1"/>
        <pc:sldMkLst>
          <pc:docMk/>
          <pc:sldMk cId="2875677539" sldId="2980"/>
        </pc:sldMkLst>
      </pc:sldChg>
    </pc:docChg>
  </pc:docChgLst>
  <pc:docChgLst>
    <pc:chgData name="Jenny Toerien" userId="S::toerienj@blanchelande.sch.gg::5a166c0d-fc55-4e4d-8a88-6977aa8a270d" providerId="AD" clId="Web-{B3AF329B-4408-FEC3-0540-E2D2FFA493D9}"/>
    <pc:docChg chg="delSld modSld">
      <pc:chgData name="Jenny Toerien" userId="S::toerienj@blanchelande.sch.gg::5a166c0d-fc55-4e4d-8a88-6977aa8a270d" providerId="AD" clId="Web-{B3AF329B-4408-FEC3-0540-E2D2FFA493D9}" dt="2022-10-05T13:10:40.146" v="181" actId="20577"/>
      <pc:docMkLst>
        <pc:docMk/>
      </pc:docMkLst>
      <pc:sldChg chg="modSp">
        <pc:chgData name="Jenny Toerien" userId="S::toerienj@blanchelande.sch.gg::5a166c0d-fc55-4e4d-8a88-6977aa8a270d" providerId="AD" clId="Web-{B3AF329B-4408-FEC3-0540-E2D2FFA493D9}" dt="2022-10-05T13:08:20.027" v="31" actId="20577"/>
        <pc:sldMkLst>
          <pc:docMk/>
          <pc:sldMk cId="3598256357" sldId="258"/>
        </pc:sldMkLst>
        <pc:spChg chg="mod">
          <ac:chgData name="Jenny Toerien" userId="S::toerienj@blanchelande.sch.gg::5a166c0d-fc55-4e4d-8a88-6977aa8a270d" providerId="AD" clId="Web-{B3AF329B-4408-FEC3-0540-E2D2FFA493D9}" dt="2022-10-05T13:04:53.028" v="27" actId="20577"/>
          <ac:spMkLst>
            <pc:docMk/>
            <pc:sldMk cId="3598256357" sldId="258"/>
            <ac:spMk id="2" creationId="{5EA274B9-CA50-A968-855C-DCB3E698A528}"/>
          </ac:spMkLst>
        </pc:spChg>
        <pc:spChg chg="mod">
          <ac:chgData name="Jenny Toerien" userId="S::toerienj@blanchelande.sch.gg::5a166c0d-fc55-4e4d-8a88-6977aa8a270d" providerId="AD" clId="Web-{B3AF329B-4408-FEC3-0540-E2D2FFA493D9}" dt="2022-10-05T13:08:20.027" v="31" actId="20577"/>
          <ac:spMkLst>
            <pc:docMk/>
            <pc:sldMk cId="3598256357" sldId="258"/>
            <ac:spMk id="3" creationId="{CE5AAE80-9763-D57A-CDB1-97CB67BFFD2E}"/>
          </ac:spMkLst>
        </pc:spChg>
      </pc:sldChg>
      <pc:sldChg chg="modSp">
        <pc:chgData name="Jenny Toerien" userId="S::toerienj@blanchelande.sch.gg::5a166c0d-fc55-4e4d-8a88-6977aa8a270d" providerId="AD" clId="Web-{B3AF329B-4408-FEC3-0540-E2D2FFA493D9}" dt="2022-10-05T13:10:40.146" v="181" actId="20577"/>
        <pc:sldMkLst>
          <pc:docMk/>
          <pc:sldMk cId="3424679423" sldId="260"/>
        </pc:sldMkLst>
        <pc:spChg chg="mod">
          <ac:chgData name="Jenny Toerien" userId="S::toerienj@blanchelande.sch.gg::5a166c0d-fc55-4e4d-8a88-6977aa8a270d" providerId="AD" clId="Web-{B3AF329B-4408-FEC3-0540-E2D2FFA493D9}" dt="2022-10-05T13:10:40.146" v="181" actId="20577"/>
          <ac:spMkLst>
            <pc:docMk/>
            <pc:sldMk cId="3424679423" sldId="260"/>
            <ac:spMk id="3" creationId="{3C93AB52-DBA5-0A5E-A01F-D4C9567A206B}"/>
          </ac:spMkLst>
        </pc:spChg>
      </pc:sldChg>
      <pc:sldChg chg="del">
        <pc:chgData name="Jenny Toerien" userId="S::toerienj@blanchelande.sch.gg::5a166c0d-fc55-4e4d-8a88-6977aa8a270d" providerId="AD" clId="Web-{B3AF329B-4408-FEC3-0540-E2D2FFA493D9}" dt="2022-10-05T13:04:13.463" v="0"/>
        <pc:sldMkLst>
          <pc:docMk/>
          <pc:sldMk cId="1187090810" sldId="558"/>
        </pc:sldMkLst>
      </pc:sldChg>
      <pc:sldChg chg="del">
        <pc:chgData name="Jenny Toerien" userId="S::toerienj@blanchelande.sch.gg::5a166c0d-fc55-4e4d-8a88-6977aa8a270d" providerId="AD" clId="Web-{B3AF329B-4408-FEC3-0540-E2D2FFA493D9}" dt="2022-10-05T13:04:13.463" v="1"/>
        <pc:sldMkLst>
          <pc:docMk/>
          <pc:sldMk cId="3036820481" sldId="559"/>
        </pc:sldMkLst>
      </pc:sldChg>
      <pc:sldChg chg="del">
        <pc:chgData name="Jenny Toerien" userId="S::toerienj@blanchelande.sch.gg::5a166c0d-fc55-4e4d-8a88-6977aa8a270d" providerId="AD" clId="Web-{B3AF329B-4408-FEC3-0540-E2D2FFA493D9}" dt="2022-10-05T13:04:13.463" v="2"/>
        <pc:sldMkLst>
          <pc:docMk/>
          <pc:sldMk cId="2756121595" sldId="560"/>
        </pc:sldMkLst>
      </pc:sldChg>
      <pc:sldChg chg="del">
        <pc:chgData name="Jenny Toerien" userId="S::toerienj@blanchelande.sch.gg::5a166c0d-fc55-4e4d-8a88-6977aa8a270d" providerId="AD" clId="Web-{B3AF329B-4408-FEC3-0540-E2D2FFA493D9}" dt="2022-10-05T13:04:13.479" v="3"/>
        <pc:sldMkLst>
          <pc:docMk/>
          <pc:sldMk cId="4270324212" sldId="561"/>
        </pc:sldMkLst>
      </pc:sldChg>
      <pc:sldChg chg="del">
        <pc:chgData name="Jenny Toerien" userId="S::toerienj@blanchelande.sch.gg::5a166c0d-fc55-4e4d-8a88-6977aa8a270d" providerId="AD" clId="Web-{B3AF329B-4408-FEC3-0540-E2D2FFA493D9}" dt="2022-10-05T13:04:13.479" v="4"/>
        <pc:sldMkLst>
          <pc:docMk/>
          <pc:sldMk cId="3366178030" sldId="562"/>
        </pc:sldMkLst>
      </pc:sldChg>
      <pc:sldChg chg="del">
        <pc:chgData name="Jenny Toerien" userId="S::toerienj@blanchelande.sch.gg::5a166c0d-fc55-4e4d-8a88-6977aa8a270d" providerId="AD" clId="Web-{B3AF329B-4408-FEC3-0540-E2D2FFA493D9}" dt="2022-10-05T13:04:13.479" v="5"/>
        <pc:sldMkLst>
          <pc:docMk/>
          <pc:sldMk cId="3397610710" sldId="563"/>
        </pc:sldMkLst>
      </pc:sldChg>
      <pc:sldChg chg="del">
        <pc:chgData name="Jenny Toerien" userId="S::toerienj@blanchelande.sch.gg::5a166c0d-fc55-4e4d-8a88-6977aa8a270d" providerId="AD" clId="Web-{B3AF329B-4408-FEC3-0540-E2D2FFA493D9}" dt="2022-10-05T13:04:13.479" v="6"/>
        <pc:sldMkLst>
          <pc:docMk/>
          <pc:sldMk cId="798237985" sldId="564"/>
        </pc:sldMkLst>
      </pc:sldChg>
      <pc:sldChg chg="del">
        <pc:chgData name="Jenny Toerien" userId="S::toerienj@blanchelande.sch.gg::5a166c0d-fc55-4e4d-8a88-6977aa8a270d" providerId="AD" clId="Web-{B3AF329B-4408-FEC3-0540-E2D2FFA493D9}" dt="2022-10-05T13:04:13.479" v="7"/>
        <pc:sldMkLst>
          <pc:docMk/>
          <pc:sldMk cId="1099027788" sldId="565"/>
        </pc:sldMkLst>
      </pc:sldChg>
      <pc:sldChg chg="del">
        <pc:chgData name="Jenny Toerien" userId="S::toerienj@blanchelande.sch.gg::5a166c0d-fc55-4e4d-8a88-6977aa8a270d" providerId="AD" clId="Web-{B3AF329B-4408-FEC3-0540-E2D2FFA493D9}" dt="2022-10-05T13:04:13.479" v="8"/>
        <pc:sldMkLst>
          <pc:docMk/>
          <pc:sldMk cId="640306872" sldId="566"/>
        </pc:sldMkLst>
      </pc:sldChg>
      <pc:sldChg chg="del">
        <pc:chgData name="Jenny Toerien" userId="S::toerienj@blanchelande.sch.gg::5a166c0d-fc55-4e4d-8a88-6977aa8a270d" providerId="AD" clId="Web-{B3AF329B-4408-FEC3-0540-E2D2FFA493D9}" dt="2022-10-05T13:04:13.479" v="9"/>
        <pc:sldMkLst>
          <pc:docMk/>
          <pc:sldMk cId="3253037317" sldId="567"/>
        </pc:sldMkLst>
      </pc:sldChg>
      <pc:sldChg chg="del">
        <pc:chgData name="Jenny Toerien" userId="S::toerienj@blanchelande.sch.gg::5a166c0d-fc55-4e4d-8a88-6977aa8a270d" providerId="AD" clId="Web-{B3AF329B-4408-FEC3-0540-E2D2FFA493D9}" dt="2022-10-05T13:04:13.479" v="10"/>
        <pc:sldMkLst>
          <pc:docMk/>
          <pc:sldMk cId="3229153718" sldId="568"/>
        </pc:sldMkLst>
      </pc:sldChg>
      <pc:sldChg chg="del">
        <pc:chgData name="Jenny Toerien" userId="S::toerienj@blanchelande.sch.gg::5a166c0d-fc55-4e4d-8a88-6977aa8a270d" providerId="AD" clId="Web-{B3AF329B-4408-FEC3-0540-E2D2FFA493D9}" dt="2022-10-05T13:04:13.479" v="11"/>
        <pc:sldMkLst>
          <pc:docMk/>
          <pc:sldMk cId="2492916068" sldId="569"/>
        </pc:sldMkLst>
      </pc:sldChg>
      <pc:sldChg chg="del">
        <pc:chgData name="Jenny Toerien" userId="S::toerienj@blanchelande.sch.gg::5a166c0d-fc55-4e4d-8a88-6977aa8a270d" providerId="AD" clId="Web-{B3AF329B-4408-FEC3-0540-E2D2FFA493D9}" dt="2022-10-05T13:04:13.494" v="12"/>
        <pc:sldMkLst>
          <pc:docMk/>
          <pc:sldMk cId="195719738" sldId="570"/>
        </pc:sldMkLst>
      </pc:sldChg>
      <pc:sldChg chg="del">
        <pc:chgData name="Jenny Toerien" userId="S::toerienj@blanchelande.sch.gg::5a166c0d-fc55-4e4d-8a88-6977aa8a270d" providerId="AD" clId="Web-{B3AF329B-4408-FEC3-0540-E2D2FFA493D9}" dt="2022-10-05T13:04:13.494" v="13"/>
        <pc:sldMkLst>
          <pc:docMk/>
          <pc:sldMk cId="2189479900" sldId="571"/>
        </pc:sldMkLst>
      </pc:sldChg>
      <pc:sldChg chg="del">
        <pc:chgData name="Jenny Toerien" userId="S::toerienj@blanchelande.sch.gg::5a166c0d-fc55-4e4d-8a88-6977aa8a270d" providerId="AD" clId="Web-{B3AF329B-4408-FEC3-0540-E2D2FFA493D9}" dt="2022-10-05T13:04:13.494" v="14"/>
        <pc:sldMkLst>
          <pc:docMk/>
          <pc:sldMk cId="1372779767" sldId="572"/>
        </pc:sldMkLst>
      </pc:sldChg>
      <pc:sldChg chg="del">
        <pc:chgData name="Jenny Toerien" userId="S::toerienj@blanchelande.sch.gg::5a166c0d-fc55-4e4d-8a88-6977aa8a270d" providerId="AD" clId="Web-{B3AF329B-4408-FEC3-0540-E2D2FFA493D9}" dt="2022-10-05T13:04:13.494" v="15"/>
        <pc:sldMkLst>
          <pc:docMk/>
          <pc:sldMk cId="2294172702" sldId="573"/>
        </pc:sldMkLst>
      </pc:sldChg>
      <pc:sldChg chg="del">
        <pc:chgData name="Jenny Toerien" userId="S::toerienj@blanchelande.sch.gg::5a166c0d-fc55-4e4d-8a88-6977aa8a270d" providerId="AD" clId="Web-{B3AF329B-4408-FEC3-0540-E2D2FFA493D9}" dt="2022-10-05T13:04:13.494" v="16"/>
        <pc:sldMkLst>
          <pc:docMk/>
          <pc:sldMk cId="3815276067" sldId="574"/>
        </pc:sldMkLst>
      </pc:sldChg>
    </pc:docChg>
  </pc:docChgLst>
  <pc:docChgLst>
    <pc:chgData name="Jenny Toerien" userId="S::toerienj@blanchelande.sch.gg::5a166c0d-fc55-4e4d-8a88-6977aa8a270d" providerId="AD" clId="Web-{7BD85ED9-262D-28DC-5A4B-4B87500629EC}"/>
    <pc:docChg chg="delSld">
      <pc:chgData name="Jenny Toerien" userId="S::toerienj@blanchelande.sch.gg::5a166c0d-fc55-4e4d-8a88-6977aa8a270d" providerId="AD" clId="Web-{7BD85ED9-262D-28DC-5A4B-4B87500629EC}" dt="2022-10-06T08:19:19.449" v="4"/>
      <pc:docMkLst>
        <pc:docMk/>
      </pc:docMkLst>
      <pc:sldChg chg="del">
        <pc:chgData name="Jenny Toerien" userId="S::toerienj@blanchelande.sch.gg::5a166c0d-fc55-4e4d-8a88-6977aa8a270d" providerId="AD" clId="Web-{7BD85ED9-262D-28DC-5A4B-4B87500629EC}" dt="2022-10-06T08:19:19.433" v="0"/>
        <pc:sldMkLst>
          <pc:docMk/>
          <pc:sldMk cId="2293034092" sldId="563"/>
        </pc:sldMkLst>
      </pc:sldChg>
      <pc:sldChg chg="del">
        <pc:chgData name="Jenny Toerien" userId="S::toerienj@blanchelande.sch.gg::5a166c0d-fc55-4e4d-8a88-6977aa8a270d" providerId="AD" clId="Web-{7BD85ED9-262D-28DC-5A4B-4B87500629EC}" dt="2022-10-06T08:19:19.449" v="1"/>
        <pc:sldMkLst>
          <pc:docMk/>
          <pc:sldMk cId="3327111592" sldId="564"/>
        </pc:sldMkLst>
      </pc:sldChg>
      <pc:sldChg chg="del">
        <pc:chgData name="Jenny Toerien" userId="S::toerienj@blanchelande.sch.gg::5a166c0d-fc55-4e4d-8a88-6977aa8a270d" providerId="AD" clId="Web-{7BD85ED9-262D-28DC-5A4B-4B87500629EC}" dt="2022-10-06T08:19:19.449" v="2"/>
        <pc:sldMkLst>
          <pc:docMk/>
          <pc:sldMk cId="3077593563" sldId="565"/>
        </pc:sldMkLst>
      </pc:sldChg>
      <pc:sldChg chg="del">
        <pc:chgData name="Jenny Toerien" userId="S::toerienj@blanchelande.sch.gg::5a166c0d-fc55-4e4d-8a88-6977aa8a270d" providerId="AD" clId="Web-{7BD85ED9-262D-28DC-5A4B-4B87500629EC}" dt="2022-10-06T08:19:19.449" v="3"/>
        <pc:sldMkLst>
          <pc:docMk/>
          <pc:sldMk cId="2111706459" sldId="570"/>
        </pc:sldMkLst>
      </pc:sldChg>
      <pc:sldChg chg="del">
        <pc:chgData name="Jenny Toerien" userId="S::toerienj@blanchelande.sch.gg::5a166c0d-fc55-4e4d-8a88-6977aa8a270d" providerId="AD" clId="Web-{7BD85ED9-262D-28DC-5A4B-4B87500629EC}" dt="2022-10-06T08:19:19.449" v="4"/>
        <pc:sldMkLst>
          <pc:docMk/>
          <pc:sldMk cId="1149135906" sldId="574"/>
        </pc:sldMkLst>
      </pc:sldChg>
    </pc:docChg>
  </pc:docChgLst>
  <pc:docChgLst>
    <pc:chgData name="Jenny Toerien" userId="S::toerienj@blanchelande.sch.gg::5a166c0d-fc55-4e4d-8a88-6977aa8a270d" providerId="AD" clId="Web-{EABC9A3B-41F0-405A-935D-487054AD39C5}"/>
    <pc:docChg chg="addSld modSld">
      <pc:chgData name="Jenny Toerien" userId="S::toerienj@blanchelande.sch.gg::5a166c0d-fc55-4e4d-8a88-6977aa8a270d" providerId="AD" clId="Web-{EABC9A3B-41F0-405A-935D-487054AD39C5}" dt="2022-10-05T13:50:16.338" v="35"/>
      <pc:docMkLst>
        <pc:docMk/>
      </pc:docMkLst>
      <pc:sldChg chg="addSp delSp modSp">
        <pc:chgData name="Jenny Toerien" userId="S::toerienj@blanchelande.sch.gg::5a166c0d-fc55-4e4d-8a88-6977aa8a270d" providerId="AD" clId="Web-{EABC9A3B-41F0-405A-935D-487054AD39C5}" dt="2022-10-05T13:50:16.338" v="35"/>
        <pc:sldMkLst>
          <pc:docMk/>
          <pc:sldMk cId="356622354" sldId="257"/>
        </pc:sldMkLst>
        <pc:spChg chg="add">
          <ac:chgData name="Jenny Toerien" userId="S::toerienj@blanchelande.sch.gg::5a166c0d-fc55-4e4d-8a88-6977aa8a270d" providerId="AD" clId="Web-{EABC9A3B-41F0-405A-935D-487054AD39C5}" dt="2022-10-05T13:50:16.338" v="35"/>
          <ac:spMkLst>
            <pc:docMk/>
            <pc:sldMk cId="356622354" sldId="257"/>
            <ac:spMk id="2" creationId="{D00DCC2C-B7ED-A679-67D0-3597C3B43FA7}"/>
          </ac:spMkLst>
        </pc:spChg>
        <pc:spChg chg="mod">
          <ac:chgData name="Jenny Toerien" userId="S::toerienj@blanchelande.sch.gg::5a166c0d-fc55-4e4d-8a88-6977aa8a270d" providerId="AD" clId="Web-{EABC9A3B-41F0-405A-935D-487054AD39C5}" dt="2022-10-05T13:49:54.010" v="34" actId="20577"/>
          <ac:spMkLst>
            <pc:docMk/>
            <pc:sldMk cId="356622354" sldId="257"/>
            <ac:spMk id="11" creationId="{2B0EED73-AE84-F406-74D1-4C61921342AE}"/>
          </ac:spMkLst>
        </pc:spChg>
        <pc:spChg chg="mod">
          <ac:chgData name="Jenny Toerien" userId="S::toerienj@blanchelande.sch.gg::5a166c0d-fc55-4e4d-8a88-6977aa8a270d" providerId="AD" clId="Web-{EABC9A3B-41F0-405A-935D-487054AD39C5}" dt="2022-10-05T13:49:15.227" v="30" actId="14100"/>
          <ac:spMkLst>
            <pc:docMk/>
            <pc:sldMk cId="356622354" sldId="257"/>
            <ac:spMk id="15" creationId="{F3776E81-C70E-6B47-78A5-19A1A7ABCA40}"/>
          </ac:spMkLst>
        </pc:spChg>
        <pc:spChg chg="del">
          <ac:chgData name="Jenny Toerien" userId="S::toerienj@blanchelande.sch.gg::5a166c0d-fc55-4e4d-8a88-6977aa8a270d" providerId="AD" clId="Web-{EABC9A3B-41F0-405A-935D-487054AD39C5}" dt="2022-10-05T13:47:28.286" v="26"/>
          <ac:spMkLst>
            <pc:docMk/>
            <pc:sldMk cId="356622354" sldId="257"/>
            <ac:spMk id="18" creationId="{C1FE6723-094D-3F8C-D37D-E7ACB310972F}"/>
          </ac:spMkLst>
        </pc:spChg>
        <pc:grpChg chg="del">
          <ac:chgData name="Jenny Toerien" userId="S::toerienj@blanchelande.sch.gg::5a166c0d-fc55-4e4d-8a88-6977aa8a270d" providerId="AD" clId="Web-{EABC9A3B-41F0-405A-935D-487054AD39C5}" dt="2022-10-05T13:47:25.848" v="25"/>
          <ac:grpSpMkLst>
            <pc:docMk/>
            <pc:sldMk cId="356622354" sldId="257"/>
            <ac:grpSpMk id="21" creationId="{3738A270-18CE-D2D3-E5A1-4F7169E09D32}"/>
          </ac:grpSpMkLst>
        </pc:grpChg>
      </pc:sldChg>
      <pc:sldChg chg="modSp">
        <pc:chgData name="Jenny Toerien" userId="S::toerienj@blanchelande.sch.gg::5a166c0d-fc55-4e4d-8a88-6977aa8a270d" providerId="AD" clId="Web-{EABC9A3B-41F0-405A-935D-487054AD39C5}" dt="2022-10-05T13:46:11.674" v="18" actId="14100"/>
        <pc:sldMkLst>
          <pc:docMk/>
          <pc:sldMk cId="3598256357" sldId="258"/>
        </pc:sldMkLst>
        <pc:spChg chg="mod">
          <ac:chgData name="Jenny Toerien" userId="S::toerienj@blanchelande.sch.gg::5a166c0d-fc55-4e4d-8a88-6977aa8a270d" providerId="AD" clId="Web-{EABC9A3B-41F0-405A-935D-487054AD39C5}" dt="2022-10-05T13:46:11.674" v="18" actId="14100"/>
          <ac:spMkLst>
            <pc:docMk/>
            <pc:sldMk cId="3598256357" sldId="258"/>
            <ac:spMk id="3" creationId="{CE5AAE80-9763-D57A-CDB1-97CB67BFFD2E}"/>
          </ac:spMkLst>
        </pc:spChg>
      </pc:sldChg>
      <pc:sldChg chg="add replId">
        <pc:chgData name="Jenny Toerien" userId="S::toerienj@blanchelande.sch.gg::5a166c0d-fc55-4e4d-8a88-6977aa8a270d" providerId="AD" clId="Web-{EABC9A3B-41F0-405A-935D-487054AD39C5}" dt="2022-10-05T13:46:42.816" v="19"/>
        <pc:sldMkLst>
          <pc:docMk/>
          <pc:sldMk cId="1754359838" sldId="558"/>
        </pc:sldMkLst>
      </pc:sldChg>
    </pc:docChg>
  </pc:docChgLst>
  <pc:docChgLst>
    <pc:chgData name="Jenny Toerien" userId="5a166c0d-fc55-4e4d-8a88-6977aa8a270d" providerId="ADAL" clId="{DD2681B5-A197-41C2-8DD3-90E88B956E96}"/>
    <pc:docChg chg="undo custSel addSld delSld modSld sldOrd">
      <pc:chgData name="Jenny Toerien" userId="5a166c0d-fc55-4e4d-8a88-6977aa8a270d" providerId="ADAL" clId="{DD2681B5-A197-41C2-8DD3-90E88B956E96}" dt="2022-10-05T15:30:23.577" v="1783" actId="1076"/>
      <pc:docMkLst>
        <pc:docMk/>
      </pc:docMkLst>
      <pc:sldChg chg="addSp delSp modSp add del mod ord modAnim">
        <pc:chgData name="Jenny Toerien" userId="5a166c0d-fc55-4e4d-8a88-6977aa8a270d" providerId="ADAL" clId="{DD2681B5-A197-41C2-8DD3-90E88B956E96}" dt="2022-10-05T15:21:05.090" v="1759" actId="2696"/>
        <pc:sldMkLst>
          <pc:docMk/>
          <pc:sldMk cId="356622354" sldId="257"/>
        </pc:sldMkLst>
        <pc:spChg chg="mod">
          <ac:chgData name="Jenny Toerien" userId="5a166c0d-fc55-4e4d-8a88-6977aa8a270d" providerId="ADAL" clId="{DD2681B5-A197-41C2-8DD3-90E88B956E96}" dt="2022-10-05T14:10:05.328" v="1420" actId="1076"/>
          <ac:spMkLst>
            <pc:docMk/>
            <pc:sldMk cId="356622354" sldId="257"/>
            <ac:spMk id="2" creationId="{D00DCC2C-B7ED-A679-67D0-3597C3B43FA7}"/>
          </ac:spMkLst>
        </pc:spChg>
        <pc:spChg chg="add mod">
          <ac:chgData name="Jenny Toerien" userId="5a166c0d-fc55-4e4d-8a88-6977aa8a270d" providerId="ADAL" clId="{DD2681B5-A197-41C2-8DD3-90E88B956E96}" dt="2022-10-05T14:10:28.710" v="1421" actId="465"/>
          <ac:spMkLst>
            <pc:docMk/>
            <pc:sldMk cId="356622354" sldId="257"/>
            <ac:spMk id="3" creationId="{B462D2B6-348F-E7C6-A1A5-288CA701CC37}"/>
          </ac:spMkLst>
        </pc:spChg>
        <pc:spChg chg="add mod">
          <ac:chgData name="Jenny Toerien" userId="5a166c0d-fc55-4e4d-8a88-6977aa8a270d" providerId="ADAL" clId="{DD2681B5-A197-41C2-8DD3-90E88B956E96}" dt="2022-10-05T14:10:28.710" v="1421" actId="465"/>
          <ac:spMkLst>
            <pc:docMk/>
            <pc:sldMk cId="356622354" sldId="257"/>
            <ac:spMk id="4" creationId="{9F14213E-B2F5-6964-B736-EF8DB98173E1}"/>
          </ac:spMkLst>
        </pc:spChg>
        <pc:spChg chg="add mod">
          <ac:chgData name="Jenny Toerien" userId="5a166c0d-fc55-4e4d-8a88-6977aa8a270d" providerId="ADAL" clId="{DD2681B5-A197-41C2-8DD3-90E88B956E96}" dt="2022-10-05T14:10:28.710" v="1421" actId="465"/>
          <ac:spMkLst>
            <pc:docMk/>
            <pc:sldMk cId="356622354" sldId="257"/>
            <ac:spMk id="5" creationId="{9B73C9D0-8F9F-CA76-8CFD-8242DFB2891A}"/>
          </ac:spMkLst>
        </pc:spChg>
        <pc:spChg chg="add mod">
          <ac:chgData name="Jenny Toerien" userId="5a166c0d-fc55-4e4d-8a88-6977aa8a270d" providerId="ADAL" clId="{DD2681B5-A197-41C2-8DD3-90E88B956E96}" dt="2022-10-05T14:10:28.710" v="1421" actId="465"/>
          <ac:spMkLst>
            <pc:docMk/>
            <pc:sldMk cId="356622354" sldId="257"/>
            <ac:spMk id="6" creationId="{56736BDC-062B-09A3-1D3F-342859DD0B45}"/>
          </ac:spMkLst>
        </pc:spChg>
        <pc:spChg chg="add mod">
          <ac:chgData name="Jenny Toerien" userId="5a166c0d-fc55-4e4d-8a88-6977aa8a270d" providerId="ADAL" clId="{DD2681B5-A197-41C2-8DD3-90E88B956E96}" dt="2022-10-05T14:07:35.167" v="1392" actId="207"/>
          <ac:spMkLst>
            <pc:docMk/>
            <pc:sldMk cId="356622354" sldId="257"/>
            <ac:spMk id="7" creationId="{E042045A-28A2-1C7A-A716-A5D525A923F6}"/>
          </ac:spMkLst>
        </pc:spChg>
        <pc:spChg chg="add mod">
          <ac:chgData name="Jenny Toerien" userId="5a166c0d-fc55-4e4d-8a88-6977aa8a270d" providerId="ADAL" clId="{DD2681B5-A197-41C2-8DD3-90E88B956E96}" dt="2022-10-05T14:10:36.343" v="1422" actId="1076"/>
          <ac:spMkLst>
            <pc:docMk/>
            <pc:sldMk cId="356622354" sldId="257"/>
            <ac:spMk id="8" creationId="{971CD6CF-0EAD-D003-7040-B460EDF5270D}"/>
          </ac:spMkLst>
        </pc:spChg>
        <pc:spChg chg="add mod">
          <ac:chgData name="Jenny Toerien" userId="5a166c0d-fc55-4e4d-8a88-6977aa8a270d" providerId="ADAL" clId="{DD2681B5-A197-41C2-8DD3-90E88B956E96}" dt="2022-10-05T14:10:47.501" v="1423" actId="465"/>
          <ac:spMkLst>
            <pc:docMk/>
            <pc:sldMk cId="356622354" sldId="257"/>
            <ac:spMk id="9" creationId="{2F1A6F74-7EB0-984E-F1FC-D616984A8D3A}"/>
          </ac:spMkLst>
        </pc:spChg>
        <pc:spChg chg="add del mod">
          <ac:chgData name="Jenny Toerien" userId="5a166c0d-fc55-4e4d-8a88-6977aa8a270d" providerId="ADAL" clId="{DD2681B5-A197-41C2-8DD3-90E88B956E96}" dt="2022-10-05T13:57:34.305" v="871" actId="478"/>
          <ac:spMkLst>
            <pc:docMk/>
            <pc:sldMk cId="356622354" sldId="257"/>
            <ac:spMk id="10" creationId="{2B2EF24C-29C7-E717-DE79-2D95E80530ED}"/>
          </ac:spMkLst>
        </pc:spChg>
        <pc:spChg chg="mod">
          <ac:chgData name="Jenny Toerien" userId="5a166c0d-fc55-4e4d-8a88-6977aa8a270d" providerId="ADAL" clId="{DD2681B5-A197-41C2-8DD3-90E88B956E96}" dt="2022-10-05T14:11:16.569" v="1445" actId="20577"/>
          <ac:spMkLst>
            <pc:docMk/>
            <pc:sldMk cId="356622354" sldId="257"/>
            <ac:spMk id="11" creationId="{2B0EED73-AE84-F406-74D1-4C61921342AE}"/>
          </ac:spMkLst>
        </pc:spChg>
        <pc:spChg chg="add mod">
          <ac:chgData name="Jenny Toerien" userId="5a166c0d-fc55-4e4d-8a88-6977aa8a270d" providerId="ADAL" clId="{DD2681B5-A197-41C2-8DD3-90E88B956E96}" dt="2022-10-05T14:10:28.710" v="1421" actId="465"/>
          <ac:spMkLst>
            <pc:docMk/>
            <pc:sldMk cId="356622354" sldId="257"/>
            <ac:spMk id="12" creationId="{EFE067A9-043D-07C1-8F71-A52450AE10CF}"/>
          </ac:spMkLst>
        </pc:spChg>
        <pc:spChg chg="add mod">
          <ac:chgData name="Jenny Toerien" userId="5a166c0d-fc55-4e4d-8a88-6977aa8a270d" providerId="ADAL" clId="{DD2681B5-A197-41C2-8DD3-90E88B956E96}" dt="2022-10-05T14:10:47.501" v="1423" actId="465"/>
          <ac:spMkLst>
            <pc:docMk/>
            <pc:sldMk cId="356622354" sldId="257"/>
            <ac:spMk id="13" creationId="{97EDD140-5297-6447-3837-9DEBABF1045B}"/>
          </ac:spMkLst>
        </pc:spChg>
        <pc:spChg chg="add del mod">
          <ac:chgData name="Jenny Toerien" userId="5a166c0d-fc55-4e4d-8a88-6977aa8a270d" providerId="ADAL" clId="{DD2681B5-A197-41C2-8DD3-90E88B956E96}" dt="2022-10-05T13:58:43.821" v="907"/>
          <ac:spMkLst>
            <pc:docMk/>
            <pc:sldMk cId="356622354" sldId="257"/>
            <ac:spMk id="14" creationId="{2202E0B7-5F18-64FC-0D62-4BE4764ACB70}"/>
          </ac:spMkLst>
        </pc:spChg>
        <pc:spChg chg="del mod">
          <ac:chgData name="Jenny Toerien" userId="5a166c0d-fc55-4e4d-8a88-6977aa8a270d" providerId="ADAL" clId="{DD2681B5-A197-41C2-8DD3-90E88B956E96}" dt="2022-10-05T13:54:12.192" v="715" actId="478"/>
          <ac:spMkLst>
            <pc:docMk/>
            <pc:sldMk cId="356622354" sldId="257"/>
            <ac:spMk id="15" creationId="{F3776E81-C70E-6B47-78A5-19A1A7ABCA40}"/>
          </ac:spMkLst>
        </pc:spChg>
        <pc:spChg chg="add mod">
          <ac:chgData name="Jenny Toerien" userId="5a166c0d-fc55-4e4d-8a88-6977aa8a270d" providerId="ADAL" clId="{DD2681B5-A197-41C2-8DD3-90E88B956E96}" dt="2022-10-05T14:10:47.501" v="1423" actId="465"/>
          <ac:spMkLst>
            <pc:docMk/>
            <pc:sldMk cId="356622354" sldId="257"/>
            <ac:spMk id="16" creationId="{E6C54E99-EAD9-0030-FB02-CA66006B1310}"/>
          </ac:spMkLst>
        </pc:spChg>
        <pc:spChg chg="add mod">
          <ac:chgData name="Jenny Toerien" userId="5a166c0d-fc55-4e4d-8a88-6977aa8a270d" providerId="ADAL" clId="{DD2681B5-A197-41C2-8DD3-90E88B956E96}" dt="2022-10-05T14:10:47.501" v="1423" actId="465"/>
          <ac:spMkLst>
            <pc:docMk/>
            <pc:sldMk cId="356622354" sldId="257"/>
            <ac:spMk id="17" creationId="{0605C6F1-3230-EE11-515B-1A99617507FE}"/>
          </ac:spMkLst>
        </pc:spChg>
        <pc:spChg chg="add mod">
          <ac:chgData name="Jenny Toerien" userId="5a166c0d-fc55-4e4d-8a88-6977aa8a270d" providerId="ADAL" clId="{DD2681B5-A197-41C2-8DD3-90E88B956E96}" dt="2022-10-05T14:10:47.501" v="1423" actId="465"/>
          <ac:spMkLst>
            <pc:docMk/>
            <pc:sldMk cId="356622354" sldId="257"/>
            <ac:spMk id="18" creationId="{C83BEEDE-97E3-B4A4-A9FB-0BD15D6B320F}"/>
          </ac:spMkLst>
        </pc:spChg>
        <pc:spChg chg="add mod">
          <ac:chgData name="Jenny Toerien" userId="5a166c0d-fc55-4e4d-8a88-6977aa8a270d" providerId="ADAL" clId="{DD2681B5-A197-41C2-8DD3-90E88B956E96}" dt="2022-10-05T14:09:09.644" v="1405" actId="207"/>
          <ac:spMkLst>
            <pc:docMk/>
            <pc:sldMk cId="356622354" sldId="257"/>
            <ac:spMk id="19" creationId="{69FBB3AF-C7F4-3FE1-5341-B1B06DCA2268}"/>
          </ac:spMkLst>
        </pc:spChg>
      </pc:sldChg>
      <pc:sldChg chg="add">
        <pc:chgData name="Jenny Toerien" userId="5a166c0d-fc55-4e4d-8a88-6977aa8a270d" providerId="ADAL" clId="{DD2681B5-A197-41C2-8DD3-90E88B956E96}" dt="2022-10-05T15:21:10.085" v="1760"/>
        <pc:sldMkLst>
          <pc:docMk/>
          <pc:sldMk cId="3948654660" sldId="257"/>
        </pc:sldMkLst>
      </pc:sldChg>
      <pc:sldChg chg="modSp mod">
        <pc:chgData name="Jenny Toerien" userId="5a166c0d-fc55-4e4d-8a88-6977aa8a270d" providerId="ADAL" clId="{DD2681B5-A197-41C2-8DD3-90E88B956E96}" dt="2022-10-05T13:13:15.091" v="171" actId="20577"/>
        <pc:sldMkLst>
          <pc:docMk/>
          <pc:sldMk cId="3598256357" sldId="258"/>
        </pc:sldMkLst>
        <pc:spChg chg="mod">
          <ac:chgData name="Jenny Toerien" userId="5a166c0d-fc55-4e4d-8a88-6977aa8a270d" providerId="ADAL" clId="{DD2681B5-A197-41C2-8DD3-90E88B956E96}" dt="2022-10-05T13:12:22.055" v="2" actId="207"/>
          <ac:spMkLst>
            <pc:docMk/>
            <pc:sldMk cId="3598256357" sldId="258"/>
            <ac:spMk id="2" creationId="{5EA274B9-CA50-A968-855C-DCB3E698A528}"/>
          </ac:spMkLst>
        </pc:spChg>
        <pc:spChg chg="mod">
          <ac:chgData name="Jenny Toerien" userId="5a166c0d-fc55-4e4d-8a88-6977aa8a270d" providerId="ADAL" clId="{DD2681B5-A197-41C2-8DD3-90E88B956E96}" dt="2022-10-05T13:13:15.091" v="171" actId="20577"/>
          <ac:spMkLst>
            <pc:docMk/>
            <pc:sldMk cId="3598256357" sldId="258"/>
            <ac:spMk id="3" creationId="{CE5AAE80-9763-D57A-CDB1-97CB67BFFD2E}"/>
          </ac:spMkLst>
        </pc:spChg>
        <pc:picChg chg="mod">
          <ac:chgData name="Jenny Toerien" userId="5a166c0d-fc55-4e4d-8a88-6977aa8a270d" providerId="ADAL" clId="{DD2681B5-A197-41C2-8DD3-90E88B956E96}" dt="2022-10-05T13:12:28.067" v="3" actId="208"/>
          <ac:picMkLst>
            <pc:docMk/>
            <pc:sldMk cId="3598256357" sldId="258"/>
            <ac:picMk id="1026" creationId="{D940B3D3-80BF-995A-CA27-687249F50F04}"/>
          </ac:picMkLst>
        </pc:picChg>
      </pc:sldChg>
      <pc:sldChg chg="add del ord">
        <pc:chgData name="Jenny Toerien" userId="5a166c0d-fc55-4e4d-8a88-6977aa8a270d" providerId="ADAL" clId="{DD2681B5-A197-41C2-8DD3-90E88B956E96}" dt="2022-10-05T15:18:52.142" v="1750"/>
        <pc:sldMkLst>
          <pc:docMk/>
          <pc:sldMk cId="111469038" sldId="542"/>
        </pc:sldMkLst>
      </pc:sldChg>
      <pc:sldChg chg="add del ord">
        <pc:chgData name="Jenny Toerien" userId="5a166c0d-fc55-4e4d-8a88-6977aa8a270d" providerId="ADAL" clId="{DD2681B5-A197-41C2-8DD3-90E88B956E96}" dt="2022-10-05T15:18:55.296" v="1752"/>
        <pc:sldMkLst>
          <pc:docMk/>
          <pc:sldMk cId="2836743307" sldId="543"/>
        </pc:sldMkLst>
      </pc:sldChg>
      <pc:sldChg chg="add">
        <pc:chgData name="Jenny Toerien" userId="5a166c0d-fc55-4e4d-8a88-6977aa8a270d" providerId="ADAL" clId="{DD2681B5-A197-41C2-8DD3-90E88B956E96}" dt="2022-10-05T15:20:51.788" v="1758"/>
        <pc:sldMkLst>
          <pc:docMk/>
          <pc:sldMk cId="743963551" sldId="546"/>
        </pc:sldMkLst>
      </pc:sldChg>
      <pc:sldChg chg="modSp add mod modAnim">
        <pc:chgData name="Jenny Toerien" userId="5a166c0d-fc55-4e4d-8a88-6977aa8a270d" providerId="ADAL" clId="{DD2681B5-A197-41C2-8DD3-90E88B956E96}" dt="2022-10-05T15:30:23.577" v="1783" actId="1076"/>
        <pc:sldMkLst>
          <pc:docMk/>
          <pc:sldMk cId="2609206525" sldId="549"/>
        </pc:sldMkLst>
        <pc:spChg chg="mod">
          <ac:chgData name="Jenny Toerien" userId="5a166c0d-fc55-4e4d-8a88-6977aa8a270d" providerId="ADAL" clId="{DD2681B5-A197-41C2-8DD3-90E88B956E96}" dt="2022-10-05T15:30:19.573" v="1782" actId="20577"/>
          <ac:spMkLst>
            <pc:docMk/>
            <pc:sldMk cId="2609206525" sldId="549"/>
            <ac:spMk id="2" creationId="{B0042860-BA3F-B347-9477-0356D219267E}"/>
          </ac:spMkLst>
        </pc:spChg>
        <pc:spChg chg="mod">
          <ac:chgData name="Jenny Toerien" userId="5a166c0d-fc55-4e4d-8a88-6977aa8a270d" providerId="ADAL" clId="{DD2681B5-A197-41C2-8DD3-90E88B956E96}" dt="2022-10-05T15:19:27.595" v="1757" actId="6549"/>
          <ac:spMkLst>
            <pc:docMk/>
            <pc:sldMk cId="2609206525" sldId="549"/>
            <ac:spMk id="3" creationId="{0E6139E0-DE68-7B4E-9638-DAD911DC30F3}"/>
          </ac:spMkLst>
        </pc:spChg>
        <pc:spChg chg="mod">
          <ac:chgData name="Jenny Toerien" userId="5a166c0d-fc55-4e4d-8a88-6977aa8a270d" providerId="ADAL" clId="{DD2681B5-A197-41C2-8DD3-90E88B956E96}" dt="2022-10-05T15:30:23.577" v="1783" actId="1076"/>
          <ac:spMkLst>
            <pc:docMk/>
            <pc:sldMk cId="2609206525" sldId="549"/>
            <ac:spMk id="5" creationId="{15F015F2-38DD-F144-A1BA-BD46E7BF60D9}"/>
          </ac:spMkLst>
        </pc:spChg>
      </pc:sldChg>
      <pc:sldChg chg="del">
        <pc:chgData name="Jenny Toerien" userId="5a166c0d-fc55-4e4d-8a88-6977aa8a270d" providerId="ADAL" clId="{DD2681B5-A197-41C2-8DD3-90E88B956E96}" dt="2022-10-05T15:21:53.440" v="1761" actId="2696"/>
        <pc:sldMkLst>
          <pc:docMk/>
          <pc:sldMk cId="500665987" sldId="550"/>
        </pc:sldMkLst>
      </pc:sldChg>
      <pc:sldChg chg="delSp add setBg delDesignElem">
        <pc:chgData name="Jenny Toerien" userId="5a166c0d-fc55-4e4d-8a88-6977aa8a270d" providerId="ADAL" clId="{DD2681B5-A197-41C2-8DD3-90E88B956E96}" dt="2022-10-05T15:22:01.481" v="1764"/>
        <pc:sldMkLst>
          <pc:docMk/>
          <pc:sldMk cId="4175547107" sldId="550"/>
        </pc:sldMkLst>
        <pc:cxnChg chg="del">
          <ac:chgData name="Jenny Toerien" userId="5a166c0d-fc55-4e4d-8a88-6977aa8a270d" providerId="ADAL" clId="{DD2681B5-A197-41C2-8DD3-90E88B956E96}" dt="2022-10-05T15:22:01.481" v="1764"/>
          <ac:cxnSpMkLst>
            <pc:docMk/>
            <pc:sldMk cId="4175547107" sldId="550"/>
            <ac:cxnSpMk id="23" creationId="{A7F400EE-A8A5-48AF-B4D6-291B52C6F0B0}"/>
          </ac:cxnSpMkLst>
        </pc:cxnChg>
      </pc:sldChg>
      <pc:sldChg chg="add setBg">
        <pc:chgData name="Jenny Toerien" userId="5a166c0d-fc55-4e4d-8a88-6977aa8a270d" providerId="ADAL" clId="{DD2681B5-A197-41C2-8DD3-90E88B956E96}" dt="2022-10-05T15:18:28.229" v="1748"/>
        <pc:sldMkLst>
          <pc:docMk/>
          <pc:sldMk cId="1272571498" sldId="552"/>
        </pc:sldMkLst>
      </pc:sldChg>
      <pc:sldChg chg="add">
        <pc:chgData name="Jenny Toerien" userId="5a166c0d-fc55-4e4d-8a88-6977aa8a270d" providerId="ADAL" clId="{DD2681B5-A197-41C2-8DD3-90E88B956E96}" dt="2022-10-05T15:18:28.229" v="1748"/>
        <pc:sldMkLst>
          <pc:docMk/>
          <pc:sldMk cId="402953579" sldId="553"/>
        </pc:sldMkLst>
      </pc:sldChg>
      <pc:sldChg chg="add">
        <pc:chgData name="Jenny Toerien" userId="5a166c0d-fc55-4e4d-8a88-6977aa8a270d" providerId="ADAL" clId="{DD2681B5-A197-41C2-8DD3-90E88B956E96}" dt="2022-10-05T15:23:08.309" v="1765"/>
        <pc:sldMkLst>
          <pc:docMk/>
          <pc:sldMk cId="2940083107" sldId="554"/>
        </pc:sldMkLst>
      </pc:sldChg>
      <pc:sldChg chg="add">
        <pc:chgData name="Jenny Toerien" userId="5a166c0d-fc55-4e4d-8a88-6977aa8a270d" providerId="ADAL" clId="{DD2681B5-A197-41C2-8DD3-90E88B956E96}" dt="2022-10-05T15:23:08.309" v="1765"/>
        <pc:sldMkLst>
          <pc:docMk/>
          <pc:sldMk cId="352887520" sldId="556"/>
        </pc:sldMkLst>
      </pc:sldChg>
      <pc:sldChg chg="delSp add setBg delDesignElem">
        <pc:chgData name="Jenny Toerien" userId="5a166c0d-fc55-4e4d-8a88-6977aa8a270d" providerId="ADAL" clId="{DD2681B5-A197-41C2-8DD3-90E88B956E96}" dt="2022-10-05T15:22:01.481" v="1764"/>
        <pc:sldMkLst>
          <pc:docMk/>
          <pc:sldMk cId="925224501" sldId="557"/>
        </pc:sldMkLst>
        <pc:cxnChg chg="del">
          <ac:chgData name="Jenny Toerien" userId="5a166c0d-fc55-4e4d-8a88-6977aa8a270d" providerId="ADAL" clId="{DD2681B5-A197-41C2-8DD3-90E88B956E96}" dt="2022-10-05T15:22:01.481" v="1764"/>
          <ac:cxnSpMkLst>
            <pc:docMk/>
            <pc:sldMk cId="925224501" sldId="557"/>
            <ac:cxnSpMk id="23" creationId="{A7F400EE-A8A5-48AF-B4D6-291B52C6F0B0}"/>
          </ac:cxnSpMkLst>
        </pc:cxnChg>
      </pc:sldChg>
      <pc:sldChg chg="del">
        <pc:chgData name="Jenny Toerien" userId="5a166c0d-fc55-4e4d-8a88-6977aa8a270d" providerId="ADAL" clId="{DD2681B5-A197-41C2-8DD3-90E88B956E96}" dt="2022-10-05T15:21:53.440" v="1761" actId="2696"/>
        <pc:sldMkLst>
          <pc:docMk/>
          <pc:sldMk cId="2662300316" sldId="557"/>
        </pc:sldMkLst>
      </pc:sldChg>
      <pc:sldChg chg="del">
        <pc:chgData name="Jenny Toerien" userId="5a166c0d-fc55-4e4d-8a88-6977aa8a270d" providerId="ADAL" clId="{DD2681B5-A197-41C2-8DD3-90E88B956E96}" dt="2022-10-05T15:15:03.189" v="1744" actId="47"/>
        <pc:sldMkLst>
          <pc:docMk/>
          <pc:sldMk cId="1754359838" sldId="558"/>
        </pc:sldMkLst>
      </pc:sldChg>
      <pc:sldChg chg="addSp delSp modSp add mod">
        <pc:chgData name="Jenny Toerien" userId="5a166c0d-fc55-4e4d-8a88-6977aa8a270d" providerId="ADAL" clId="{DD2681B5-A197-41C2-8DD3-90E88B956E96}" dt="2022-10-05T15:14:34.223" v="1739" actId="1076"/>
        <pc:sldMkLst>
          <pc:docMk/>
          <pc:sldMk cId="1547089393" sldId="559"/>
        </pc:sldMkLst>
        <pc:spChg chg="add del">
          <ac:chgData name="Jenny Toerien" userId="5a166c0d-fc55-4e4d-8a88-6977aa8a270d" providerId="ADAL" clId="{DD2681B5-A197-41C2-8DD3-90E88B956E96}" dt="2022-10-05T14:21:04.984" v="1477" actId="22"/>
          <ac:spMkLst>
            <pc:docMk/>
            <pc:sldMk cId="1547089393" sldId="559"/>
            <ac:spMk id="3" creationId="{FFE2E93C-4CCE-CCC3-6FC2-DEAB7C88E11B}"/>
          </ac:spMkLst>
        </pc:spChg>
        <pc:spChg chg="add mod">
          <ac:chgData name="Jenny Toerien" userId="5a166c0d-fc55-4e4d-8a88-6977aa8a270d" providerId="ADAL" clId="{DD2681B5-A197-41C2-8DD3-90E88B956E96}" dt="2022-10-05T14:24:55.139" v="1649" actId="313"/>
          <ac:spMkLst>
            <pc:docMk/>
            <pc:sldMk cId="1547089393" sldId="559"/>
            <ac:spMk id="5" creationId="{A3EC3D8D-BE16-E34F-0A0A-E0ED50C29ECF}"/>
          </ac:spMkLst>
        </pc:spChg>
        <pc:spChg chg="add mod">
          <ac:chgData name="Jenny Toerien" userId="5a166c0d-fc55-4e4d-8a88-6977aa8a270d" providerId="ADAL" clId="{DD2681B5-A197-41C2-8DD3-90E88B956E96}" dt="2022-10-05T15:10:19.730" v="1722" actId="1076"/>
          <ac:spMkLst>
            <pc:docMk/>
            <pc:sldMk cId="1547089393" sldId="559"/>
            <ac:spMk id="7" creationId="{726A43CB-F46C-9671-F07D-E58E2C9A4352}"/>
          </ac:spMkLst>
        </pc:spChg>
        <pc:spChg chg="mod">
          <ac:chgData name="Jenny Toerien" userId="5a166c0d-fc55-4e4d-8a88-6977aa8a270d" providerId="ADAL" clId="{DD2681B5-A197-41C2-8DD3-90E88B956E96}" dt="2022-10-05T14:24:41.321" v="1574" actId="20577"/>
          <ac:spMkLst>
            <pc:docMk/>
            <pc:sldMk cId="1547089393" sldId="559"/>
            <ac:spMk id="11" creationId="{2B0EED73-AE84-F406-74D1-4C61921342AE}"/>
          </ac:spMkLst>
        </pc:spChg>
        <pc:spChg chg="del">
          <ac:chgData name="Jenny Toerien" userId="5a166c0d-fc55-4e4d-8a88-6977aa8a270d" providerId="ADAL" clId="{DD2681B5-A197-41C2-8DD3-90E88B956E96}" dt="2022-10-05T14:20:45.730" v="1457" actId="478"/>
          <ac:spMkLst>
            <pc:docMk/>
            <pc:sldMk cId="1547089393" sldId="559"/>
            <ac:spMk id="15" creationId="{F3776E81-C70E-6B47-78A5-19A1A7ABCA40}"/>
          </ac:spMkLst>
        </pc:spChg>
        <pc:spChg chg="del">
          <ac:chgData name="Jenny Toerien" userId="5a166c0d-fc55-4e4d-8a88-6977aa8a270d" providerId="ADAL" clId="{DD2681B5-A197-41C2-8DD3-90E88B956E96}" dt="2022-10-05T14:20:43.116" v="1456" actId="478"/>
          <ac:spMkLst>
            <pc:docMk/>
            <pc:sldMk cId="1547089393" sldId="559"/>
            <ac:spMk id="18" creationId="{C1FE6723-094D-3F8C-D37D-E7ACB310972F}"/>
          </ac:spMkLst>
        </pc:spChg>
        <pc:grpChg chg="del">
          <ac:chgData name="Jenny Toerien" userId="5a166c0d-fc55-4e4d-8a88-6977aa8a270d" providerId="ADAL" clId="{DD2681B5-A197-41C2-8DD3-90E88B956E96}" dt="2022-10-05T14:20:40.135" v="1455" actId="478"/>
          <ac:grpSpMkLst>
            <pc:docMk/>
            <pc:sldMk cId="1547089393" sldId="559"/>
            <ac:grpSpMk id="21" creationId="{3738A270-18CE-D2D3-E5A1-4F7169E09D32}"/>
          </ac:grpSpMkLst>
        </pc:grpChg>
        <pc:picChg chg="add mod modCrop">
          <ac:chgData name="Jenny Toerien" userId="5a166c0d-fc55-4e4d-8a88-6977aa8a270d" providerId="ADAL" clId="{DD2681B5-A197-41C2-8DD3-90E88B956E96}" dt="2022-10-05T15:14:34.223" v="1739" actId="1076"/>
          <ac:picMkLst>
            <pc:docMk/>
            <pc:sldMk cId="1547089393" sldId="559"/>
            <ac:picMk id="9" creationId="{923B1792-F3DB-18F9-F7AE-72E90CB6E23F}"/>
          </ac:picMkLst>
        </pc:picChg>
      </pc:sldChg>
      <pc:sldChg chg="addSp modSp add mod">
        <pc:chgData name="Jenny Toerien" userId="5a166c0d-fc55-4e4d-8a88-6977aa8a270d" providerId="ADAL" clId="{DD2681B5-A197-41C2-8DD3-90E88B956E96}" dt="2022-10-05T15:25:34.457" v="1766" actId="1076"/>
        <pc:sldMkLst>
          <pc:docMk/>
          <pc:sldMk cId="1430181735" sldId="560"/>
        </pc:sldMkLst>
        <pc:spChg chg="add mod">
          <ac:chgData name="Jenny Toerien" userId="5a166c0d-fc55-4e4d-8a88-6977aa8a270d" providerId="ADAL" clId="{DD2681B5-A197-41C2-8DD3-90E88B956E96}" dt="2022-10-05T15:11:10.323" v="1727"/>
          <ac:spMkLst>
            <pc:docMk/>
            <pc:sldMk cId="1430181735" sldId="560"/>
            <ac:spMk id="2" creationId="{CE99F845-2B53-0777-653A-DD12E66B8F25}"/>
          </ac:spMkLst>
        </pc:spChg>
        <pc:spChg chg="mod">
          <ac:chgData name="Jenny Toerien" userId="5a166c0d-fc55-4e4d-8a88-6977aa8a270d" providerId="ADAL" clId="{DD2681B5-A197-41C2-8DD3-90E88B956E96}" dt="2022-10-05T15:25:34.457" v="1766" actId="1076"/>
          <ac:spMkLst>
            <pc:docMk/>
            <pc:sldMk cId="1430181735" sldId="560"/>
            <ac:spMk id="5" creationId="{A3EC3D8D-BE16-E34F-0A0A-E0ED50C29ECF}"/>
          </ac:spMkLst>
        </pc:spChg>
        <pc:picChg chg="add mod">
          <ac:chgData name="Jenny Toerien" userId="5a166c0d-fc55-4e4d-8a88-6977aa8a270d" providerId="ADAL" clId="{DD2681B5-A197-41C2-8DD3-90E88B956E96}" dt="2022-10-05T15:14:46.885" v="1742" actId="1076"/>
          <ac:picMkLst>
            <pc:docMk/>
            <pc:sldMk cId="1430181735" sldId="560"/>
            <ac:picMk id="3" creationId="{C05132B7-4CEA-2FA3-A095-1A9BE5907F07}"/>
          </ac:picMkLst>
        </pc:picChg>
      </pc:sldChg>
      <pc:sldChg chg="addSp modSp add mod">
        <pc:chgData name="Jenny Toerien" userId="5a166c0d-fc55-4e4d-8a88-6977aa8a270d" providerId="ADAL" clId="{DD2681B5-A197-41C2-8DD3-90E88B956E96}" dt="2022-10-05T15:26:18.739" v="1771" actId="313"/>
        <pc:sldMkLst>
          <pc:docMk/>
          <pc:sldMk cId="261094977" sldId="561"/>
        </pc:sldMkLst>
        <pc:spChg chg="add mod">
          <ac:chgData name="Jenny Toerien" userId="5a166c0d-fc55-4e4d-8a88-6977aa8a270d" providerId="ADAL" clId="{DD2681B5-A197-41C2-8DD3-90E88B956E96}" dt="2022-10-05T15:10:50.521" v="1725"/>
          <ac:spMkLst>
            <pc:docMk/>
            <pc:sldMk cId="261094977" sldId="561"/>
            <ac:spMk id="2" creationId="{3E54FA3A-9F49-3FF7-5AD7-B2D888888626}"/>
          </ac:spMkLst>
        </pc:spChg>
        <pc:spChg chg="mod">
          <ac:chgData name="Jenny Toerien" userId="5a166c0d-fc55-4e4d-8a88-6977aa8a270d" providerId="ADAL" clId="{DD2681B5-A197-41C2-8DD3-90E88B956E96}" dt="2022-10-05T15:26:18.739" v="1771" actId="313"/>
          <ac:spMkLst>
            <pc:docMk/>
            <pc:sldMk cId="261094977" sldId="561"/>
            <ac:spMk id="5" creationId="{A3EC3D8D-BE16-E34F-0A0A-E0ED50C29ECF}"/>
          </ac:spMkLst>
        </pc:spChg>
        <pc:picChg chg="add mod">
          <ac:chgData name="Jenny Toerien" userId="5a166c0d-fc55-4e4d-8a88-6977aa8a270d" providerId="ADAL" clId="{DD2681B5-A197-41C2-8DD3-90E88B956E96}" dt="2022-10-05T15:14:56.278" v="1743"/>
          <ac:picMkLst>
            <pc:docMk/>
            <pc:sldMk cId="261094977" sldId="561"/>
            <ac:picMk id="3" creationId="{4234424D-B85A-C5FC-F2A0-B67F8896AAE2}"/>
          </ac:picMkLst>
        </pc:picChg>
      </pc:sldChg>
      <pc:sldChg chg="modSp add mod modAnim">
        <pc:chgData name="Jenny Toerien" userId="5a166c0d-fc55-4e4d-8a88-6977aa8a270d" providerId="ADAL" clId="{DD2681B5-A197-41C2-8DD3-90E88B956E96}" dt="2022-10-05T15:30:06.218" v="1780" actId="1076"/>
        <pc:sldMkLst>
          <pc:docMk/>
          <pc:sldMk cId="808986752" sldId="562"/>
        </pc:sldMkLst>
        <pc:spChg chg="mod">
          <ac:chgData name="Jenny Toerien" userId="5a166c0d-fc55-4e4d-8a88-6977aa8a270d" providerId="ADAL" clId="{DD2681B5-A197-41C2-8DD3-90E88B956E96}" dt="2022-10-05T15:29:59.056" v="1779" actId="20577"/>
          <ac:spMkLst>
            <pc:docMk/>
            <pc:sldMk cId="808986752" sldId="562"/>
            <ac:spMk id="9" creationId="{E6897F8D-B22B-384C-8FBD-CF9CF42502EF}"/>
          </ac:spMkLst>
        </pc:spChg>
        <pc:spChg chg="mod">
          <ac:chgData name="Jenny Toerien" userId="5a166c0d-fc55-4e4d-8a88-6977aa8a270d" providerId="ADAL" clId="{DD2681B5-A197-41C2-8DD3-90E88B956E96}" dt="2022-10-05T15:30:06.218" v="1780" actId="1076"/>
          <ac:spMkLst>
            <pc:docMk/>
            <pc:sldMk cId="808986752" sldId="562"/>
            <ac:spMk id="12" creationId="{0B9E80BD-01AA-6440-9EF4-72171E521B2D}"/>
          </ac:spMkLst>
        </pc:spChg>
      </pc:sldChg>
      <pc:sldChg chg="add del">
        <pc:chgData name="Jenny Toerien" userId="5a166c0d-fc55-4e4d-8a88-6977aa8a270d" providerId="ADAL" clId="{DD2681B5-A197-41C2-8DD3-90E88B956E96}" dt="2022-10-05T15:19:15.837" v="1753" actId="47"/>
        <pc:sldMkLst>
          <pc:docMk/>
          <pc:sldMk cId="1679097694" sldId="569"/>
        </pc:sldMkLst>
      </pc:sldChg>
    </pc:docChg>
  </pc:docChgLst>
  <pc:docChgLst>
    <pc:chgData name="Jenny Toerien" userId="S::toerienj@blanchelande.sch.gg::5a166c0d-fc55-4e4d-8a88-6977aa8a270d" providerId="AD" clId="Web-{D27F25DF-3912-11FF-7FFA-0A207453F911}"/>
    <pc:docChg chg="modSld">
      <pc:chgData name="Jenny Toerien" userId="S::toerienj@blanchelande.sch.gg::5a166c0d-fc55-4e4d-8a88-6977aa8a270d" providerId="AD" clId="Web-{D27F25DF-3912-11FF-7FFA-0A207453F911}" dt="2022-10-07T05:00:23.516" v="0" actId="20577"/>
      <pc:docMkLst>
        <pc:docMk/>
      </pc:docMkLst>
      <pc:sldChg chg="modSp">
        <pc:chgData name="Jenny Toerien" userId="S::toerienj@blanchelande.sch.gg::5a166c0d-fc55-4e4d-8a88-6977aa8a270d" providerId="AD" clId="Web-{D27F25DF-3912-11FF-7FFA-0A207453F911}" dt="2022-10-07T05:00:23.516" v="0" actId="20577"/>
        <pc:sldMkLst>
          <pc:docMk/>
          <pc:sldMk cId="261094977" sldId="561"/>
        </pc:sldMkLst>
        <pc:spChg chg="mod">
          <ac:chgData name="Jenny Toerien" userId="S::toerienj@blanchelande.sch.gg::5a166c0d-fc55-4e4d-8a88-6977aa8a270d" providerId="AD" clId="Web-{D27F25DF-3912-11FF-7FFA-0A207453F911}" dt="2022-10-07T05:00:23.516" v="0" actId="20577"/>
          <ac:spMkLst>
            <pc:docMk/>
            <pc:sldMk cId="261094977" sldId="561"/>
            <ac:spMk id="2" creationId="{3E54FA3A-9F49-3FF7-5AD7-B2D8888886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2C166-06A5-41AD-BB7E-29708B00216A}" type="datetimeFigureOut">
              <a:t>2/24/2023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0CB73-7A4C-48B2-9757-C2F7D6C07646}" type="slidenum">
              <a:t>‹#›</a:t>
            </a:fld>
            <a:endParaRPr lang="en-GB"/>
          </a:p>
        </p:txBody>
      </p:sp>
    </p:spTree>
    <p:extLst>
      <p:ext uri="{BB962C8B-B14F-4D97-AF65-F5344CB8AC3E}">
        <p14:creationId xmlns:p14="http://schemas.microsoft.com/office/powerpoint/2010/main" val="57589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Ivan Illich, Austrian Philosopher: The principal lesson that school teaches is the need to be taught (</a:t>
            </a:r>
            <a:r>
              <a:rPr lang="en-GB" err="1"/>
              <a:t>Deschooling</a:t>
            </a:r>
            <a:r>
              <a:rPr lang="en-GB"/>
              <a:t> Society, 1971)</a:t>
            </a:r>
          </a:p>
        </p:txBody>
      </p:sp>
      <p:sp>
        <p:nvSpPr>
          <p:cNvPr id="4" name="Slide Number Placeholder 3"/>
          <p:cNvSpPr>
            <a:spLocks noGrp="1"/>
          </p:cNvSpPr>
          <p:nvPr>
            <p:ph type="sldNum" sz="quarter" idx="5"/>
          </p:nvPr>
        </p:nvSpPr>
        <p:spPr/>
        <p:txBody>
          <a:bodyPr/>
          <a:lstStyle/>
          <a:p>
            <a:fld id="{55E74770-1BF8-7B45-B138-223CDDAAF6A0}" type="slidenum">
              <a:rPr lang="en-US" smtClean="0"/>
              <a:t>2</a:t>
            </a:fld>
            <a:endParaRPr lang="en-US"/>
          </a:p>
        </p:txBody>
      </p:sp>
    </p:spTree>
    <p:extLst>
      <p:ext uri="{BB962C8B-B14F-4D97-AF65-F5344CB8AC3E}">
        <p14:creationId xmlns:p14="http://schemas.microsoft.com/office/powerpoint/2010/main" val="35373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Ivan Illich, Austrian Philosopher: The principal lesson that school teaches is the need to be taught (</a:t>
            </a:r>
            <a:r>
              <a:rPr lang="en-GB" err="1"/>
              <a:t>Deschooling</a:t>
            </a:r>
            <a:r>
              <a:rPr lang="en-GB"/>
              <a:t> Society, 1971)</a:t>
            </a:r>
          </a:p>
        </p:txBody>
      </p:sp>
      <p:sp>
        <p:nvSpPr>
          <p:cNvPr id="4" name="Slide Number Placeholder 3"/>
          <p:cNvSpPr>
            <a:spLocks noGrp="1"/>
          </p:cNvSpPr>
          <p:nvPr>
            <p:ph type="sldNum" sz="quarter" idx="5"/>
          </p:nvPr>
        </p:nvSpPr>
        <p:spPr/>
        <p:txBody>
          <a:bodyPr/>
          <a:lstStyle/>
          <a:p>
            <a:fld id="{55E74770-1BF8-7B45-B138-223CDDAAF6A0}" type="slidenum">
              <a:rPr lang="en-US" smtClean="0"/>
              <a:t>4</a:t>
            </a:fld>
            <a:endParaRPr lang="en-US"/>
          </a:p>
        </p:txBody>
      </p:sp>
    </p:spTree>
    <p:extLst>
      <p:ext uri="{BB962C8B-B14F-4D97-AF65-F5344CB8AC3E}">
        <p14:creationId xmlns:p14="http://schemas.microsoft.com/office/powerpoint/2010/main" val="169763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Ivan Illich, Austrian Philosopher: The principal lesson that school teaches is the need to be taught (</a:t>
            </a:r>
            <a:r>
              <a:rPr lang="en-GB" err="1"/>
              <a:t>Deschooling</a:t>
            </a:r>
            <a:r>
              <a:rPr lang="en-GB"/>
              <a:t> Society, 1971)</a:t>
            </a:r>
          </a:p>
        </p:txBody>
      </p:sp>
      <p:sp>
        <p:nvSpPr>
          <p:cNvPr id="4" name="Slide Number Placeholder 3"/>
          <p:cNvSpPr>
            <a:spLocks noGrp="1"/>
          </p:cNvSpPr>
          <p:nvPr>
            <p:ph type="sldNum" sz="quarter" idx="5"/>
          </p:nvPr>
        </p:nvSpPr>
        <p:spPr/>
        <p:txBody>
          <a:bodyPr/>
          <a:lstStyle/>
          <a:p>
            <a:fld id="{55E74770-1BF8-7B45-B138-223CDDAAF6A0}" type="slidenum">
              <a:rPr lang="en-US" smtClean="0"/>
              <a:t>5</a:t>
            </a:fld>
            <a:endParaRPr lang="en-US"/>
          </a:p>
        </p:txBody>
      </p:sp>
    </p:spTree>
    <p:extLst>
      <p:ext uri="{BB962C8B-B14F-4D97-AF65-F5344CB8AC3E}">
        <p14:creationId xmlns:p14="http://schemas.microsoft.com/office/powerpoint/2010/main" val="350893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Ivan Illich, Austrian Philosopher: The principal lesson that school teaches is the need to be taught (</a:t>
            </a:r>
            <a:r>
              <a:rPr lang="en-GB" err="1"/>
              <a:t>Deschooling</a:t>
            </a:r>
            <a:r>
              <a:rPr lang="en-GB"/>
              <a:t> Society, 1971)</a:t>
            </a:r>
          </a:p>
        </p:txBody>
      </p:sp>
      <p:sp>
        <p:nvSpPr>
          <p:cNvPr id="4" name="Slide Number Placeholder 3"/>
          <p:cNvSpPr>
            <a:spLocks noGrp="1"/>
          </p:cNvSpPr>
          <p:nvPr>
            <p:ph type="sldNum" sz="quarter" idx="5"/>
          </p:nvPr>
        </p:nvSpPr>
        <p:spPr/>
        <p:txBody>
          <a:bodyPr/>
          <a:lstStyle/>
          <a:p>
            <a:fld id="{55E74770-1BF8-7B45-B138-223CDDAAF6A0}" type="slidenum">
              <a:rPr lang="en-US" smtClean="0"/>
              <a:t>6</a:t>
            </a:fld>
            <a:endParaRPr lang="en-US"/>
          </a:p>
        </p:txBody>
      </p:sp>
    </p:spTree>
    <p:extLst>
      <p:ext uri="{BB962C8B-B14F-4D97-AF65-F5344CB8AC3E}">
        <p14:creationId xmlns:p14="http://schemas.microsoft.com/office/powerpoint/2010/main" val="3462775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Ivan Illich, Austrian Philosopher: The principal lesson that school teaches is the need to be taught (</a:t>
            </a:r>
            <a:r>
              <a:rPr lang="en-GB" err="1"/>
              <a:t>Deschooling</a:t>
            </a:r>
            <a:r>
              <a:rPr lang="en-GB"/>
              <a:t> Society, 1971)</a:t>
            </a:r>
          </a:p>
        </p:txBody>
      </p:sp>
      <p:sp>
        <p:nvSpPr>
          <p:cNvPr id="4" name="Slide Number Placeholder 3"/>
          <p:cNvSpPr>
            <a:spLocks noGrp="1"/>
          </p:cNvSpPr>
          <p:nvPr>
            <p:ph type="sldNum" sz="quarter" idx="5"/>
          </p:nvPr>
        </p:nvSpPr>
        <p:spPr/>
        <p:txBody>
          <a:bodyPr/>
          <a:lstStyle/>
          <a:p>
            <a:fld id="{55E74770-1BF8-7B45-B138-223CDDAAF6A0}" type="slidenum">
              <a:rPr lang="en-US" smtClean="0"/>
              <a:t>7</a:t>
            </a:fld>
            <a:endParaRPr lang="en-US"/>
          </a:p>
        </p:txBody>
      </p:sp>
    </p:spTree>
    <p:extLst>
      <p:ext uri="{BB962C8B-B14F-4D97-AF65-F5344CB8AC3E}">
        <p14:creationId xmlns:p14="http://schemas.microsoft.com/office/powerpoint/2010/main" val="369716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55E74770-1BF8-7B45-B138-223CDDAAF6A0}" type="slidenum">
              <a:rPr lang="en-US" smtClean="0"/>
              <a:t>17</a:t>
            </a:fld>
            <a:endParaRPr lang="en-US"/>
          </a:p>
        </p:txBody>
      </p:sp>
    </p:spTree>
    <p:extLst>
      <p:ext uri="{BB962C8B-B14F-4D97-AF65-F5344CB8AC3E}">
        <p14:creationId xmlns:p14="http://schemas.microsoft.com/office/powerpoint/2010/main" val="2661905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01C6-4B70-E641-87B9-EE2B3783B0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221017-510F-E941-8407-5D1AE048A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BD5BA3-70E0-3843-8E35-292B9015C7F1}"/>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5" name="Footer Placeholder 4">
            <a:extLst>
              <a:ext uri="{FF2B5EF4-FFF2-40B4-BE49-F238E27FC236}">
                <a16:creationId xmlns:a16="http://schemas.microsoft.com/office/drawing/2014/main" id="{92067AE0-336B-014B-A444-B5E4FE6E51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1D9B58-72BA-464B-A010-57A80BB5BECD}"/>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4461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D713-8803-1841-90B7-80EED470A0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DC8560-036C-5A42-B9CD-30E810C6B6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A82A5C-CF87-7943-8B59-4984B74100DD}"/>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5" name="Footer Placeholder 4">
            <a:extLst>
              <a:ext uri="{FF2B5EF4-FFF2-40B4-BE49-F238E27FC236}">
                <a16:creationId xmlns:a16="http://schemas.microsoft.com/office/drawing/2014/main" id="{0630E63F-9F1C-C84A-A688-B08FCE3AB9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E08D4B-5DD2-CE4D-8D8B-305461C90A76}"/>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54869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1ECB-A881-714C-B06C-D568B36B16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9BE2490-55D6-CA4A-BC24-E7CCC9A7C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42F740-BF9E-914A-BEC7-25D6FF9532EE}"/>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5" name="Footer Placeholder 4">
            <a:extLst>
              <a:ext uri="{FF2B5EF4-FFF2-40B4-BE49-F238E27FC236}">
                <a16:creationId xmlns:a16="http://schemas.microsoft.com/office/drawing/2014/main" id="{2ED608A4-10FA-3643-9C48-454949D7C5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10C693-3861-8348-BA45-C63B9FBF23A0}"/>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237777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ECBA-6D01-664D-9EB5-5A3068CD97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FE3C1A-311B-6E40-B9C1-AE1CAF3621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D23A6A-FCB0-C940-AA27-0F312051231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331BCD-3DB3-0847-A2C9-2828ADAE2A8D}"/>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6" name="Footer Placeholder 5">
            <a:extLst>
              <a:ext uri="{FF2B5EF4-FFF2-40B4-BE49-F238E27FC236}">
                <a16:creationId xmlns:a16="http://schemas.microsoft.com/office/drawing/2014/main" id="{94494A93-96F0-9A43-AFC0-F7FE9162E4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AEA6D2-1C25-1142-895D-8F0F7BBB636E}"/>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809320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14E3-0B22-BD45-BA5A-2AE92797B8A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788D32-54A9-124F-8BD8-401B63D844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D43A06-216D-F340-B674-6F3322DB34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F9F7BA0-9919-1E4D-ADAE-E886CC4B0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E53E36-8508-574D-81E2-F8FA4C19F6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4E17C3-3A9F-8441-B43A-0D147C525128}"/>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8" name="Footer Placeholder 7">
            <a:extLst>
              <a:ext uri="{FF2B5EF4-FFF2-40B4-BE49-F238E27FC236}">
                <a16:creationId xmlns:a16="http://schemas.microsoft.com/office/drawing/2014/main" id="{A433076A-0CD9-354D-873D-084E03E234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BBD29EE-91F6-5445-97EA-69899DCF4916}"/>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176301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D3E3-715F-394A-BF74-A93CE9E66C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3C53892-432B-FF43-9655-DDDEE00A2368}"/>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4" name="Footer Placeholder 3">
            <a:extLst>
              <a:ext uri="{FF2B5EF4-FFF2-40B4-BE49-F238E27FC236}">
                <a16:creationId xmlns:a16="http://schemas.microsoft.com/office/drawing/2014/main" id="{C3B8EBD2-EE6B-4149-8454-0D277106F6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88F788E-A461-3440-B317-C89C4544D4C3}"/>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1520873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17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A8F0-A75A-BE41-988A-9DFD7A3B62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E48DF6-9D64-504C-A8B6-5F84E4F18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80D61A6-57DE-FC4C-B361-309C9AC6C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F330B1-C2E3-924D-BF26-37DD1E95C404}"/>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6" name="Footer Placeholder 5">
            <a:extLst>
              <a:ext uri="{FF2B5EF4-FFF2-40B4-BE49-F238E27FC236}">
                <a16:creationId xmlns:a16="http://schemas.microsoft.com/office/drawing/2014/main" id="{C2CD9CAB-EC60-D440-8A02-1896B5204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F1A4E5-7CA7-8C4C-BC1B-4B8874B95F63}"/>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20174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71E5-FA8C-1D40-A438-CCAF438C49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ED80001-5FB3-DA48-AF2D-E6FAFD818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08605-BA5C-BE45-9228-9D47C45CD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7F596-B49F-A549-83B3-FB8B727D69BF}"/>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6" name="Footer Placeholder 5">
            <a:extLst>
              <a:ext uri="{FF2B5EF4-FFF2-40B4-BE49-F238E27FC236}">
                <a16:creationId xmlns:a16="http://schemas.microsoft.com/office/drawing/2014/main" id="{94A659CC-99E6-E14A-BFD7-801ED2F1C2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B52726-E424-7148-9F89-13ED05DD1345}"/>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196022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CB1B-D725-E84F-9DEA-D2F1721DF1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1F4B95-284B-CF43-A836-101D62B45D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9DC3D6-C254-6248-B6F4-A6843740F34D}"/>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5" name="Footer Placeholder 4">
            <a:extLst>
              <a:ext uri="{FF2B5EF4-FFF2-40B4-BE49-F238E27FC236}">
                <a16:creationId xmlns:a16="http://schemas.microsoft.com/office/drawing/2014/main" id="{F0D0A403-CFD5-E24E-B3FD-B58C40F9F6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54B212-596D-3A47-9986-A808AC66F2A1}"/>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3292231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1029D-741D-454A-B4FC-BD86B5D8E1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5417AD-E6A6-2740-9D82-ED1AE2CB15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93FF5A-B1BB-374F-AB46-D4577AEDB25F}"/>
              </a:ext>
            </a:extLst>
          </p:cNvPr>
          <p:cNvSpPr>
            <a:spLocks noGrp="1"/>
          </p:cNvSpPr>
          <p:nvPr>
            <p:ph type="dt" sz="half" idx="10"/>
          </p:nvPr>
        </p:nvSpPr>
        <p:spPr>
          <a:xfrm>
            <a:off x="838200" y="6356350"/>
            <a:ext cx="2743200" cy="365125"/>
          </a:xfrm>
          <a:prstGeom prst="rect">
            <a:avLst/>
          </a:prstGeom>
        </p:spPr>
        <p:txBody>
          <a:bodyPr/>
          <a:lstStyle/>
          <a:p>
            <a:fld id="{6E08D088-7BD9-184A-9EDC-D5D4C2BF559A}" type="datetimeFigureOut">
              <a:rPr lang="en-US" smtClean="0"/>
              <a:t>2/24/2023</a:t>
            </a:fld>
            <a:endParaRPr lang="en-US"/>
          </a:p>
        </p:txBody>
      </p:sp>
      <p:sp>
        <p:nvSpPr>
          <p:cNvPr id="5" name="Footer Placeholder 4">
            <a:extLst>
              <a:ext uri="{FF2B5EF4-FFF2-40B4-BE49-F238E27FC236}">
                <a16:creationId xmlns:a16="http://schemas.microsoft.com/office/drawing/2014/main" id="{7EC533E6-FA0E-664B-A006-405ED9B576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8537B1-2CC1-5E4C-A4CA-7CF27954068B}"/>
              </a:ext>
            </a:extLst>
          </p:cNvPr>
          <p:cNvSpPr>
            <a:spLocks noGrp="1"/>
          </p:cNvSpPr>
          <p:nvPr>
            <p:ph type="sldNum" sz="quarter" idx="12"/>
          </p:nvPr>
        </p:nvSpPr>
        <p:spPr>
          <a:xfrm>
            <a:off x="8610600" y="6356350"/>
            <a:ext cx="2743200" cy="365125"/>
          </a:xfrm>
          <a:prstGeom prst="rect">
            <a:avLst/>
          </a:prstGeom>
        </p:spPr>
        <p:txBody>
          <a:bodyPr/>
          <a:lstStyle/>
          <a:p>
            <a:fld id="{9136512F-5A81-DE45-AD60-D89912BA4246}" type="slidenum">
              <a:rPr lang="en-US" smtClean="0"/>
              <a:t>‹#›</a:t>
            </a:fld>
            <a:endParaRPr lang="en-US"/>
          </a:p>
        </p:txBody>
      </p:sp>
    </p:spTree>
    <p:extLst>
      <p:ext uri="{BB962C8B-B14F-4D97-AF65-F5344CB8AC3E}">
        <p14:creationId xmlns:p14="http://schemas.microsoft.com/office/powerpoint/2010/main" val="97593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F767D5-94C8-47DE-A5E6-B954D00F5EEB}"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1588874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767D5-94C8-47DE-A5E6-B954D00F5EEB}"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925753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F767D5-94C8-47DE-A5E6-B954D00F5EEB}"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2728493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F767D5-94C8-47DE-A5E6-B954D00F5EEB}"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1791125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F767D5-94C8-47DE-A5E6-B954D00F5EEB}" type="datetimeFigureOut">
              <a:rPr lang="en-GB" smtClean="0"/>
              <a:t>24/02/2023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699947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F767D5-94C8-47DE-A5E6-B954D00F5EEB}" type="datetimeFigureOut">
              <a:rPr lang="en-GB" smtClean="0"/>
              <a:t>24/02/2023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183926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767D5-94C8-47DE-A5E6-B954D00F5EEB}" type="datetimeFigureOut">
              <a:rPr lang="en-GB" smtClean="0"/>
              <a:t>24/02/2023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235873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F767D5-94C8-47DE-A5E6-B954D00F5EEB}"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32783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F767D5-94C8-47DE-A5E6-B954D00F5EEB}"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2750817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767D5-94C8-47DE-A5E6-B954D00F5EEB}"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998987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F767D5-94C8-47DE-A5E6-B954D00F5EEB}"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CF93AE-E299-4129-AE5B-F5AC0B707422}" type="slidenum">
              <a:rPr lang="en-GB" smtClean="0"/>
              <a:t>‹#›</a:t>
            </a:fld>
            <a:endParaRPr lang="en-GB"/>
          </a:p>
        </p:txBody>
      </p:sp>
    </p:spTree>
    <p:extLst>
      <p:ext uri="{BB962C8B-B14F-4D97-AF65-F5344CB8AC3E}">
        <p14:creationId xmlns:p14="http://schemas.microsoft.com/office/powerpoint/2010/main" val="1543504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1464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7" name="Title 1">
            <a:extLst>
              <a:ext uri="{FF2B5EF4-FFF2-40B4-BE49-F238E27FC236}">
                <a16:creationId xmlns:a16="http://schemas.microsoft.com/office/drawing/2014/main" id="{17296EF2-7D56-4495-938C-7C742E454B15}"/>
              </a:ext>
            </a:extLst>
          </p:cNvPr>
          <p:cNvSpPr txBox="1">
            <a:spLocks/>
          </p:cNvSpPr>
          <p:nvPr userDrawn="1"/>
        </p:nvSpPr>
        <p:spPr>
          <a:xfrm>
            <a:off x="0" y="0"/>
            <a:ext cx="12192000" cy="1325563"/>
          </a:xfrm>
          <a:prstGeom prst="rect">
            <a:avLst/>
          </a:prstGeom>
          <a:solidFill>
            <a:srgbClr val="FADEE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01700"/>
            <a:endParaRPr lang="en-GB" b="1">
              <a:solidFill>
                <a:srgbClr val="EC619F"/>
              </a:solidFill>
            </a:endParaRPr>
          </a:p>
        </p:txBody>
      </p:sp>
      <p:sp>
        <p:nvSpPr>
          <p:cNvPr id="2" name="Title 1"/>
          <p:cNvSpPr>
            <a:spLocks noGrp="1"/>
          </p:cNvSpPr>
          <p:nvPr>
            <p:ph type="title"/>
          </p:nvPr>
        </p:nvSpPr>
        <p:spPr>
          <a:xfrm>
            <a:off x="838200" y="89694"/>
            <a:ext cx="10515600" cy="1235870"/>
          </a:xfrm>
        </p:spPr>
        <p:txBody>
          <a:bodyPr/>
          <a:lstStyle>
            <a:lvl1pPr>
              <a:defRPr b="1">
                <a:solidFill>
                  <a:srgbClr val="EC619F"/>
                </a:solidFill>
                <a:latin typeface="+mn-lt"/>
              </a:defRPr>
            </a:lvl1pPr>
          </a:lstStyle>
          <a:p>
            <a:r>
              <a:rPr lang="en-US"/>
              <a:t>Click to edit Master title style</a:t>
            </a:r>
          </a:p>
        </p:txBody>
      </p:sp>
      <p:cxnSp>
        <p:nvCxnSpPr>
          <p:cNvPr id="9" name="Straight Connector 8">
            <a:extLst>
              <a:ext uri="{FF2B5EF4-FFF2-40B4-BE49-F238E27FC236}">
                <a16:creationId xmlns:a16="http://schemas.microsoft.com/office/drawing/2014/main" id="{02657C76-0EDC-7B44-9AFC-A530F1DC4929}"/>
              </a:ext>
            </a:extLst>
          </p:cNvPr>
          <p:cNvCxnSpPr/>
          <p:nvPr userDrawn="1"/>
        </p:nvCxnSpPr>
        <p:spPr>
          <a:xfrm>
            <a:off x="0" y="1325563"/>
            <a:ext cx="12292149" cy="0"/>
          </a:xfrm>
          <a:prstGeom prst="line">
            <a:avLst/>
          </a:prstGeom>
          <a:ln w="28575">
            <a:solidFill>
              <a:srgbClr val="EC61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095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9690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680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765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83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208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2407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2608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277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913130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2077C2-03C0-42D7-9A9B-DEA3458859B5}"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C17A37-2AA7-45CF-AFF9-D22EC451D46C}"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93AE9D-AC7F-41C9-BD50-A66351A587CB}"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7BAC4-2A32-42DD-B943-68673581923F}" type="datetime1">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466DB7-40E7-45DF-927F-C535227FABB5}" type="datetime1">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AC65BB-5B20-4F51-A3BA-8900404AAA0C}" type="datetime1">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69E9D-7ADA-41B7-8EBD-78C6A097D43B}" type="datetime1">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464A4-E281-4546-9D60-0E9C81B27257}" type="datetime1">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32750A-53C8-470C-9CD8-24F1309C8D86}" type="datetime1">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4D709-7ADF-41B0-9D37-AF96DB49706A}"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00A12-78A2-44BF-B6D6-55743A37026A}"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24/02/2023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24/02/2023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24/02/2023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EEC09-AEBB-094A-8657-0587DAD3B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09F7D8-7AAB-4E48-8684-83F636C64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837994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767D5-94C8-47DE-A5E6-B954D00F5EEB}" type="datetimeFigureOut">
              <a:rPr lang="en-GB" smtClean="0"/>
              <a:t>24/02/2023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F93AE-E299-4129-AE5B-F5AC0B707422}" type="slidenum">
              <a:rPr lang="en-GB" smtClean="0"/>
              <a:t>‹#›</a:t>
            </a:fld>
            <a:endParaRPr lang="en-GB"/>
          </a:p>
        </p:txBody>
      </p:sp>
    </p:spTree>
    <p:extLst>
      <p:ext uri="{BB962C8B-B14F-4D97-AF65-F5344CB8AC3E}">
        <p14:creationId xmlns:p14="http://schemas.microsoft.com/office/powerpoint/2010/main" val="18139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5152931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F5C00-E5AA-42C7-9DDA-9F3C61A12C01}" type="datetime1">
              <a:rPr lang="en-US" smtClean="0"/>
              <a:t>2/24/2023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4146" r:id="rId1"/>
    <p:sldLayoutId id="2147483662" r:id="rId2"/>
    <p:sldLayoutId id="2147484148" r:id="rId3"/>
    <p:sldLayoutId id="2147483664" r:id="rId4"/>
    <p:sldLayoutId id="2147483665" r:id="rId5"/>
    <p:sldLayoutId id="2147484147" r:id="rId6"/>
    <p:sldLayoutId id="2147484149" r:id="rId7"/>
    <p:sldLayoutId id="2147484150"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24/02/2023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read2live.com/2020%20/07/29/the-integrity-of-integrity/"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read2live.com/2020%20/07/29/the-integrity-of-integrity/"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read2live.com/2020%20/07/29/the-integrity-of-integrity/"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hyperlink" Target="https://www.read2live.com/2020%20/07/29/the-integrity-of-integrity/"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0.xml"/><Relationship Id="rId4" Type="http://schemas.openxmlformats.org/officeDocument/2006/relationships/hyperlink" Target="https://www.read2live.com/2020%20/07/29/the-integrity-of-integr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74B9-CA50-A968-855C-DCB3E698A528}"/>
              </a:ext>
            </a:extLst>
          </p:cNvPr>
          <p:cNvSpPr>
            <a:spLocks noGrp="1"/>
          </p:cNvSpPr>
          <p:nvPr>
            <p:ph type="title"/>
          </p:nvPr>
        </p:nvSpPr>
        <p:spPr>
          <a:xfrm>
            <a:off x="838200" y="365125"/>
            <a:ext cx="6865307" cy="2052398"/>
          </a:xfrm>
        </p:spPr>
        <p:txBody>
          <a:bodyPr>
            <a:normAutofit fontScale="90000"/>
          </a:bodyPr>
          <a:lstStyle/>
          <a:p>
            <a:pPr algn="ctr"/>
            <a:r>
              <a:rPr lang="en-GB" sz="6000">
                <a:solidFill>
                  <a:srgbClr val="EC619F"/>
                </a:solidFill>
              </a:rPr>
              <a:t>Year 12 Interrobang 4:</a:t>
            </a:r>
            <a:br>
              <a:rPr lang="en-GB" sz="6000">
                <a:solidFill>
                  <a:srgbClr val="EC619F"/>
                </a:solidFill>
              </a:rPr>
            </a:br>
            <a:r>
              <a:rPr lang="en-GB" sz="6000" b="1">
                <a:solidFill>
                  <a:srgbClr val="EC619F"/>
                </a:solidFill>
              </a:rPr>
              <a:t>Joining the conversation</a:t>
            </a:r>
            <a:endParaRPr lang="en-GB" sz="6000" b="1">
              <a:solidFill>
                <a:srgbClr val="EC619F"/>
              </a:solidFill>
              <a:cs typeface="Calibri Light"/>
            </a:endParaRPr>
          </a:p>
        </p:txBody>
      </p:sp>
      <p:sp>
        <p:nvSpPr>
          <p:cNvPr id="3" name="Content Placeholder 2">
            <a:extLst>
              <a:ext uri="{FF2B5EF4-FFF2-40B4-BE49-F238E27FC236}">
                <a16:creationId xmlns:a16="http://schemas.microsoft.com/office/drawing/2014/main" id="{CE5AAE80-9763-D57A-CDB1-97CB67BFFD2E}"/>
              </a:ext>
            </a:extLst>
          </p:cNvPr>
          <p:cNvSpPr>
            <a:spLocks noGrp="1"/>
          </p:cNvSpPr>
          <p:nvPr>
            <p:ph idx="1"/>
          </p:nvPr>
        </p:nvSpPr>
        <p:spPr>
          <a:xfrm>
            <a:off x="838200" y="3638880"/>
            <a:ext cx="7511321" cy="2538081"/>
          </a:xfrm>
        </p:spPr>
        <p:txBody>
          <a:bodyPr vert="horz" lIns="91440" tIns="45720" rIns="91440" bIns="45720" rtlCol="0" anchor="t">
            <a:normAutofit/>
          </a:bodyPr>
          <a:lstStyle/>
          <a:p>
            <a:pPr marL="0" indent="0">
              <a:buNone/>
            </a:pPr>
            <a:r>
              <a:rPr lang="en-US" sz="3600">
                <a:solidFill>
                  <a:srgbClr val="FFFFFF"/>
                </a:solidFill>
                <a:cs typeface="Calibri"/>
              </a:rPr>
              <a:t>How do we make it clear where we are ‘speaking’ and where we are giving a voice to someone else’s ideas?</a:t>
            </a:r>
          </a:p>
        </p:txBody>
      </p:sp>
      <p:pic>
        <p:nvPicPr>
          <p:cNvPr id="1026" name="Picture 2">
            <a:extLst>
              <a:ext uri="{FF2B5EF4-FFF2-40B4-BE49-F238E27FC236}">
                <a16:creationId xmlns:a16="http://schemas.microsoft.com/office/drawing/2014/main" id="{D940B3D3-80BF-995A-CA27-687249F50F04}"/>
              </a:ext>
            </a:extLst>
          </p:cNvPr>
          <p:cNvPicPr>
            <a:picLocks noChangeArrowheads="1"/>
          </p:cNvPicPr>
          <p:nvPr/>
        </p:nvPicPr>
        <p:blipFill rotWithShape="1">
          <a:blip r:embed="rId2">
            <a:extLst>
              <a:ext uri="{28A0092B-C50C-407E-A947-70E740481C1C}">
                <a14:useLocalDpi xmlns:a14="http://schemas.microsoft.com/office/drawing/2010/main" val="0"/>
              </a:ext>
            </a:extLst>
          </a:blip>
          <a:srcRect l="-10945" t="-16051" r="-21734" b="-2513"/>
          <a:stretch/>
        </p:blipFill>
        <p:spPr bwMode="auto">
          <a:xfrm>
            <a:off x="8485632" y="-585216"/>
            <a:ext cx="4279392" cy="4224097"/>
          </a:xfrm>
          <a:prstGeom prst="ellipse">
            <a:avLst/>
          </a:prstGeom>
          <a:solidFill>
            <a:schemeClr val="bg1"/>
          </a:solidFill>
          <a:ln w="127000">
            <a:solidFill>
              <a:srgbClr val="EC619F"/>
            </a:solidFill>
          </a:ln>
        </p:spPr>
      </p:pic>
      <p:grpSp>
        <p:nvGrpSpPr>
          <p:cNvPr id="7" name="Group 6">
            <a:extLst>
              <a:ext uri="{FF2B5EF4-FFF2-40B4-BE49-F238E27FC236}">
                <a16:creationId xmlns:a16="http://schemas.microsoft.com/office/drawing/2014/main" id="{E3FC9656-7753-409D-B851-9ABADE61CEFB}"/>
              </a:ext>
            </a:extLst>
          </p:cNvPr>
          <p:cNvGrpSpPr/>
          <p:nvPr/>
        </p:nvGrpSpPr>
        <p:grpSpPr>
          <a:xfrm>
            <a:off x="8084458" y="3801983"/>
            <a:ext cx="2884764" cy="2923121"/>
            <a:chOff x="9724571" y="4640490"/>
            <a:chExt cx="2042936" cy="2070100"/>
          </a:xfrm>
        </p:grpSpPr>
        <p:pic>
          <p:nvPicPr>
            <p:cNvPr id="5" name="Picture 4" descr="Icon&#10;&#10;Description automatically generated">
              <a:extLst>
                <a:ext uri="{FF2B5EF4-FFF2-40B4-BE49-F238E27FC236}">
                  <a16:creationId xmlns:a16="http://schemas.microsoft.com/office/drawing/2014/main" id="{8616EB53-C487-2745-B852-C81A18E6497A}"/>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49731"/>
            <a:stretch/>
          </p:blipFill>
          <p:spPr>
            <a:xfrm>
              <a:off x="9724571" y="4640490"/>
              <a:ext cx="2042936" cy="2070100"/>
            </a:xfrm>
            <a:prstGeom prst="rect">
              <a:avLst/>
            </a:prstGeom>
          </p:spPr>
        </p:pic>
        <p:pic>
          <p:nvPicPr>
            <p:cNvPr id="6" name="Picture 5" descr="Icon&#10;&#10;Description automatically generated">
              <a:extLst>
                <a:ext uri="{FF2B5EF4-FFF2-40B4-BE49-F238E27FC236}">
                  <a16:creationId xmlns:a16="http://schemas.microsoft.com/office/drawing/2014/main" id="{4778334B-A669-5D1A-87EA-0BE99143DD1E}"/>
                </a:ext>
              </a:extLst>
            </p:cNvPr>
            <p:cNvPicPr>
              <a:picLocks noChangeAspect="1"/>
            </p:cNvPicPr>
            <p:nvPr/>
          </p:nvPicPr>
          <p:blipFill rotWithShape="1">
            <a:blip r:embed="rId3">
              <a:extLst>
                <a:ext uri="{28A0092B-C50C-407E-A947-70E740481C1C}">
                  <a14:useLocalDpi xmlns:a14="http://schemas.microsoft.com/office/drawing/2010/main" val="0"/>
                </a:ext>
              </a:extLst>
            </a:blip>
            <a:srcRect l="49731"/>
            <a:stretch/>
          </p:blipFill>
          <p:spPr>
            <a:xfrm>
              <a:off x="10012537" y="4749348"/>
              <a:ext cx="612791" cy="620939"/>
            </a:xfrm>
            <a:prstGeom prst="rect">
              <a:avLst/>
            </a:prstGeom>
          </p:spPr>
        </p:pic>
      </p:grpSp>
    </p:spTree>
    <p:extLst>
      <p:ext uri="{BB962C8B-B14F-4D97-AF65-F5344CB8AC3E}">
        <p14:creationId xmlns:p14="http://schemas.microsoft.com/office/powerpoint/2010/main" val="359825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C43E8-A7E7-0640-B17A-B71CE3F1FB3B}"/>
              </a:ext>
            </a:extLst>
          </p:cNvPr>
          <p:cNvPicPr>
            <a:picLocks noChangeAspect="1"/>
          </p:cNvPicPr>
          <p:nvPr/>
        </p:nvPicPr>
        <p:blipFill>
          <a:blip r:embed="rId2"/>
          <a:stretch>
            <a:fillRect/>
          </a:stretch>
        </p:blipFill>
        <p:spPr>
          <a:xfrm>
            <a:off x="892918" y="699531"/>
            <a:ext cx="5943600" cy="1651000"/>
          </a:xfrm>
          <a:prstGeom prst="rect">
            <a:avLst/>
          </a:prstGeom>
          <a:ln w="38100">
            <a:solidFill>
              <a:srgbClr val="7030A0"/>
            </a:solidFill>
          </a:ln>
        </p:spPr>
      </p:pic>
      <p:sp>
        <p:nvSpPr>
          <p:cNvPr id="5" name="TextBox 4">
            <a:extLst>
              <a:ext uri="{FF2B5EF4-FFF2-40B4-BE49-F238E27FC236}">
                <a16:creationId xmlns:a16="http://schemas.microsoft.com/office/drawing/2014/main" id="{2A3A8BBD-13B6-5148-90AB-233DCBFF4232}"/>
              </a:ext>
            </a:extLst>
          </p:cNvPr>
          <p:cNvSpPr txBox="1"/>
          <p:nvPr/>
        </p:nvSpPr>
        <p:spPr>
          <a:xfrm>
            <a:off x="8132324" y="1232643"/>
            <a:ext cx="21400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7030A0"/>
                </a:solidFill>
                <a:effectLst/>
                <a:uLnTx/>
                <a:uFillTx/>
                <a:latin typeface="Calibri" panose="020F0502020204030204"/>
                <a:ea typeface="+mn-ea"/>
                <a:cs typeface="+mn-cs"/>
              </a:rPr>
              <a:t>Mac</a:t>
            </a:r>
          </a:p>
        </p:txBody>
      </p:sp>
      <p:sp>
        <p:nvSpPr>
          <p:cNvPr id="11" name="Rectangle 10">
            <a:extLst>
              <a:ext uri="{FF2B5EF4-FFF2-40B4-BE49-F238E27FC236}">
                <a16:creationId xmlns:a16="http://schemas.microsoft.com/office/drawing/2014/main" id="{6634271C-3C4E-804C-8595-D9BDFC285C09}"/>
              </a:ext>
            </a:extLst>
          </p:cNvPr>
          <p:cNvSpPr/>
          <p:nvPr/>
        </p:nvSpPr>
        <p:spPr>
          <a:xfrm>
            <a:off x="3769265" y="1115291"/>
            <a:ext cx="627637" cy="797733"/>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82C7D4-D1CA-E345-8EB7-79563118A1CE}"/>
              </a:ext>
            </a:extLst>
          </p:cNvPr>
          <p:cNvSpPr/>
          <p:nvPr/>
        </p:nvSpPr>
        <p:spPr>
          <a:xfrm>
            <a:off x="838201" y="645352"/>
            <a:ext cx="1282430" cy="49033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30421DB-D911-BA4D-9C35-2224627F7CCE}"/>
              </a:ext>
            </a:extLst>
          </p:cNvPr>
          <p:cNvSpPr/>
          <p:nvPr/>
        </p:nvSpPr>
        <p:spPr>
          <a:xfrm>
            <a:off x="4978940" y="1061113"/>
            <a:ext cx="1694234" cy="49033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5037EFD-15E7-4045-B2A5-E30C4F21D59E}"/>
              </a:ext>
            </a:extLst>
          </p:cNvPr>
          <p:cNvPicPr>
            <a:picLocks noChangeAspect="1"/>
          </p:cNvPicPr>
          <p:nvPr/>
        </p:nvPicPr>
        <p:blipFill rotWithShape="1">
          <a:blip r:embed="rId3">
            <a:extLst>
              <a:ext uri="{28A0092B-C50C-407E-A947-70E740481C1C}">
                <a14:useLocalDpi xmlns:a14="http://schemas.microsoft.com/office/drawing/2010/main" val="0"/>
              </a:ext>
            </a:extLst>
          </a:blip>
          <a:srcRect t="-998" b="734"/>
          <a:stretch/>
        </p:blipFill>
        <p:spPr>
          <a:xfrm>
            <a:off x="847576" y="3034748"/>
            <a:ext cx="5305425" cy="2955235"/>
          </a:xfrm>
          <a:prstGeom prst="rect">
            <a:avLst/>
          </a:prstGeom>
          <a:ln w="38100">
            <a:solidFill>
              <a:schemeClr val="accent2">
                <a:lumMod val="75000"/>
              </a:schemeClr>
            </a:solidFill>
          </a:ln>
        </p:spPr>
      </p:pic>
      <p:sp>
        <p:nvSpPr>
          <p:cNvPr id="10" name="TextBox 9">
            <a:extLst>
              <a:ext uri="{FF2B5EF4-FFF2-40B4-BE49-F238E27FC236}">
                <a16:creationId xmlns:a16="http://schemas.microsoft.com/office/drawing/2014/main" id="{77568A22-FF32-4BD7-96CB-7D21A8B52A15}"/>
              </a:ext>
            </a:extLst>
          </p:cNvPr>
          <p:cNvSpPr txBox="1"/>
          <p:nvPr/>
        </p:nvSpPr>
        <p:spPr>
          <a:xfrm>
            <a:off x="8483508" y="4075233"/>
            <a:ext cx="21400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D7D31">
                    <a:lumMod val="75000"/>
                  </a:srgbClr>
                </a:solidFill>
                <a:effectLst/>
                <a:uLnTx/>
                <a:uFillTx/>
                <a:latin typeface="Calibri" panose="020F0502020204030204"/>
                <a:ea typeface="+mn-ea"/>
                <a:cs typeface="+mn-cs"/>
              </a:rPr>
              <a:t>Windows</a:t>
            </a:r>
          </a:p>
        </p:txBody>
      </p:sp>
      <p:sp>
        <p:nvSpPr>
          <p:cNvPr id="13" name="Rectangle 12">
            <a:extLst>
              <a:ext uri="{FF2B5EF4-FFF2-40B4-BE49-F238E27FC236}">
                <a16:creationId xmlns:a16="http://schemas.microsoft.com/office/drawing/2014/main" id="{FC7A05F4-A64E-44DB-9DC6-4784C270D9AE}"/>
              </a:ext>
            </a:extLst>
          </p:cNvPr>
          <p:cNvSpPr/>
          <p:nvPr/>
        </p:nvSpPr>
        <p:spPr>
          <a:xfrm>
            <a:off x="4017770" y="3974812"/>
            <a:ext cx="1886725" cy="537553"/>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7CB12A3-8D05-4559-9690-F5AA86167294}"/>
              </a:ext>
            </a:extLst>
          </p:cNvPr>
          <p:cNvSpPr/>
          <p:nvPr/>
        </p:nvSpPr>
        <p:spPr>
          <a:xfrm>
            <a:off x="2872651" y="3508225"/>
            <a:ext cx="896614" cy="1151783"/>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357D29D-A50D-497B-AD76-CBB9A3490464}"/>
              </a:ext>
            </a:extLst>
          </p:cNvPr>
          <p:cNvSpPr/>
          <p:nvPr/>
        </p:nvSpPr>
        <p:spPr>
          <a:xfrm>
            <a:off x="892918" y="3034748"/>
            <a:ext cx="1282430" cy="49033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6A31A88-E757-4B74-A67B-1132BCCD916C}"/>
              </a:ext>
            </a:extLst>
          </p:cNvPr>
          <p:cNvSpPr/>
          <p:nvPr/>
        </p:nvSpPr>
        <p:spPr>
          <a:xfrm>
            <a:off x="3025051" y="5035826"/>
            <a:ext cx="2540862" cy="416603"/>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4" descr="Image result for windows logo">
            <a:extLst>
              <a:ext uri="{FF2B5EF4-FFF2-40B4-BE49-F238E27FC236}">
                <a16:creationId xmlns:a16="http://schemas.microsoft.com/office/drawing/2014/main" id="{F2CBE139-4848-4A5E-BBE1-5D4CF4982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871" y="3960740"/>
            <a:ext cx="726358" cy="8137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apple mac logo">
            <a:extLst>
              <a:ext uri="{FF2B5EF4-FFF2-40B4-BE49-F238E27FC236}">
                <a16:creationId xmlns:a16="http://schemas.microsoft.com/office/drawing/2014/main" id="{A75C1AE7-6134-47F0-8BDD-6507AB8307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631" t="-1" r="17395" b="7189"/>
          <a:stretch/>
        </p:blipFill>
        <p:spPr bwMode="auto">
          <a:xfrm>
            <a:off x="7525724" y="1090854"/>
            <a:ext cx="682859" cy="78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7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C1E9A1-BB79-9843-9140-B785A352D009}"/>
              </a:ext>
            </a:extLst>
          </p:cNvPr>
          <p:cNvPicPr>
            <a:picLocks noChangeAspect="1"/>
          </p:cNvPicPr>
          <p:nvPr/>
        </p:nvPicPr>
        <p:blipFill>
          <a:blip r:embed="rId2"/>
          <a:stretch>
            <a:fillRect/>
          </a:stretch>
        </p:blipFill>
        <p:spPr>
          <a:xfrm>
            <a:off x="3086326" y="255028"/>
            <a:ext cx="6019348" cy="4740477"/>
          </a:xfrm>
          <a:prstGeom prst="rect">
            <a:avLst/>
          </a:prstGeom>
          <a:ln w="38100">
            <a:solidFill>
              <a:srgbClr val="7030A0"/>
            </a:solidFill>
          </a:ln>
        </p:spPr>
      </p:pic>
      <p:pic>
        <p:nvPicPr>
          <p:cNvPr id="3" name="Picture 2">
            <a:extLst>
              <a:ext uri="{FF2B5EF4-FFF2-40B4-BE49-F238E27FC236}">
                <a16:creationId xmlns:a16="http://schemas.microsoft.com/office/drawing/2014/main" id="{84DB8126-1EBF-A94F-98E9-62F00C675EDC}"/>
              </a:ext>
            </a:extLst>
          </p:cNvPr>
          <p:cNvPicPr>
            <a:picLocks noChangeAspect="1"/>
          </p:cNvPicPr>
          <p:nvPr/>
        </p:nvPicPr>
        <p:blipFill rotWithShape="1">
          <a:blip r:embed="rId3"/>
          <a:srcRect t="18434"/>
          <a:stretch/>
        </p:blipFill>
        <p:spPr>
          <a:xfrm>
            <a:off x="3086326" y="5296358"/>
            <a:ext cx="6180171" cy="1306614"/>
          </a:xfrm>
          <a:prstGeom prst="rect">
            <a:avLst/>
          </a:prstGeom>
          <a:ln w="38100">
            <a:solidFill>
              <a:srgbClr val="7030A0"/>
            </a:solidFill>
          </a:ln>
        </p:spPr>
      </p:pic>
      <p:sp>
        <p:nvSpPr>
          <p:cNvPr id="4" name="Rectangle 3">
            <a:extLst>
              <a:ext uri="{FF2B5EF4-FFF2-40B4-BE49-F238E27FC236}">
                <a16:creationId xmlns:a16="http://schemas.microsoft.com/office/drawing/2014/main" id="{B0EE6809-105D-458A-BA18-82625FF096DE}"/>
              </a:ext>
            </a:extLst>
          </p:cNvPr>
          <p:cNvSpPr/>
          <p:nvPr/>
        </p:nvSpPr>
        <p:spPr>
          <a:xfrm>
            <a:off x="4509053" y="1493491"/>
            <a:ext cx="4396407" cy="40157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4A5651C-4F4C-4AE5-8B4F-66B5FD54B005}"/>
              </a:ext>
            </a:extLst>
          </p:cNvPr>
          <p:cNvSpPr/>
          <p:nvPr/>
        </p:nvSpPr>
        <p:spPr>
          <a:xfrm>
            <a:off x="4509053" y="6233968"/>
            <a:ext cx="4596621" cy="369004"/>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F02FD5A-F32B-CF34-BFA8-C1E2F3949211}"/>
              </a:ext>
            </a:extLst>
          </p:cNvPr>
          <p:cNvSpPr/>
          <p:nvPr/>
        </p:nvSpPr>
        <p:spPr>
          <a:xfrm>
            <a:off x="3086327" y="4274047"/>
            <a:ext cx="2008188" cy="369004"/>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257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A5096-4CE5-7746-AAAD-EF42ED0933EA}"/>
              </a:ext>
            </a:extLst>
          </p:cNvPr>
          <p:cNvPicPr>
            <a:picLocks noChangeAspect="1"/>
          </p:cNvPicPr>
          <p:nvPr/>
        </p:nvPicPr>
        <p:blipFill>
          <a:blip r:embed="rId2"/>
          <a:stretch>
            <a:fillRect/>
          </a:stretch>
        </p:blipFill>
        <p:spPr>
          <a:xfrm>
            <a:off x="2621275" y="160224"/>
            <a:ext cx="6949450" cy="6537552"/>
          </a:xfrm>
          <a:prstGeom prst="rect">
            <a:avLst/>
          </a:prstGeom>
          <a:ln w="38100">
            <a:solidFill>
              <a:srgbClr val="7030A0"/>
            </a:solidFill>
          </a:ln>
        </p:spPr>
      </p:pic>
      <p:sp>
        <p:nvSpPr>
          <p:cNvPr id="3" name="Rectangle 2">
            <a:extLst>
              <a:ext uri="{FF2B5EF4-FFF2-40B4-BE49-F238E27FC236}">
                <a16:creationId xmlns:a16="http://schemas.microsoft.com/office/drawing/2014/main" id="{04B8D52C-8C42-4D7D-BD1A-C7A30DF21075}"/>
              </a:ext>
            </a:extLst>
          </p:cNvPr>
          <p:cNvSpPr/>
          <p:nvPr/>
        </p:nvSpPr>
        <p:spPr>
          <a:xfrm>
            <a:off x="3183836" y="4104170"/>
            <a:ext cx="5933660" cy="1209952"/>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23E0E52-AF9D-30B0-97A2-4E85B0269A72}"/>
              </a:ext>
            </a:extLst>
          </p:cNvPr>
          <p:cNvSpPr/>
          <p:nvPr/>
        </p:nvSpPr>
        <p:spPr>
          <a:xfrm>
            <a:off x="8694057" y="6241143"/>
            <a:ext cx="876668" cy="369782"/>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00408EC-1072-298D-ABF8-27998A0ABC9D}"/>
              </a:ext>
            </a:extLst>
          </p:cNvPr>
          <p:cNvSpPr txBox="1"/>
          <p:nvPr/>
        </p:nvSpPr>
        <p:spPr>
          <a:xfrm>
            <a:off x="9840686" y="4252686"/>
            <a:ext cx="2002971" cy="646331"/>
          </a:xfrm>
          <a:prstGeom prst="rect">
            <a:avLst/>
          </a:prstGeom>
          <a:noFill/>
        </p:spPr>
        <p:txBody>
          <a:bodyPr wrap="square" rtlCol="0">
            <a:spAutoFit/>
          </a:bodyPr>
          <a:lstStyle/>
          <a:p>
            <a:r>
              <a:rPr lang="en-US">
                <a:solidFill>
                  <a:srgbClr val="EC619F"/>
                </a:solidFill>
              </a:rPr>
              <a:t>Today’s date</a:t>
            </a:r>
            <a:br>
              <a:rPr lang="en-US">
                <a:solidFill>
                  <a:srgbClr val="EC619F"/>
                </a:solidFill>
              </a:rPr>
            </a:br>
            <a:r>
              <a:rPr lang="en-US">
                <a:solidFill>
                  <a:srgbClr val="EC619F"/>
                </a:solidFill>
              </a:rPr>
              <a:t>(6 October)</a:t>
            </a:r>
          </a:p>
        </p:txBody>
      </p:sp>
    </p:spTree>
    <p:extLst>
      <p:ext uri="{BB962C8B-B14F-4D97-AF65-F5344CB8AC3E}">
        <p14:creationId xmlns:p14="http://schemas.microsoft.com/office/powerpoint/2010/main" val="4029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37A45-B8E3-1148-81FF-E1311126FB26}"/>
              </a:ext>
            </a:extLst>
          </p:cNvPr>
          <p:cNvPicPr>
            <a:picLocks noChangeAspect="1"/>
          </p:cNvPicPr>
          <p:nvPr/>
        </p:nvPicPr>
        <p:blipFill>
          <a:blip r:embed="rId2"/>
          <a:stretch>
            <a:fillRect/>
          </a:stretch>
        </p:blipFill>
        <p:spPr>
          <a:xfrm>
            <a:off x="346142" y="381539"/>
            <a:ext cx="6597143" cy="3256605"/>
          </a:xfrm>
          <a:prstGeom prst="rect">
            <a:avLst/>
          </a:prstGeom>
          <a:ln w="38100">
            <a:solidFill>
              <a:srgbClr val="7030A0"/>
            </a:solidFill>
          </a:ln>
        </p:spPr>
      </p:pic>
      <p:pic>
        <p:nvPicPr>
          <p:cNvPr id="4" name="Picture 3">
            <a:extLst>
              <a:ext uri="{FF2B5EF4-FFF2-40B4-BE49-F238E27FC236}">
                <a16:creationId xmlns:a16="http://schemas.microsoft.com/office/drawing/2014/main" id="{9738DE29-9ADA-451B-8ADB-BF97BE8C480C}"/>
              </a:ext>
            </a:extLst>
          </p:cNvPr>
          <p:cNvPicPr>
            <a:picLocks noChangeAspect="1"/>
          </p:cNvPicPr>
          <p:nvPr/>
        </p:nvPicPr>
        <p:blipFill>
          <a:blip r:embed="rId3"/>
          <a:stretch>
            <a:fillRect/>
          </a:stretch>
        </p:blipFill>
        <p:spPr>
          <a:xfrm>
            <a:off x="5690122" y="3638144"/>
            <a:ext cx="6347204" cy="3104760"/>
          </a:xfrm>
          <a:prstGeom prst="rect">
            <a:avLst/>
          </a:prstGeom>
          <a:ln w="38100">
            <a:solidFill>
              <a:schemeClr val="accent2">
                <a:lumMod val="75000"/>
              </a:schemeClr>
            </a:solidFill>
          </a:ln>
        </p:spPr>
      </p:pic>
      <p:sp>
        <p:nvSpPr>
          <p:cNvPr id="5" name="Rectangle 4">
            <a:extLst>
              <a:ext uri="{FF2B5EF4-FFF2-40B4-BE49-F238E27FC236}">
                <a16:creationId xmlns:a16="http://schemas.microsoft.com/office/drawing/2014/main" id="{E2B95412-FD40-4C83-A699-32A207744F21}"/>
              </a:ext>
            </a:extLst>
          </p:cNvPr>
          <p:cNvSpPr/>
          <p:nvPr/>
        </p:nvSpPr>
        <p:spPr>
          <a:xfrm>
            <a:off x="1368289" y="2195856"/>
            <a:ext cx="1282430" cy="49033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34F61E-C3C3-4763-994C-44554560BB12}"/>
              </a:ext>
            </a:extLst>
          </p:cNvPr>
          <p:cNvSpPr/>
          <p:nvPr/>
        </p:nvSpPr>
        <p:spPr>
          <a:xfrm>
            <a:off x="727074" y="377535"/>
            <a:ext cx="902943" cy="25857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0095237-B86F-482D-82C3-0C51876DD23A}"/>
              </a:ext>
            </a:extLst>
          </p:cNvPr>
          <p:cNvSpPr/>
          <p:nvPr/>
        </p:nvSpPr>
        <p:spPr>
          <a:xfrm>
            <a:off x="5690122" y="3671275"/>
            <a:ext cx="902943" cy="25857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5966AF-78A9-4701-8551-424D8B14BE27}"/>
              </a:ext>
            </a:extLst>
          </p:cNvPr>
          <p:cNvSpPr/>
          <p:nvPr/>
        </p:nvSpPr>
        <p:spPr>
          <a:xfrm>
            <a:off x="3463649" y="927500"/>
            <a:ext cx="1134856" cy="238692"/>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3923868-17FE-4686-A5A9-A316032E9F59}"/>
              </a:ext>
            </a:extLst>
          </p:cNvPr>
          <p:cNvSpPr/>
          <p:nvPr/>
        </p:nvSpPr>
        <p:spPr>
          <a:xfrm>
            <a:off x="7728867" y="4671238"/>
            <a:ext cx="1335619" cy="324831"/>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819A161-06B3-47BF-A569-7DD69DB3F80F}"/>
              </a:ext>
            </a:extLst>
          </p:cNvPr>
          <p:cNvSpPr/>
          <p:nvPr/>
        </p:nvSpPr>
        <p:spPr>
          <a:xfrm>
            <a:off x="3463649" y="1344944"/>
            <a:ext cx="3479636" cy="1080204"/>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EEAAC10-12A9-4606-A9C5-F3879DF6F48B}"/>
              </a:ext>
            </a:extLst>
          </p:cNvPr>
          <p:cNvSpPr/>
          <p:nvPr/>
        </p:nvSpPr>
        <p:spPr>
          <a:xfrm>
            <a:off x="7728866" y="5322758"/>
            <a:ext cx="4308459" cy="1420145"/>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apple mac logo">
            <a:extLst>
              <a:ext uri="{FF2B5EF4-FFF2-40B4-BE49-F238E27FC236}">
                <a16:creationId xmlns:a16="http://schemas.microsoft.com/office/drawing/2014/main" id="{FBF9B2BC-300E-40A1-B458-187220DCC4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31" t="-1" r="17395" b="7189"/>
          <a:stretch/>
        </p:blipFill>
        <p:spPr bwMode="auto">
          <a:xfrm>
            <a:off x="7493732" y="377535"/>
            <a:ext cx="682859" cy="788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ndows logo">
            <a:extLst>
              <a:ext uri="{FF2B5EF4-FFF2-40B4-BE49-F238E27FC236}">
                <a16:creationId xmlns:a16="http://schemas.microsoft.com/office/drawing/2014/main" id="{947C4287-7449-4C6D-A2DB-E05F5E6CAD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288" y="5929141"/>
            <a:ext cx="726358" cy="81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657F56-249D-7C47-97E5-7AADCF787BB1}"/>
              </a:ext>
            </a:extLst>
          </p:cNvPr>
          <p:cNvPicPr>
            <a:picLocks noChangeAspect="1"/>
          </p:cNvPicPr>
          <p:nvPr/>
        </p:nvPicPr>
        <p:blipFill>
          <a:blip r:embed="rId2"/>
          <a:stretch>
            <a:fillRect/>
          </a:stretch>
        </p:blipFill>
        <p:spPr>
          <a:xfrm>
            <a:off x="194601" y="172278"/>
            <a:ext cx="7823200" cy="2654300"/>
          </a:xfrm>
          <a:prstGeom prst="rect">
            <a:avLst/>
          </a:prstGeom>
          <a:ln w="38100">
            <a:solidFill>
              <a:srgbClr val="7030A0"/>
            </a:solidFill>
          </a:ln>
        </p:spPr>
      </p:pic>
      <p:pic>
        <p:nvPicPr>
          <p:cNvPr id="4" name="Picture 3">
            <a:extLst>
              <a:ext uri="{FF2B5EF4-FFF2-40B4-BE49-F238E27FC236}">
                <a16:creationId xmlns:a16="http://schemas.microsoft.com/office/drawing/2014/main" id="{E33280F5-1918-42C9-AE07-629162FD38C1}"/>
              </a:ext>
            </a:extLst>
          </p:cNvPr>
          <p:cNvPicPr>
            <a:picLocks noChangeAspect="1"/>
          </p:cNvPicPr>
          <p:nvPr/>
        </p:nvPicPr>
        <p:blipFill>
          <a:blip r:embed="rId3"/>
          <a:stretch>
            <a:fillRect/>
          </a:stretch>
        </p:blipFill>
        <p:spPr>
          <a:xfrm>
            <a:off x="2943433" y="4542597"/>
            <a:ext cx="8982075" cy="2143125"/>
          </a:xfrm>
          <a:prstGeom prst="rect">
            <a:avLst/>
          </a:prstGeom>
          <a:ln w="38100">
            <a:solidFill>
              <a:schemeClr val="accent2">
                <a:lumMod val="75000"/>
              </a:schemeClr>
            </a:solidFill>
          </a:ln>
        </p:spPr>
      </p:pic>
      <p:sp>
        <p:nvSpPr>
          <p:cNvPr id="5" name="Rectangle 4">
            <a:extLst>
              <a:ext uri="{FF2B5EF4-FFF2-40B4-BE49-F238E27FC236}">
                <a16:creationId xmlns:a16="http://schemas.microsoft.com/office/drawing/2014/main" id="{C257D0C8-E3EC-4247-9523-81BD99F95BEC}"/>
              </a:ext>
            </a:extLst>
          </p:cNvPr>
          <p:cNvSpPr/>
          <p:nvPr/>
        </p:nvSpPr>
        <p:spPr>
          <a:xfrm>
            <a:off x="1328531" y="289476"/>
            <a:ext cx="274982" cy="306872"/>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ABD02D-4450-4CF9-BED4-57B79E5387AB}"/>
              </a:ext>
            </a:extLst>
          </p:cNvPr>
          <p:cNvSpPr/>
          <p:nvPr/>
        </p:nvSpPr>
        <p:spPr>
          <a:xfrm>
            <a:off x="3684103" y="4549223"/>
            <a:ext cx="2835965" cy="40709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F8546FC-6B42-4A03-BE2A-4249E10FB43A}"/>
              </a:ext>
            </a:extLst>
          </p:cNvPr>
          <p:cNvSpPr/>
          <p:nvPr/>
        </p:nvSpPr>
        <p:spPr>
          <a:xfrm>
            <a:off x="1676400" y="547894"/>
            <a:ext cx="2736574" cy="306872"/>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Image result for apple mac logo">
            <a:extLst>
              <a:ext uri="{FF2B5EF4-FFF2-40B4-BE49-F238E27FC236}">
                <a16:creationId xmlns:a16="http://schemas.microsoft.com/office/drawing/2014/main" id="{49A26187-0C5F-4EB2-817F-9B86C2C95C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31" t="-1" r="17395" b="7189"/>
          <a:stretch/>
        </p:blipFill>
        <p:spPr bwMode="auto">
          <a:xfrm>
            <a:off x="8387115" y="854766"/>
            <a:ext cx="682859" cy="788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windows logo">
            <a:extLst>
              <a:ext uri="{FF2B5EF4-FFF2-40B4-BE49-F238E27FC236}">
                <a16:creationId xmlns:a16="http://schemas.microsoft.com/office/drawing/2014/main" id="{D005DA94-3E2D-498F-865A-7196015AF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680" y="5207278"/>
            <a:ext cx="726358" cy="81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486E83-919F-1748-A665-350E5DE6F8BD}"/>
              </a:ext>
            </a:extLst>
          </p:cNvPr>
          <p:cNvPicPr>
            <a:picLocks noChangeAspect="1"/>
          </p:cNvPicPr>
          <p:nvPr/>
        </p:nvPicPr>
        <p:blipFill>
          <a:blip r:embed="rId2"/>
          <a:stretch>
            <a:fillRect/>
          </a:stretch>
        </p:blipFill>
        <p:spPr>
          <a:xfrm>
            <a:off x="2165350" y="2070100"/>
            <a:ext cx="7861300" cy="271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88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B0EED73-AE84-F406-74D1-4C61921342AE}"/>
              </a:ext>
            </a:extLst>
          </p:cNvPr>
          <p:cNvSpPr>
            <a:spLocks noGrp="1"/>
          </p:cNvSpPr>
          <p:nvPr>
            <p:ph type="title"/>
          </p:nvPr>
        </p:nvSpPr>
        <p:spPr>
          <a:xfrm>
            <a:off x="200416" y="365125"/>
            <a:ext cx="11874674" cy="1325563"/>
          </a:xfrm>
        </p:spPr>
        <p:txBody>
          <a:bodyPr>
            <a:normAutofit/>
          </a:bodyPr>
          <a:lstStyle/>
          <a:p>
            <a:pPr algn="ctr">
              <a:spcBef>
                <a:spcPts val="0"/>
              </a:spcBef>
            </a:pPr>
            <a:r>
              <a:rPr lang="en-GB">
                <a:solidFill>
                  <a:srgbClr val="E85051"/>
                </a:solidFill>
              </a:rPr>
              <a:t>Your task</a:t>
            </a:r>
            <a:endParaRPr lang="en-GB" sz="2400">
              <a:solidFill>
                <a:srgbClr val="E85051"/>
              </a:solidFill>
            </a:endParaRPr>
          </a:p>
        </p:txBody>
      </p:sp>
      <p:sp>
        <p:nvSpPr>
          <p:cNvPr id="3" name="TextBox 2">
            <a:extLst>
              <a:ext uri="{FF2B5EF4-FFF2-40B4-BE49-F238E27FC236}">
                <a16:creationId xmlns:a16="http://schemas.microsoft.com/office/drawing/2014/main" id="{3C93AB52-DBA5-0A5E-A01F-D4C9567A206B}"/>
              </a:ext>
            </a:extLst>
          </p:cNvPr>
          <p:cNvSpPr txBox="1"/>
          <p:nvPr/>
        </p:nvSpPr>
        <p:spPr>
          <a:xfrm>
            <a:off x="517289" y="1839255"/>
            <a:ext cx="11311854" cy="1938992"/>
          </a:xfrm>
          <a:prstGeom prst="rect">
            <a:avLst/>
          </a:prstGeom>
          <a:noFill/>
        </p:spPr>
        <p:txBody>
          <a:bodyPr wrap="square" lIns="91440" tIns="45720" rIns="91440" bIns="45720" numCol="1" anchor="t">
            <a:spAutoFit/>
          </a:bodyPr>
          <a:lstStyle/>
          <a:p>
            <a:pPr marL="342900" indent="-342900">
              <a:buFont typeface="Arial" panose="020B0604020202020204" pitchFamily="34" charset="0"/>
              <a:buChar char="•"/>
            </a:pPr>
            <a:r>
              <a:rPr lang="en-GB" sz="2400">
                <a:solidFill>
                  <a:srgbClr val="000000"/>
                </a:solidFill>
                <a:ea typeface="+mn-lt"/>
                <a:cs typeface="+mn-lt"/>
              </a:rPr>
              <a:t>Have a go at referencing all the sources you have found so far that you intend to use IN YOUR INVESTIGATIVE JOURNAL from Assignment 2</a:t>
            </a:r>
          </a:p>
          <a:p>
            <a:pPr marL="342900" indent="-342900">
              <a:buFont typeface="Arial" panose="020B0604020202020204" pitchFamily="34" charset="0"/>
              <a:buChar char="•"/>
            </a:pPr>
            <a:r>
              <a:rPr lang="en-GB" sz="2400">
                <a:solidFill>
                  <a:srgbClr val="000000"/>
                </a:solidFill>
                <a:ea typeface="+mn-lt"/>
                <a:cs typeface="+mn-lt"/>
              </a:rPr>
              <a:t>Continue your research in your investigative journal, using whatever sources you think are suitable. Next week you will need to have enough information to produce a paragraph on your topic, so work towards that.</a:t>
            </a:r>
          </a:p>
        </p:txBody>
      </p:sp>
      <p:pic>
        <p:nvPicPr>
          <p:cNvPr id="3074" name="Picture 2" descr="&quot;Microsoft Teams Icon&quot; Poster by AGM97 | Redbubble">
            <a:extLst>
              <a:ext uri="{FF2B5EF4-FFF2-40B4-BE49-F238E27FC236}">
                <a16:creationId xmlns:a16="http://schemas.microsoft.com/office/drawing/2014/main" id="{6181E43A-ADC8-C44F-71C4-E79EEAB9A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72" t="24652" r="17101" b="24828"/>
          <a:stretch/>
        </p:blipFill>
        <p:spPr bwMode="auto">
          <a:xfrm>
            <a:off x="10342792" y="4926489"/>
            <a:ext cx="1732298" cy="17383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8E41F5-50FA-D5EC-1C7E-EB491FFD7C4A}"/>
              </a:ext>
            </a:extLst>
          </p:cNvPr>
          <p:cNvSpPr txBox="1"/>
          <p:nvPr/>
        </p:nvSpPr>
        <p:spPr>
          <a:xfrm>
            <a:off x="5846165" y="4925580"/>
            <a:ext cx="4496627" cy="1815882"/>
          </a:xfrm>
          <a:prstGeom prst="rect">
            <a:avLst/>
          </a:prstGeom>
          <a:solidFill>
            <a:schemeClr val="bg2">
              <a:lumMod val="90000"/>
            </a:schemeClr>
          </a:solidFill>
        </p:spPr>
        <p:txBody>
          <a:bodyPr wrap="square" lIns="91440" tIns="45720" rIns="91440" bIns="45720" rtlCol="0" anchor="t">
            <a:spAutoFit/>
          </a:bodyPr>
          <a:lstStyle/>
          <a:p>
            <a:pPr algn="ctr"/>
            <a:r>
              <a:rPr lang="en-US" sz="2800"/>
              <a:t>Submit your Investigative Journal ON THE </a:t>
            </a:r>
            <a:r>
              <a:rPr lang="en-US" sz="2800" b="1"/>
              <a:t>Sixth Form 2022-2024 Team </a:t>
            </a:r>
            <a:r>
              <a:rPr lang="en-US" sz="2800"/>
              <a:t>by 4pm next Wednesday</a:t>
            </a:r>
            <a:endParaRPr lang="en-US" sz="2800">
              <a:cs typeface="Calibri"/>
            </a:endParaRPr>
          </a:p>
        </p:txBody>
      </p:sp>
      <p:pic>
        <p:nvPicPr>
          <p:cNvPr id="4" name="Picture 3">
            <a:extLst>
              <a:ext uri="{FF2B5EF4-FFF2-40B4-BE49-F238E27FC236}">
                <a16:creationId xmlns:a16="http://schemas.microsoft.com/office/drawing/2014/main" id="{D4BB0DBE-75D0-6027-012A-033DB138DA75}"/>
              </a:ext>
            </a:extLst>
          </p:cNvPr>
          <p:cNvPicPr>
            <a:picLocks noChangeAspect="1"/>
          </p:cNvPicPr>
          <p:nvPr/>
        </p:nvPicPr>
        <p:blipFill>
          <a:blip r:embed="rId4"/>
          <a:stretch>
            <a:fillRect/>
          </a:stretch>
        </p:blipFill>
        <p:spPr>
          <a:xfrm>
            <a:off x="200416" y="4748197"/>
            <a:ext cx="5329527" cy="2109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46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B0EED73-AE84-F406-74D1-4C61921342A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Assignment 2 Feedback</a:t>
            </a:r>
          </a:p>
        </p:txBody>
      </p:sp>
      <p:sp>
        <p:nvSpPr>
          <p:cNvPr id="18" name="TextBox 17">
            <a:extLst>
              <a:ext uri="{FF2B5EF4-FFF2-40B4-BE49-F238E27FC236}">
                <a16:creationId xmlns:a16="http://schemas.microsoft.com/office/drawing/2014/main" id="{C1FE6723-094D-3F8C-D37D-E7ACB310972F}"/>
              </a:ext>
            </a:extLst>
          </p:cNvPr>
          <p:cNvSpPr txBox="1"/>
          <p:nvPr/>
        </p:nvSpPr>
        <p:spPr>
          <a:xfrm>
            <a:off x="4965431" y="2438400"/>
            <a:ext cx="6586489" cy="3785419"/>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dirty="0"/>
              <a:t>Check your returned assignment in Team for specific feedback. Remember to click on the ‘rubric’ button for more detailed feedback.</a:t>
            </a:r>
            <a:endParaRPr lang="en-US" sz="2000">
              <a:cs typeface="Calibri"/>
            </a:endParaRPr>
          </a:p>
          <a:p>
            <a:pPr marL="342900" indent="-228600">
              <a:lnSpc>
                <a:spcPct val="90000"/>
              </a:lnSpc>
              <a:spcAft>
                <a:spcPts val="600"/>
              </a:spcAft>
              <a:buFont typeface="Arial" panose="020B0604020202020204" pitchFamily="34" charset="0"/>
              <a:buChar char="•"/>
            </a:pPr>
            <a:r>
              <a:rPr lang="en-US" sz="2000" dirty="0">
                <a:cs typeface="Calibri"/>
              </a:rPr>
              <a:t>The qualifications and reputation of the author/publication matter!</a:t>
            </a:r>
          </a:p>
          <a:p>
            <a:pPr marL="800100" lvl="1" indent="-228600">
              <a:lnSpc>
                <a:spcPct val="90000"/>
              </a:lnSpc>
              <a:spcAft>
                <a:spcPts val="600"/>
              </a:spcAft>
              <a:buFont typeface="Arial" panose="020B0604020202020204" pitchFamily="34" charset="0"/>
              <a:buChar char="•"/>
            </a:pPr>
            <a:endParaRPr lang="en-US" sz="2000" dirty="0">
              <a:cs typeface="Calibri"/>
            </a:endParaRPr>
          </a:p>
          <a:p>
            <a:pPr indent="-228600">
              <a:lnSpc>
                <a:spcPct val="90000"/>
              </a:lnSpc>
              <a:spcAft>
                <a:spcPts val="600"/>
              </a:spcAft>
              <a:buFont typeface="Arial" panose="020B0604020202020204" pitchFamily="34" charset="0"/>
              <a:buChar char="•"/>
            </a:pPr>
            <a:endParaRPr lang="en-US" sz="2000">
              <a:cs typeface="Calibri" panose="020F0502020204030204"/>
            </a:endParaRPr>
          </a:p>
        </p:txBody>
      </p:sp>
      <p:pic>
        <p:nvPicPr>
          <p:cNvPr id="2" name="Picture 2" descr="&quot;Microsoft Teams Icon&quot; Poster by AGM97 | Redbubble">
            <a:extLst>
              <a:ext uri="{FF2B5EF4-FFF2-40B4-BE49-F238E27FC236}">
                <a16:creationId xmlns:a16="http://schemas.microsoft.com/office/drawing/2014/main" id="{4A31FE13-2620-0B27-041D-D45A1ABAD3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3" r="588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4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B0EED73-AE84-F406-74D1-4C61921342AE}"/>
              </a:ext>
            </a:extLst>
          </p:cNvPr>
          <p:cNvSpPr>
            <a:spLocks noGrp="1"/>
          </p:cNvSpPr>
          <p:nvPr>
            <p:ph type="title"/>
          </p:nvPr>
        </p:nvSpPr>
        <p:spPr>
          <a:xfrm>
            <a:off x="200416" y="365125"/>
            <a:ext cx="11874674" cy="1325563"/>
          </a:xfrm>
        </p:spPr>
        <p:txBody>
          <a:bodyPr>
            <a:normAutofit/>
          </a:bodyPr>
          <a:lstStyle/>
          <a:p>
            <a:pPr algn="ctr">
              <a:spcBef>
                <a:spcPts val="0"/>
              </a:spcBef>
            </a:pPr>
            <a:r>
              <a:rPr lang="en-GB">
                <a:solidFill>
                  <a:srgbClr val="E85051"/>
                </a:solidFill>
              </a:rPr>
              <a:t>Academic Honesty</a:t>
            </a:r>
          </a:p>
        </p:txBody>
      </p:sp>
      <p:sp>
        <p:nvSpPr>
          <p:cNvPr id="5" name="TextBox 4">
            <a:extLst>
              <a:ext uri="{FF2B5EF4-FFF2-40B4-BE49-F238E27FC236}">
                <a16:creationId xmlns:a16="http://schemas.microsoft.com/office/drawing/2014/main" id="{A3EC3D8D-BE16-E34F-0A0A-E0ED50C29ECF}"/>
              </a:ext>
            </a:extLst>
          </p:cNvPr>
          <p:cNvSpPr txBox="1"/>
          <p:nvPr/>
        </p:nvSpPr>
        <p:spPr>
          <a:xfrm>
            <a:off x="494777" y="1490008"/>
            <a:ext cx="11285951" cy="1569660"/>
          </a:xfrm>
          <a:prstGeom prst="rect">
            <a:avLst/>
          </a:prstGeom>
          <a:noFill/>
        </p:spPr>
        <p:txBody>
          <a:bodyPr wrap="square">
            <a:spAutoFit/>
          </a:bodyPr>
          <a:lstStyle/>
          <a:p>
            <a:r>
              <a:rPr lang="en-GB" sz="2400"/>
              <a:t>“Academic honesty smacks of citing sources because if we do not do this, we get punished.  It is the choice of the writer.  It could be poor work habits, ignorance, misunderstanding or other factors which lead to failure to cite sources, but in the academic world, plagiarism is plagiarism, intentional or not.”</a:t>
            </a:r>
          </a:p>
        </p:txBody>
      </p:sp>
      <p:sp>
        <p:nvSpPr>
          <p:cNvPr id="7" name="TextBox 6">
            <a:extLst>
              <a:ext uri="{FF2B5EF4-FFF2-40B4-BE49-F238E27FC236}">
                <a16:creationId xmlns:a16="http://schemas.microsoft.com/office/drawing/2014/main" id="{726A43CB-F46C-9671-F07D-E58E2C9A4352}"/>
              </a:ext>
            </a:extLst>
          </p:cNvPr>
          <p:cNvSpPr txBox="1"/>
          <p:nvPr/>
        </p:nvSpPr>
        <p:spPr>
          <a:xfrm>
            <a:off x="380999" y="5790342"/>
            <a:ext cx="11430001" cy="923330"/>
          </a:xfrm>
          <a:prstGeom prst="rect">
            <a:avLst/>
          </a:prstGeom>
          <a:noFill/>
        </p:spPr>
        <p:txBody>
          <a:bodyPr wrap="square">
            <a:spAutoFit/>
          </a:bodyPr>
          <a:lstStyle/>
          <a:p>
            <a:pPr algn="l" rtl="0" fontAlgn="auto"/>
            <a:r>
              <a:rPr lang="en-GB" b="1" i="0" u="none" strike="noStrike">
                <a:solidFill>
                  <a:srgbClr val="373737"/>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Royce, J. (2020, July 9). </a:t>
            </a:r>
            <a:r>
              <a:rPr lang="en-US" b="0" i="1" u="none" strike="noStrike">
                <a:solidFill>
                  <a:srgbClr val="000000"/>
                </a:solidFill>
                <a:effectLst/>
                <a:latin typeface="Calibri" panose="020F0502020204030204" pitchFamily="34" charset="0"/>
              </a:rPr>
              <a:t>The integrity of integrity</a:t>
            </a:r>
            <a:r>
              <a:rPr lang="en-US" b="0" i="0" u="none" strike="noStrike">
                <a:solidFill>
                  <a:srgbClr val="000000"/>
                </a:solidFill>
                <a:effectLst/>
                <a:latin typeface="Calibri" panose="020F0502020204030204" pitchFamily="34" charset="0"/>
              </a:rPr>
              <a:t>. Retrieved February 10, 2022, from Honesty, honestly...: </a:t>
            </a:r>
            <a:r>
              <a:rPr lang="en-US" b="0" i="0" u="sng" strike="noStrike">
                <a:solidFill>
                  <a:srgbClr val="0563C1"/>
                </a:solidFill>
                <a:effectLst/>
                <a:latin typeface="Calibri" panose="020F0502020204030204" pitchFamily="34" charset="0"/>
                <a:hlinkClick r:id="rId3"/>
              </a:rPr>
              <a:t>https://www.read2live.com/2020 /07/29/the-integrity-of-integrity/</a:t>
            </a:r>
            <a:r>
              <a:rPr lang="en-US" b="0" i="0" u="none" strike="noStrike">
                <a:solidFill>
                  <a:srgbClr val="000000"/>
                </a:solidFill>
                <a:effectLst/>
                <a:latin typeface="Calibri" panose="020F0502020204030204" pitchFamily="34" charset="0"/>
              </a:rPr>
              <a:t> </a:t>
            </a:r>
            <a:r>
              <a:rPr lang="en-GB" b="0" i="0">
                <a:effectLst/>
                <a:latin typeface="Calibri" panose="020F0502020204030204" pitchFamily="34" charset="0"/>
              </a:rPr>
              <a:t>​</a:t>
            </a:r>
            <a:endParaRPr lang="en-GB" b="0" i="0">
              <a:effectLst/>
            </a:endParaRPr>
          </a:p>
        </p:txBody>
      </p:sp>
      <p:pic>
        <p:nvPicPr>
          <p:cNvPr id="9" name="Picture 8" descr="A picture containing text, person, indoor, book&#10;&#10;Description automatically generated">
            <a:extLst>
              <a:ext uri="{FF2B5EF4-FFF2-40B4-BE49-F238E27FC236}">
                <a16:creationId xmlns:a16="http://schemas.microsoft.com/office/drawing/2014/main" id="{923B1792-F3DB-18F9-F7AE-72E90CB6E23F}"/>
              </a:ext>
            </a:extLst>
          </p:cNvPr>
          <p:cNvPicPr>
            <a:picLocks noChangeAspect="1"/>
          </p:cNvPicPr>
          <p:nvPr/>
        </p:nvPicPr>
        <p:blipFill rotWithShape="1">
          <a:blip r:embed="rId4">
            <a:extLst>
              <a:ext uri="{28A0092B-C50C-407E-A947-70E740481C1C}">
                <a14:useLocalDpi xmlns:a14="http://schemas.microsoft.com/office/drawing/2010/main" val="0"/>
              </a:ext>
            </a:extLst>
          </a:blip>
          <a:srcRect t="16980" b="19219"/>
          <a:stretch/>
        </p:blipFill>
        <p:spPr>
          <a:xfrm>
            <a:off x="4877458" y="3140498"/>
            <a:ext cx="2755001" cy="2649844"/>
          </a:xfrm>
          <a:prstGeom prst="ellipse">
            <a:avLst/>
          </a:prstGeom>
        </p:spPr>
      </p:pic>
    </p:spTree>
    <p:extLst>
      <p:ext uri="{BB962C8B-B14F-4D97-AF65-F5344CB8AC3E}">
        <p14:creationId xmlns:p14="http://schemas.microsoft.com/office/powerpoint/2010/main" val="154708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B0EED73-AE84-F406-74D1-4C61921342AE}"/>
              </a:ext>
            </a:extLst>
          </p:cNvPr>
          <p:cNvSpPr>
            <a:spLocks noGrp="1"/>
          </p:cNvSpPr>
          <p:nvPr>
            <p:ph type="title"/>
          </p:nvPr>
        </p:nvSpPr>
        <p:spPr>
          <a:xfrm>
            <a:off x="200416" y="365125"/>
            <a:ext cx="11874674" cy="1325563"/>
          </a:xfrm>
        </p:spPr>
        <p:txBody>
          <a:bodyPr>
            <a:normAutofit/>
          </a:bodyPr>
          <a:lstStyle/>
          <a:p>
            <a:pPr algn="ctr">
              <a:spcBef>
                <a:spcPts val="0"/>
              </a:spcBef>
            </a:pPr>
            <a:r>
              <a:rPr lang="en-GB">
                <a:solidFill>
                  <a:srgbClr val="E85051"/>
                </a:solidFill>
              </a:rPr>
              <a:t>Academic Integrity</a:t>
            </a:r>
          </a:p>
        </p:txBody>
      </p:sp>
      <p:sp>
        <p:nvSpPr>
          <p:cNvPr id="5" name="TextBox 4">
            <a:extLst>
              <a:ext uri="{FF2B5EF4-FFF2-40B4-BE49-F238E27FC236}">
                <a16:creationId xmlns:a16="http://schemas.microsoft.com/office/drawing/2014/main" id="{A3EC3D8D-BE16-E34F-0A0A-E0ED50C29ECF}"/>
              </a:ext>
            </a:extLst>
          </p:cNvPr>
          <p:cNvSpPr txBox="1"/>
          <p:nvPr/>
        </p:nvSpPr>
        <p:spPr>
          <a:xfrm>
            <a:off x="494777" y="1896342"/>
            <a:ext cx="11285951" cy="3785652"/>
          </a:xfrm>
          <a:prstGeom prst="rect">
            <a:avLst/>
          </a:prstGeom>
          <a:noFill/>
        </p:spPr>
        <p:txBody>
          <a:bodyPr wrap="square">
            <a:spAutoFit/>
          </a:bodyPr>
          <a:lstStyle/>
          <a:p>
            <a:r>
              <a:rPr lang="en-GB" sz="2400"/>
              <a:t>“Academic integrity, though. There are no contexts with academic integrity. When we use the work [including images] of other people, we cite our sources without needing to think about it. We say, as a matter of honour, this is not mine.  … [We] do it as a matter of honour, a courtesy and a thank you to the creator of the image.  Researchers with integrity do not manipulate their measurements to ensure a straight-line graph...Researchers with integrity disclose affiliations so that readers may consider whether their sponsors might have vested interest in the outcomes of their research.  Researchers with integrity are honest, whatever the situation, whatever the context. They cannot do other, they cannot be other. Integrity is what they are, it is who they are.”</a:t>
            </a:r>
          </a:p>
        </p:txBody>
      </p:sp>
      <p:sp>
        <p:nvSpPr>
          <p:cNvPr id="2" name="TextBox 1">
            <a:extLst>
              <a:ext uri="{FF2B5EF4-FFF2-40B4-BE49-F238E27FC236}">
                <a16:creationId xmlns:a16="http://schemas.microsoft.com/office/drawing/2014/main" id="{CE99F845-2B53-0777-653A-DD12E66B8F25}"/>
              </a:ext>
            </a:extLst>
          </p:cNvPr>
          <p:cNvSpPr txBox="1"/>
          <p:nvPr/>
        </p:nvSpPr>
        <p:spPr>
          <a:xfrm>
            <a:off x="380999" y="5790342"/>
            <a:ext cx="11430001" cy="923330"/>
          </a:xfrm>
          <a:prstGeom prst="rect">
            <a:avLst/>
          </a:prstGeom>
          <a:noFill/>
        </p:spPr>
        <p:txBody>
          <a:bodyPr wrap="square">
            <a:spAutoFit/>
          </a:bodyPr>
          <a:lstStyle/>
          <a:p>
            <a:pPr algn="l" rtl="0" fontAlgn="auto"/>
            <a:r>
              <a:rPr lang="en-GB" b="1" i="0" u="none" strike="noStrike">
                <a:solidFill>
                  <a:srgbClr val="373737"/>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Royce, J. (2020, July 9). </a:t>
            </a:r>
            <a:r>
              <a:rPr lang="en-US" b="0" i="1" u="none" strike="noStrike">
                <a:solidFill>
                  <a:srgbClr val="000000"/>
                </a:solidFill>
                <a:effectLst/>
                <a:latin typeface="Calibri" panose="020F0502020204030204" pitchFamily="34" charset="0"/>
              </a:rPr>
              <a:t>The integrity of integrity</a:t>
            </a:r>
            <a:r>
              <a:rPr lang="en-US" b="0" i="0" u="none" strike="noStrike">
                <a:solidFill>
                  <a:srgbClr val="000000"/>
                </a:solidFill>
                <a:effectLst/>
                <a:latin typeface="Calibri" panose="020F0502020204030204" pitchFamily="34" charset="0"/>
              </a:rPr>
              <a:t>. Retrieved February 10, 2022, from Honesty, honestly...: </a:t>
            </a:r>
            <a:r>
              <a:rPr lang="en-US" b="0" i="0" u="sng" strike="noStrike">
                <a:solidFill>
                  <a:srgbClr val="0563C1"/>
                </a:solidFill>
                <a:effectLst/>
                <a:latin typeface="Calibri" panose="020F0502020204030204" pitchFamily="34" charset="0"/>
                <a:hlinkClick r:id="rId3"/>
              </a:rPr>
              <a:t>https://www.read2live.com/2020 /07/29/the-integrity-of-integrity/</a:t>
            </a:r>
            <a:r>
              <a:rPr lang="en-US" b="0" i="0" u="none" strike="noStrike">
                <a:solidFill>
                  <a:srgbClr val="000000"/>
                </a:solidFill>
                <a:effectLst/>
                <a:latin typeface="Calibri" panose="020F0502020204030204" pitchFamily="34" charset="0"/>
              </a:rPr>
              <a:t> </a:t>
            </a:r>
            <a:r>
              <a:rPr lang="en-GB" b="0" i="0">
                <a:effectLst/>
                <a:latin typeface="Calibri" panose="020F0502020204030204" pitchFamily="34" charset="0"/>
              </a:rPr>
              <a:t>​</a:t>
            </a:r>
            <a:endParaRPr lang="en-GB" b="0" i="0">
              <a:effectLst/>
            </a:endParaRPr>
          </a:p>
        </p:txBody>
      </p:sp>
      <p:pic>
        <p:nvPicPr>
          <p:cNvPr id="3" name="Picture 2" descr="A picture containing text, person, indoor, book&#10;&#10;Description automatically generated">
            <a:extLst>
              <a:ext uri="{FF2B5EF4-FFF2-40B4-BE49-F238E27FC236}">
                <a16:creationId xmlns:a16="http://schemas.microsoft.com/office/drawing/2014/main" id="{C05132B7-4CEA-2FA3-A095-1A9BE5907F07}"/>
              </a:ext>
            </a:extLst>
          </p:cNvPr>
          <p:cNvPicPr>
            <a:picLocks noChangeAspect="1"/>
          </p:cNvPicPr>
          <p:nvPr/>
        </p:nvPicPr>
        <p:blipFill rotWithShape="1">
          <a:blip r:embed="rId4">
            <a:extLst>
              <a:ext uri="{28A0092B-C50C-407E-A947-70E740481C1C}">
                <a14:useLocalDpi xmlns:a14="http://schemas.microsoft.com/office/drawing/2010/main" val="0"/>
              </a:ext>
            </a:extLst>
          </a:blip>
          <a:srcRect t="16980" b="19219"/>
          <a:stretch/>
        </p:blipFill>
        <p:spPr>
          <a:xfrm>
            <a:off x="494777" y="213526"/>
            <a:ext cx="1423134" cy="1368814"/>
          </a:xfrm>
          <a:prstGeom prst="ellipse">
            <a:avLst/>
          </a:prstGeom>
        </p:spPr>
      </p:pic>
    </p:spTree>
    <p:extLst>
      <p:ext uri="{BB962C8B-B14F-4D97-AF65-F5344CB8AC3E}">
        <p14:creationId xmlns:p14="http://schemas.microsoft.com/office/powerpoint/2010/main" val="143018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B0EED73-AE84-F406-74D1-4C61921342AE}"/>
              </a:ext>
            </a:extLst>
          </p:cNvPr>
          <p:cNvSpPr>
            <a:spLocks noGrp="1"/>
          </p:cNvSpPr>
          <p:nvPr>
            <p:ph type="title"/>
          </p:nvPr>
        </p:nvSpPr>
        <p:spPr>
          <a:xfrm>
            <a:off x="200416" y="365125"/>
            <a:ext cx="11874674" cy="1325563"/>
          </a:xfrm>
        </p:spPr>
        <p:txBody>
          <a:bodyPr>
            <a:normAutofit/>
          </a:bodyPr>
          <a:lstStyle/>
          <a:p>
            <a:pPr algn="ctr">
              <a:spcBef>
                <a:spcPts val="0"/>
              </a:spcBef>
            </a:pPr>
            <a:r>
              <a:rPr lang="en-GB">
                <a:solidFill>
                  <a:srgbClr val="E85051"/>
                </a:solidFill>
              </a:rPr>
              <a:t>Academic Integrity</a:t>
            </a:r>
          </a:p>
        </p:txBody>
      </p:sp>
      <p:sp>
        <p:nvSpPr>
          <p:cNvPr id="5" name="TextBox 4">
            <a:extLst>
              <a:ext uri="{FF2B5EF4-FFF2-40B4-BE49-F238E27FC236}">
                <a16:creationId xmlns:a16="http://schemas.microsoft.com/office/drawing/2014/main" id="{A3EC3D8D-BE16-E34F-0A0A-E0ED50C29ECF}"/>
              </a:ext>
            </a:extLst>
          </p:cNvPr>
          <p:cNvSpPr txBox="1"/>
          <p:nvPr/>
        </p:nvSpPr>
        <p:spPr>
          <a:xfrm>
            <a:off x="494777" y="2644170"/>
            <a:ext cx="11285951" cy="1569660"/>
          </a:xfrm>
          <a:prstGeom prst="rect">
            <a:avLst/>
          </a:prstGeom>
          <a:noFill/>
        </p:spPr>
        <p:txBody>
          <a:bodyPr wrap="square">
            <a:spAutoFit/>
          </a:bodyPr>
          <a:lstStyle/>
          <a:p>
            <a:r>
              <a:rPr lang="en-GB" sz="2400"/>
              <a:t>… “integrity is doing the right thing even when nobody will be aware or care about what you have done;  integrity is doing the right thing even though there are no consequences for doing anything else;  integrity is doing the right thing because this is you, what you do, who you are, how you behave.”</a:t>
            </a:r>
          </a:p>
        </p:txBody>
      </p:sp>
      <p:sp>
        <p:nvSpPr>
          <p:cNvPr id="2" name="TextBox 1">
            <a:extLst>
              <a:ext uri="{FF2B5EF4-FFF2-40B4-BE49-F238E27FC236}">
                <a16:creationId xmlns:a16="http://schemas.microsoft.com/office/drawing/2014/main" id="{3E54FA3A-9F49-3FF7-5AD7-B2D888888626}"/>
              </a:ext>
            </a:extLst>
          </p:cNvPr>
          <p:cNvSpPr txBox="1"/>
          <p:nvPr/>
        </p:nvSpPr>
        <p:spPr>
          <a:xfrm>
            <a:off x="380999" y="5790342"/>
            <a:ext cx="11430001" cy="923330"/>
          </a:xfrm>
          <a:prstGeom prst="rect">
            <a:avLst/>
          </a:prstGeom>
          <a:noFill/>
        </p:spPr>
        <p:txBody>
          <a:bodyPr wrap="square" lIns="91440" tIns="45720" rIns="91440" bIns="45720" anchor="t">
            <a:spAutoFit/>
          </a:bodyPr>
          <a:lstStyle/>
          <a:p>
            <a:pPr algn="l" rtl="0" fontAlgn="auto"/>
            <a:r>
              <a:rPr lang="en-GB" b="1" i="0" u="none" strike="noStrike">
                <a:solidFill>
                  <a:srgbClr val="373737"/>
                </a:solidFill>
                <a:effectLst/>
                <a:latin typeface="Calibri" panose="020F0502020204030204" pitchFamily="34" charset="0"/>
              </a:rPr>
              <a:t>​</a:t>
            </a:r>
          </a:p>
          <a:p>
            <a:pPr algn="l" rtl="0" fontAlgn="base"/>
            <a:r>
              <a:rPr lang="en-US" b="0" i="0" u="none" strike="noStrike">
                <a:solidFill>
                  <a:srgbClr val="000000"/>
                </a:solidFill>
                <a:effectLst/>
                <a:latin typeface="Calibri"/>
                <a:cs typeface="Calibri"/>
              </a:rPr>
              <a:t>Royce, J. (2020, July </a:t>
            </a:r>
            <a:r>
              <a:rPr lang="en-US">
                <a:solidFill>
                  <a:srgbClr val="000000"/>
                </a:solidFill>
                <a:latin typeface="Calibri"/>
                <a:cs typeface="Calibri"/>
              </a:rPr>
              <a:t>29</a:t>
            </a:r>
            <a:r>
              <a:rPr lang="en-US" b="0" i="0" u="none" strike="noStrike">
                <a:solidFill>
                  <a:srgbClr val="000000"/>
                </a:solidFill>
                <a:effectLst/>
                <a:latin typeface="Calibri"/>
                <a:cs typeface="Calibri"/>
              </a:rPr>
              <a:t>). </a:t>
            </a:r>
            <a:r>
              <a:rPr lang="en-US" b="0" i="1" u="none" strike="noStrike" dirty="0">
                <a:solidFill>
                  <a:srgbClr val="000000"/>
                </a:solidFill>
                <a:effectLst/>
                <a:latin typeface="Calibri"/>
                <a:cs typeface="Calibri"/>
              </a:rPr>
              <a:t>The integrity of integrity</a:t>
            </a:r>
            <a:r>
              <a:rPr lang="en-US" b="0" i="0" u="none" strike="noStrike" dirty="0">
                <a:solidFill>
                  <a:srgbClr val="000000"/>
                </a:solidFill>
                <a:effectLst/>
                <a:latin typeface="Calibri"/>
                <a:cs typeface="Calibri"/>
              </a:rPr>
              <a:t>. Retrieved February 10, 2022, from Honesty, honestly...: </a:t>
            </a:r>
            <a:r>
              <a:rPr lang="en-US" b="0" i="0" u="sng" strike="noStrike" dirty="0">
                <a:solidFill>
                  <a:srgbClr val="0563C1"/>
                </a:solidFill>
                <a:effectLst/>
                <a:latin typeface="Calibri"/>
                <a:cs typeface="Calibri"/>
                <a:hlinkClick r:id="rId3"/>
              </a:rPr>
              <a:t>https://www.read2live.com/2020 /07/29/the-integrity-of-integrity/</a:t>
            </a:r>
            <a:r>
              <a:rPr lang="en-US" b="0" i="0" u="none" strike="noStrike" dirty="0">
                <a:solidFill>
                  <a:srgbClr val="000000"/>
                </a:solidFill>
                <a:effectLst/>
                <a:latin typeface="Calibri"/>
                <a:cs typeface="Calibri"/>
              </a:rPr>
              <a:t> </a:t>
            </a:r>
            <a:r>
              <a:rPr lang="en-GB" b="0" i="0" dirty="0">
                <a:effectLst/>
                <a:latin typeface="Calibri"/>
                <a:cs typeface="Calibri"/>
              </a:rPr>
              <a:t>​</a:t>
            </a:r>
          </a:p>
        </p:txBody>
      </p:sp>
      <p:pic>
        <p:nvPicPr>
          <p:cNvPr id="3" name="Picture 2" descr="A picture containing text, person, indoor, book&#10;&#10;Description automatically generated">
            <a:extLst>
              <a:ext uri="{FF2B5EF4-FFF2-40B4-BE49-F238E27FC236}">
                <a16:creationId xmlns:a16="http://schemas.microsoft.com/office/drawing/2014/main" id="{4234424D-B85A-C5FC-F2A0-B67F8896AAE2}"/>
              </a:ext>
            </a:extLst>
          </p:cNvPr>
          <p:cNvPicPr>
            <a:picLocks noChangeAspect="1"/>
          </p:cNvPicPr>
          <p:nvPr/>
        </p:nvPicPr>
        <p:blipFill rotWithShape="1">
          <a:blip r:embed="rId4">
            <a:extLst>
              <a:ext uri="{28A0092B-C50C-407E-A947-70E740481C1C}">
                <a14:useLocalDpi xmlns:a14="http://schemas.microsoft.com/office/drawing/2010/main" val="0"/>
              </a:ext>
            </a:extLst>
          </a:blip>
          <a:srcRect t="16980" b="19219"/>
          <a:stretch/>
        </p:blipFill>
        <p:spPr>
          <a:xfrm>
            <a:off x="494777" y="213526"/>
            <a:ext cx="1423134" cy="1368814"/>
          </a:xfrm>
          <a:prstGeom prst="ellipse">
            <a:avLst/>
          </a:prstGeom>
        </p:spPr>
      </p:pic>
    </p:spTree>
    <p:extLst>
      <p:ext uri="{BB962C8B-B14F-4D97-AF65-F5344CB8AC3E}">
        <p14:creationId xmlns:p14="http://schemas.microsoft.com/office/powerpoint/2010/main" val="26109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B0EED73-AE84-F406-74D1-4C61921342AE}"/>
              </a:ext>
            </a:extLst>
          </p:cNvPr>
          <p:cNvSpPr>
            <a:spLocks noGrp="1"/>
          </p:cNvSpPr>
          <p:nvPr>
            <p:ph type="title"/>
          </p:nvPr>
        </p:nvSpPr>
        <p:spPr>
          <a:xfrm>
            <a:off x="158663" y="8583"/>
            <a:ext cx="11874674" cy="1325563"/>
          </a:xfrm>
        </p:spPr>
        <p:txBody>
          <a:bodyPr>
            <a:normAutofit/>
          </a:bodyPr>
          <a:lstStyle/>
          <a:p>
            <a:pPr algn="ctr">
              <a:spcBef>
                <a:spcPts val="0"/>
              </a:spcBef>
            </a:pPr>
            <a:r>
              <a:rPr lang="en-GB">
                <a:solidFill>
                  <a:srgbClr val="E85051"/>
                </a:solidFill>
              </a:rPr>
              <a:t>Is it plagiarism/academic dishonesty?</a:t>
            </a:r>
            <a:endParaRPr lang="en-US"/>
          </a:p>
        </p:txBody>
      </p:sp>
      <p:sp>
        <p:nvSpPr>
          <p:cNvPr id="2" name="TextBox 1">
            <a:extLst>
              <a:ext uri="{FF2B5EF4-FFF2-40B4-BE49-F238E27FC236}">
                <a16:creationId xmlns:a16="http://schemas.microsoft.com/office/drawing/2014/main" id="{D00DCC2C-B7ED-A679-67D0-3597C3B43FA7}"/>
              </a:ext>
            </a:extLst>
          </p:cNvPr>
          <p:cNvSpPr txBox="1"/>
          <p:nvPr/>
        </p:nvSpPr>
        <p:spPr>
          <a:xfrm>
            <a:off x="383798" y="1078263"/>
            <a:ext cx="4620684" cy="707886"/>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Directly quoting someone else word-for-word</a:t>
            </a:r>
          </a:p>
        </p:txBody>
      </p:sp>
      <p:sp>
        <p:nvSpPr>
          <p:cNvPr id="3" name="TextBox 2">
            <a:extLst>
              <a:ext uri="{FF2B5EF4-FFF2-40B4-BE49-F238E27FC236}">
                <a16:creationId xmlns:a16="http://schemas.microsoft.com/office/drawing/2014/main" id="{B462D2B6-348F-E7C6-A1A5-288CA701CC37}"/>
              </a:ext>
            </a:extLst>
          </p:cNvPr>
          <p:cNvSpPr txBox="1"/>
          <p:nvPr/>
        </p:nvSpPr>
        <p:spPr>
          <a:xfrm>
            <a:off x="383798" y="1887223"/>
            <a:ext cx="46206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Copying a chunk of text or an image from the internet</a:t>
            </a:r>
          </a:p>
        </p:txBody>
      </p:sp>
      <p:sp>
        <p:nvSpPr>
          <p:cNvPr id="4" name="TextBox 3">
            <a:extLst>
              <a:ext uri="{FF2B5EF4-FFF2-40B4-BE49-F238E27FC236}">
                <a16:creationId xmlns:a16="http://schemas.microsoft.com/office/drawing/2014/main" id="{9F14213E-B2F5-6964-B736-EF8DB98173E1}"/>
              </a:ext>
            </a:extLst>
          </p:cNvPr>
          <p:cNvSpPr txBox="1"/>
          <p:nvPr/>
        </p:nvSpPr>
        <p:spPr>
          <a:xfrm>
            <a:off x="383798" y="2696183"/>
            <a:ext cx="4620684" cy="707886"/>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Rewriting what someone else has said in your own words (paraphrasing)</a:t>
            </a:r>
          </a:p>
        </p:txBody>
      </p:sp>
      <p:sp>
        <p:nvSpPr>
          <p:cNvPr id="5" name="TextBox 4">
            <a:extLst>
              <a:ext uri="{FF2B5EF4-FFF2-40B4-BE49-F238E27FC236}">
                <a16:creationId xmlns:a16="http://schemas.microsoft.com/office/drawing/2014/main" id="{9B73C9D0-8F9F-CA76-8CFD-8242DFB2891A}"/>
              </a:ext>
            </a:extLst>
          </p:cNvPr>
          <p:cNvSpPr txBox="1"/>
          <p:nvPr/>
        </p:nvSpPr>
        <p:spPr>
          <a:xfrm>
            <a:off x="383798" y="4314103"/>
            <a:ext cx="4620684" cy="707886"/>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Working with another student (collaborating)</a:t>
            </a:r>
          </a:p>
        </p:txBody>
      </p:sp>
      <p:sp>
        <p:nvSpPr>
          <p:cNvPr id="6" name="TextBox 5">
            <a:extLst>
              <a:ext uri="{FF2B5EF4-FFF2-40B4-BE49-F238E27FC236}">
                <a16:creationId xmlns:a16="http://schemas.microsoft.com/office/drawing/2014/main" id="{56736BDC-062B-09A3-1D3F-342859DD0B45}"/>
              </a:ext>
            </a:extLst>
          </p:cNvPr>
          <p:cNvSpPr txBox="1"/>
          <p:nvPr/>
        </p:nvSpPr>
        <p:spPr>
          <a:xfrm>
            <a:off x="383798" y="5123063"/>
            <a:ext cx="46206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Getting help from a teacher or a parent</a:t>
            </a:r>
            <a:br>
              <a:rPr lang="en-GB" sz="2000"/>
            </a:br>
            <a:endParaRPr lang="en-GB" sz="2000"/>
          </a:p>
        </p:txBody>
      </p:sp>
      <p:sp>
        <p:nvSpPr>
          <p:cNvPr id="7" name="TextBox 6">
            <a:extLst>
              <a:ext uri="{FF2B5EF4-FFF2-40B4-BE49-F238E27FC236}">
                <a16:creationId xmlns:a16="http://schemas.microsoft.com/office/drawing/2014/main" id="{E042045A-28A2-1C7A-A716-A5D525A923F6}"/>
              </a:ext>
            </a:extLst>
          </p:cNvPr>
          <p:cNvSpPr txBox="1"/>
          <p:nvPr/>
        </p:nvSpPr>
        <p:spPr>
          <a:xfrm>
            <a:off x="383798" y="5932023"/>
            <a:ext cx="4620684" cy="707886"/>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Reusing work that you have already handed in for another assignment</a:t>
            </a:r>
          </a:p>
        </p:txBody>
      </p:sp>
      <p:sp>
        <p:nvSpPr>
          <p:cNvPr id="8" name="TextBox 7">
            <a:extLst>
              <a:ext uri="{FF2B5EF4-FFF2-40B4-BE49-F238E27FC236}">
                <a16:creationId xmlns:a16="http://schemas.microsoft.com/office/drawing/2014/main" id="{971CD6CF-0EAD-D003-7040-B460EDF5270D}"/>
              </a:ext>
            </a:extLst>
          </p:cNvPr>
          <p:cNvSpPr txBox="1"/>
          <p:nvPr/>
        </p:nvSpPr>
        <p:spPr>
          <a:xfrm>
            <a:off x="5039640" y="1068435"/>
            <a:ext cx="7035450" cy="707886"/>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…is fine if you put it in quotation marks and reference your source</a:t>
            </a:r>
            <a:br>
              <a:rPr lang="en-GB" sz="2000"/>
            </a:br>
            <a:endParaRPr lang="en-GB" sz="2000"/>
          </a:p>
        </p:txBody>
      </p:sp>
      <p:sp>
        <p:nvSpPr>
          <p:cNvPr id="9" name="TextBox 8">
            <a:extLst>
              <a:ext uri="{FF2B5EF4-FFF2-40B4-BE49-F238E27FC236}">
                <a16:creationId xmlns:a16="http://schemas.microsoft.com/office/drawing/2014/main" id="{2F1A6F74-7EB0-984E-F1FC-D616984A8D3A}"/>
              </a:ext>
            </a:extLst>
          </p:cNvPr>
          <p:cNvSpPr txBox="1"/>
          <p:nvPr/>
        </p:nvSpPr>
        <p:spPr>
          <a:xfrm>
            <a:off x="5039640" y="1879033"/>
            <a:ext cx="7035450" cy="707886"/>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…is fine if you put it in quotation marks and reference your source</a:t>
            </a:r>
          </a:p>
          <a:p>
            <a:pPr algn="l"/>
            <a:endParaRPr lang="en-GB" sz="2000"/>
          </a:p>
        </p:txBody>
      </p:sp>
      <p:sp>
        <p:nvSpPr>
          <p:cNvPr id="12" name="TextBox 11">
            <a:extLst>
              <a:ext uri="{FF2B5EF4-FFF2-40B4-BE49-F238E27FC236}">
                <a16:creationId xmlns:a16="http://schemas.microsoft.com/office/drawing/2014/main" id="{EFE067A9-043D-07C1-8F71-A52450AE10CF}"/>
              </a:ext>
            </a:extLst>
          </p:cNvPr>
          <p:cNvSpPr txBox="1"/>
          <p:nvPr/>
        </p:nvSpPr>
        <p:spPr>
          <a:xfrm>
            <a:off x="383798" y="3505143"/>
            <a:ext cx="46206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Basing a piece of work largely on a single source</a:t>
            </a:r>
          </a:p>
        </p:txBody>
      </p:sp>
      <p:sp>
        <p:nvSpPr>
          <p:cNvPr id="13" name="TextBox 12">
            <a:extLst>
              <a:ext uri="{FF2B5EF4-FFF2-40B4-BE49-F238E27FC236}">
                <a16:creationId xmlns:a16="http://schemas.microsoft.com/office/drawing/2014/main" id="{97EDD140-5297-6447-3837-9DEBABF1045B}"/>
              </a:ext>
            </a:extLst>
          </p:cNvPr>
          <p:cNvSpPr txBox="1"/>
          <p:nvPr/>
        </p:nvSpPr>
        <p:spPr>
          <a:xfrm>
            <a:off x="5039640" y="2689631"/>
            <a:ext cx="7035450" cy="707886"/>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…is fine if you reference your source. As long as you don’t either misrepresent their idea or stick to their wording too closely.</a:t>
            </a:r>
          </a:p>
        </p:txBody>
      </p:sp>
      <p:sp>
        <p:nvSpPr>
          <p:cNvPr id="16" name="TextBox 15">
            <a:extLst>
              <a:ext uri="{FF2B5EF4-FFF2-40B4-BE49-F238E27FC236}">
                <a16:creationId xmlns:a16="http://schemas.microsoft.com/office/drawing/2014/main" id="{E6C54E99-EAD9-0030-FB02-CA66006B1310}"/>
              </a:ext>
            </a:extLst>
          </p:cNvPr>
          <p:cNvSpPr txBox="1"/>
          <p:nvPr/>
        </p:nvSpPr>
        <p:spPr>
          <a:xfrm>
            <a:off x="5039640" y="3500229"/>
            <a:ext cx="7035450" cy="707886"/>
          </a:xfrm>
          <a:prstGeom prst="rect">
            <a:avLst/>
          </a:prstGeom>
          <a:solidFill>
            <a:srgbClr val="FFCCC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…is rarely OK (except for very small assignments)</a:t>
            </a:r>
            <a:br>
              <a:rPr lang="en-GB" sz="2000"/>
            </a:br>
            <a:endParaRPr lang="en-GB" sz="2000"/>
          </a:p>
        </p:txBody>
      </p:sp>
      <p:sp>
        <p:nvSpPr>
          <p:cNvPr id="17" name="TextBox 16">
            <a:extLst>
              <a:ext uri="{FF2B5EF4-FFF2-40B4-BE49-F238E27FC236}">
                <a16:creationId xmlns:a16="http://schemas.microsoft.com/office/drawing/2014/main" id="{0605C6F1-3230-EE11-515B-1A99617507FE}"/>
              </a:ext>
            </a:extLst>
          </p:cNvPr>
          <p:cNvSpPr txBox="1"/>
          <p:nvPr/>
        </p:nvSpPr>
        <p:spPr>
          <a:xfrm>
            <a:off x="5039640" y="4310827"/>
            <a:ext cx="7035450" cy="707886"/>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…can be OK for some assignments (check with your teacher) but you must always make it clear who did what</a:t>
            </a:r>
          </a:p>
        </p:txBody>
      </p:sp>
      <p:sp>
        <p:nvSpPr>
          <p:cNvPr id="18" name="TextBox 17">
            <a:extLst>
              <a:ext uri="{FF2B5EF4-FFF2-40B4-BE49-F238E27FC236}">
                <a16:creationId xmlns:a16="http://schemas.microsoft.com/office/drawing/2014/main" id="{C83BEEDE-97E3-B4A4-A9FB-0BD15D6B320F}"/>
              </a:ext>
            </a:extLst>
          </p:cNvPr>
          <p:cNvSpPr txBox="1"/>
          <p:nvPr/>
        </p:nvSpPr>
        <p:spPr>
          <a:xfrm>
            <a:off x="5039640" y="5121425"/>
            <a:ext cx="7035450" cy="707886"/>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…can be OK for some assignments (check with your teacher) but you must always make it clear what help you received</a:t>
            </a:r>
          </a:p>
        </p:txBody>
      </p:sp>
      <p:sp>
        <p:nvSpPr>
          <p:cNvPr id="19" name="TextBox 18">
            <a:extLst>
              <a:ext uri="{FF2B5EF4-FFF2-40B4-BE49-F238E27FC236}">
                <a16:creationId xmlns:a16="http://schemas.microsoft.com/office/drawing/2014/main" id="{69FBB3AF-C7F4-3FE1-5341-B1B06DCA2268}"/>
              </a:ext>
            </a:extLst>
          </p:cNvPr>
          <p:cNvSpPr txBox="1"/>
          <p:nvPr/>
        </p:nvSpPr>
        <p:spPr>
          <a:xfrm>
            <a:off x="5039640" y="5932023"/>
            <a:ext cx="7035450" cy="707886"/>
          </a:xfrm>
          <a:prstGeom prst="rect">
            <a:avLst/>
          </a:prstGeom>
          <a:solidFill>
            <a:srgbClr val="FFCCCC"/>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a:t>…is rarely OK at school or university. Very rarely you may want to quote or paraphrase yourself </a:t>
            </a:r>
            <a:r>
              <a:rPr lang="en-GB" sz="2000" b="1"/>
              <a:t>and acknowledge the source</a:t>
            </a:r>
          </a:p>
        </p:txBody>
      </p:sp>
    </p:spTree>
    <p:extLst>
      <p:ext uri="{BB962C8B-B14F-4D97-AF65-F5344CB8AC3E}">
        <p14:creationId xmlns:p14="http://schemas.microsoft.com/office/powerpoint/2010/main" val="39486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p:bldP spid="7" grpId="0" animBg="1"/>
      <p:bldP spid="8" grpId="0" animBg="1"/>
      <p:bldP spid="9" grpId="0" animBg="1"/>
      <p:bldP spid="12" grpId="0"/>
      <p:bldP spid="13"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042860-BA3F-B347-9477-0356D219267E}"/>
              </a:ext>
            </a:extLst>
          </p:cNvPr>
          <p:cNvSpPr>
            <a:spLocks noGrp="1"/>
          </p:cNvSpPr>
          <p:nvPr>
            <p:ph idx="1"/>
          </p:nvPr>
        </p:nvSpPr>
        <p:spPr/>
        <p:txBody>
          <a:bodyPr>
            <a:normAutofit fontScale="92500" lnSpcReduction="20000"/>
          </a:bodyPr>
          <a:lstStyle/>
          <a:p>
            <a:pPr marL="0" indent="0">
              <a:buNone/>
            </a:pPr>
            <a:r>
              <a:rPr lang="en-GB"/>
              <a:t>It has been suggested that “</a:t>
            </a:r>
            <a:r>
              <a:rPr lang="en-GB">
                <a:solidFill>
                  <a:srgbClr val="373737"/>
                </a:solidFill>
              </a:rPr>
              <a:t> integrity is about more than just writers being honest and citing their sources” (Royce, 2020).</a:t>
            </a:r>
          </a:p>
          <a:p>
            <a:pPr marL="0" indent="0">
              <a:buNone/>
            </a:pPr>
            <a:endParaRPr lang="en-GB">
              <a:solidFill>
                <a:srgbClr val="373737"/>
              </a:solidFill>
            </a:endParaRPr>
          </a:p>
          <a:p>
            <a:pPr marL="0" indent="0">
              <a:buNone/>
            </a:pPr>
            <a:endParaRPr lang="en-GB">
              <a:solidFill>
                <a:srgbClr val="373737"/>
              </a:solidFill>
            </a:endParaRPr>
          </a:p>
          <a:p>
            <a:pPr marL="0" indent="0">
              <a:buNone/>
            </a:pPr>
            <a:endParaRPr lang="en-GB">
              <a:solidFill>
                <a:srgbClr val="373737"/>
              </a:solidFill>
            </a:endParaRPr>
          </a:p>
          <a:p>
            <a:pPr marL="0" indent="0">
              <a:buNone/>
            </a:pPr>
            <a:r>
              <a:rPr lang="en-GB" b="1">
                <a:solidFill>
                  <a:srgbClr val="373737"/>
                </a:solidFill>
              </a:rPr>
              <a:t>Bibliography</a:t>
            </a:r>
          </a:p>
          <a:p>
            <a:pPr marL="0" lvl="0" indent="0" eaLnBrk="0" fontAlgn="base" hangingPunct="0">
              <a:lnSpc>
                <a:spcPct val="100000"/>
              </a:lnSpc>
              <a:spcBef>
                <a:spcPct val="0"/>
              </a:spcBef>
              <a:spcAft>
                <a:spcPct val="0"/>
              </a:spcAft>
              <a:buNone/>
            </a:pPr>
            <a:r>
              <a:rPr lang="en-US" altLang="en-US">
                <a:solidFill>
                  <a:srgbClr val="009FE3"/>
                </a:solidFill>
                <a:ea typeface="Calibri" panose="020F0502020204030204" pitchFamily="34" charset="0"/>
                <a:cs typeface="Times New Roman" panose="02020603050405020304" pitchFamily="18" charset="0"/>
              </a:rPr>
              <a:t>Royce, J. </a:t>
            </a:r>
            <a:r>
              <a:rPr lang="en-US" altLang="en-US">
                <a:solidFill>
                  <a:srgbClr val="FF0000"/>
                </a:solidFill>
                <a:ea typeface="Calibri" panose="020F0502020204030204" pitchFamily="34" charset="0"/>
                <a:cs typeface="Times New Roman" panose="02020603050405020304" pitchFamily="18" charset="0"/>
              </a:rPr>
              <a:t>(2020, July 29). </a:t>
            </a:r>
            <a:r>
              <a:rPr lang="en-US" altLang="en-US" i="1">
                <a:solidFill>
                  <a:srgbClr val="00B050"/>
                </a:solidFill>
                <a:ea typeface="Calibri" panose="020F0502020204030204" pitchFamily="34" charset="0"/>
                <a:cs typeface="Times New Roman" panose="02020603050405020304" pitchFamily="18" charset="0"/>
              </a:rPr>
              <a:t>The integrity of integrity</a:t>
            </a:r>
            <a:r>
              <a:rPr lang="en-US" altLang="en-US">
                <a:solidFill>
                  <a:srgbClr val="00B050"/>
                </a:solidFill>
                <a:ea typeface="Calibri" panose="020F0502020204030204" pitchFamily="34" charset="0"/>
                <a:cs typeface="Times New Roman" panose="02020603050405020304" pitchFamily="18" charset="0"/>
              </a:rPr>
              <a:t>. </a:t>
            </a:r>
            <a:r>
              <a:rPr lang="en-US" altLang="en-US">
                <a:ea typeface="Calibri" panose="020F0502020204030204" pitchFamily="34" charset="0"/>
                <a:cs typeface="Times New Roman" panose="02020603050405020304" pitchFamily="18" charset="0"/>
              </a:rPr>
              <a:t>Retrieved</a:t>
            </a:r>
            <a:r>
              <a:rPr lang="en-US" altLang="en-US">
                <a:solidFill>
                  <a:srgbClr val="7030A0"/>
                </a:solidFill>
                <a:ea typeface="Calibri" panose="020F0502020204030204" pitchFamily="34" charset="0"/>
                <a:cs typeface="Times New Roman" panose="02020603050405020304" pitchFamily="18" charset="0"/>
              </a:rPr>
              <a:t> February 10, 2022, </a:t>
            </a:r>
            <a:r>
              <a:rPr lang="en-US" altLang="en-US">
                <a:ea typeface="Calibri" panose="020F0502020204030204" pitchFamily="34" charset="0"/>
                <a:cs typeface="Times New Roman" panose="02020603050405020304" pitchFamily="18" charset="0"/>
              </a:rPr>
              <a:t>from</a:t>
            </a:r>
            <a:r>
              <a:rPr lang="en-US" altLang="en-US">
                <a:solidFill>
                  <a:schemeClr val="accent2">
                    <a:lumMod val="75000"/>
                  </a:schemeClr>
                </a:solidFill>
                <a:ea typeface="Calibri" panose="020F0502020204030204" pitchFamily="34" charset="0"/>
                <a:cs typeface="Times New Roman" panose="02020603050405020304" pitchFamily="18" charset="0"/>
              </a:rPr>
              <a:t> Honesty, honestly...: </a:t>
            </a:r>
            <a:r>
              <a:rPr lang="en-US" altLang="en-US">
                <a:ea typeface="Calibri" panose="020F0502020204030204" pitchFamily="34" charset="0"/>
                <a:cs typeface="Times New Roman" panose="02020603050405020304" pitchFamily="18" charset="0"/>
                <a:hlinkClick r:id="rId2"/>
              </a:rPr>
              <a:t>https://www.read2live.com/2020 /07/29/the-integrity-of-integrity/</a:t>
            </a:r>
            <a:r>
              <a:rPr lang="en-US" altLang="en-US">
                <a:ea typeface="Calibri" panose="020F0502020204030204" pitchFamily="34" charset="0"/>
                <a:cs typeface="Times New Roman" panose="02020603050405020304" pitchFamily="18" charset="0"/>
              </a:rPr>
              <a:t> </a:t>
            </a:r>
            <a:endParaRPr lang="en-GB" altLang="en-US"/>
          </a:p>
          <a:p>
            <a:pPr marL="0" indent="0">
              <a:buNone/>
            </a:pPr>
            <a:endParaRPr lang="en-US"/>
          </a:p>
          <a:p>
            <a:pPr marL="0" indent="0">
              <a:buNone/>
            </a:pPr>
            <a:r>
              <a:rPr lang="en-US">
                <a:solidFill>
                  <a:srgbClr val="009FE3"/>
                </a:solidFill>
              </a:rPr>
              <a:t>Author(s)</a:t>
            </a:r>
            <a:r>
              <a:rPr lang="en-US"/>
              <a:t>. </a:t>
            </a:r>
            <a:r>
              <a:rPr lang="en-US">
                <a:solidFill>
                  <a:srgbClr val="FF0000"/>
                </a:solidFill>
              </a:rPr>
              <a:t>(Year, month day). </a:t>
            </a:r>
            <a:r>
              <a:rPr lang="en-US" i="1">
                <a:solidFill>
                  <a:srgbClr val="00B050"/>
                </a:solidFill>
              </a:rPr>
              <a:t>Title of </a:t>
            </a:r>
            <a:r>
              <a:rPr lang="en-US" i="1" err="1">
                <a:solidFill>
                  <a:srgbClr val="00B050"/>
                </a:solidFill>
              </a:rPr>
              <a:t>webPAGE</a:t>
            </a:r>
            <a:r>
              <a:rPr lang="en-US" i="1">
                <a:solidFill>
                  <a:srgbClr val="00B050"/>
                </a:solidFill>
              </a:rPr>
              <a:t>.</a:t>
            </a:r>
            <a:r>
              <a:rPr lang="en-US"/>
              <a:t> Retrieved</a:t>
            </a:r>
            <a:r>
              <a:rPr lang="en-US">
                <a:solidFill>
                  <a:srgbClr val="7030A0"/>
                </a:solidFill>
              </a:rPr>
              <a:t> Month day, year</a:t>
            </a:r>
            <a:r>
              <a:rPr lang="en-US"/>
              <a:t>, from </a:t>
            </a:r>
            <a:r>
              <a:rPr lang="en-US">
                <a:solidFill>
                  <a:schemeClr val="accent2">
                    <a:lumMod val="75000"/>
                  </a:schemeClr>
                </a:solidFill>
              </a:rPr>
              <a:t>Title of </a:t>
            </a:r>
            <a:r>
              <a:rPr lang="en-US" err="1">
                <a:solidFill>
                  <a:schemeClr val="accent2">
                    <a:lumMod val="75000"/>
                  </a:schemeClr>
                </a:solidFill>
              </a:rPr>
              <a:t>webSITE</a:t>
            </a:r>
            <a:r>
              <a:rPr lang="en-US"/>
              <a:t>.: </a:t>
            </a:r>
            <a:r>
              <a:rPr lang="en-US">
                <a:solidFill>
                  <a:schemeClr val="accent1"/>
                </a:solidFill>
              </a:rPr>
              <a:t>URL</a:t>
            </a:r>
            <a:endParaRPr lang="en-US"/>
          </a:p>
        </p:txBody>
      </p:sp>
      <p:sp>
        <p:nvSpPr>
          <p:cNvPr id="3" name="Title 2">
            <a:extLst>
              <a:ext uri="{FF2B5EF4-FFF2-40B4-BE49-F238E27FC236}">
                <a16:creationId xmlns:a16="http://schemas.microsoft.com/office/drawing/2014/main" id="{0E6139E0-DE68-7B4E-9638-DAD911DC30F3}"/>
              </a:ext>
            </a:extLst>
          </p:cNvPr>
          <p:cNvSpPr>
            <a:spLocks noGrp="1"/>
          </p:cNvSpPr>
          <p:nvPr>
            <p:ph type="title"/>
          </p:nvPr>
        </p:nvSpPr>
        <p:spPr/>
        <p:txBody>
          <a:bodyPr/>
          <a:lstStyle/>
          <a:p>
            <a:r>
              <a:rPr lang="en-US"/>
              <a:t>Creating citations &amp; references: </a:t>
            </a:r>
            <a:r>
              <a:rPr lang="en-US" b="0"/>
              <a:t>Website</a:t>
            </a:r>
          </a:p>
        </p:txBody>
      </p:sp>
      <p:sp>
        <p:nvSpPr>
          <p:cNvPr id="4" name="Rectangle 3">
            <a:extLst>
              <a:ext uri="{FF2B5EF4-FFF2-40B4-BE49-F238E27FC236}">
                <a16:creationId xmlns:a16="http://schemas.microsoft.com/office/drawing/2014/main" id="{FDE3465B-4B21-0B45-B6B9-94E78B6952F7}"/>
              </a:ext>
            </a:extLst>
          </p:cNvPr>
          <p:cNvSpPr/>
          <p:nvPr/>
        </p:nvSpPr>
        <p:spPr>
          <a:xfrm>
            <a:off x="838199" y="3987512"/>
            <a:ext cx="1304966" cy="419270"/>
          </a:xfrm>
          <a:prstGeom prst="rect">
            <a:avLst/>
          </a:prstGeom>
          <a:solidFill>
            <a:srgbClr val="009FE3">
              <a:alpha val="29804"/>
            </a:srgbClr>
          </a:solidFill>
          <a:ln w="38100">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F015F2-38DD-F144-A1BA-BD46E7BF60D9}"/>
              </a:ext>
            </a:extLst>
          </p:cNvPr>
          <p:cNvSpPr/>
          <p:nvPr/>
        </p:nvSpPr>
        <p:spPr>
          <a:xfrm>
            <a:off x="2121956" y="3959976"/>
            <a:ext cx="1884086" cy="446806"/>
          </a:xfrm>
          <a:prstGeom prst="rect">
            <a:avLst/>
          </a:prstGeom>
          <a:solidFill>
            <a:srgbClr val="AA1124">
              <a:alpha val="29804"/>
            </a:srgb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0E8637-2B2D-FD4D-B9F7-F24582692E26}"/>
              </a:ext>
            </a:extLst>
          </p:cNvPr>
          <p:cNvSpPr/>
          <p:nvPr/>
        </p:nvSpPr>
        <p:spPr>
          <a:xfrm>
            <a:off x="4027252" y="3948056"/>
            <a:ext cx="3424136" cy="446805"/>
          </a:xfrm>
          <a:prstGeom prst="rect">
            <a:avLst/>
          </a:prstGeom>
          <a:solidFill>
            <a:srgbClr val="00B050">
              <a:alpha val="29804"/>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765CB0-B823-6648-BC95-C7FF357B0B3F}"/>
              </a:ext>
            </a:extLst>
          </p:cNvPr>
          <p:cNvSpPr/>
          <p:nvPr/>
        </p:nvSpPr>
        <p:spPr>
          <a:xfrm>
            <a:off x="8774348" y="3948056"/>
            <a:ext cx="1866091" cy="477496"/>
          </a:xfrm>
          <a:prstGeom prst="rect">
            <a:avLst/>
          </a:prstGeom>
          <a:solidFill>
            <a:srgbClr val="7030A0">
              <a:alpha val="29804"/>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77FE12-7FB7-DD46-A488-FEB5DBBD34C3}"/>
              </a:ext>
            </a:extLst>
          </p:cNvPr>
          <p:cNvSpPr/>
          <p:nvPr/>
        </p:nvSpPr>
        <p:spPr>
          <a:xfrm flipV="1">
            <a:off x="2416225" y="4338913"/>
            <a:ext cx="2726465" cy="415568"/>
          </a:xfrm>
          <a:prstGeom prst="rect">
            <a:avLst/>
          </a:prstGeom>
          <a:solidFill>
            <a:schemeClr val="accent2">
              <a:lumMod val="75000"/>
              <a:alpha val="29804"/>
            </a:scheme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028CB1-9734-564F-B276-9AF4B4E941B6}"/>
              </a:ext>
            </a:extLst>
          </p:cNvPr>
          <p:cNvSpPr/>
          <p:nvPr/>
        </p:nvSpPr>
        <p:spPr>
          <a:xfrm>
            <a:off x="861421" y="5398078"/>
            <a:ext cx="1304966" cy="419270"/>
          </a:xfrm>
          <a:prstGeom prst="rect">
            <a:avLst/>
          </a:prstGeom>
          <a:solidFill>
            <a:srgbClr val="009FE3">
              <a:alpha val="29804"/>
            </a:srgbClr>
          </a:solidFill>
          <a:ln w="38100">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6BED8E-EF73-DB4A-854F-044A166106BE}"/>
              </a:ext>
            </a:extLst>
          </p:cNvPr>
          <p:cNvSpPr/>
          <p:nvPr/>
        </p:nvSpPr>
        <p:spPr>
          <a:xfrm>
            <a:off x="2189608" y="5423762"/>
            <a:ext cx="2576945" cy="415568"/>
          </a:xfrm>
          <a:prstGeom prst="rect">
            <a:avLst/>
          </a:prstGeom>
          <a:solidFill>
            <a:srgbClr val="AA1124">
              <a:alpha val="29804"/>
            </a:srgb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D0E8A6-8786-D54A-BF92-6165B1AB1912}"/>
              </a:ext>
            </a:extLst>
          </p:cNvPr>
          <p:cNvSpPr/>
          <p:nvPr/>
        </p:nvSpPr>
        <p:spPr>
          <a:xfrm>
            <a:off x="4789773" y="5410697"/>
            <a:ext cx="2428149" cy="428633"/>
          </a:xfrm>
          <a:prstGeom prst="rect">
            <a:avLst/>
          </a:prstGeom>
          <a:solidFill>
            <a:srgbClr val="00B050">
              <a:alpha val="29804"/>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981322-F310-7D48-9F31-6BEFD6C07497}"/>
              </a:ext>
            </a:extLst>
          </p:cNvPr>
          <p:cNvSpPr/>
          <p:nvPr/>
        </p:nvSpPr>
        <p:spPr>
          <a:xfrm>
            <a:off x="8593428" y="5410697"/>
            <a:ext cx="2262640" cy="477496"/>
          </a:xfrm>
          <a:prstGeom prst="rect">
            <a:avLst/>
          </a:prstGeom>
          <a:solidFill>
            <a:srgbClr val="7030A0">
              <a:alpha val="29804"/>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E5FF231-AB1F-4A47-8B63-C83BE2522813}"/>
              </a:ext>
            </a:extLst>
          </p:cNvPr>
          <p:cNvSpPr/>
          <p:nvPr/>
        </p:nvSpPr>
        <p:spPr>
          <a:xfrm>
            <a:off x="1667251" y="5727462"/>
            <a:ext cx="2360000" cy="415568"/>
          </a:xfrm>
          <a:prstGeom prst="rect">
            <a:avLst/>
          </a:prstGeom>
          <a:solidFill>
            <a:schemeClr val="accent2">
              <a:lumMod val="75000"/>
              <a:alpha val="29804"/>
            </a:scheme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EF5CD16-54CA-E44A-9418-6D041457C69C}"/>
              </a:ext>
            </a:extLst>
          </p:cNvPr>
          <p:cNvSpPr/>
          <p:nvPr/>
        </p:nvSpPr>
        <p:spPr>
          <a:xfrm>
            <a:off x="861421" y="4336496"/>
            <a:ext cx="857133" cy="306588"/>
          </a:xfrm>
          <a:prstGeom prst="rect">
            <a:avLst/>
          </a:prstGeom>
          <a:solidFill>
            <a:srgbClr val="7030A0">
              <a:alpha val="29804"/>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C98D1E-E4CB-C445-A489-4697B13BDDD4}"/>
              </a:ext>
            </a:extLst>
          </p:cNvPr>
          <p:cNvSpPr/>
          <p:nvPr/>
        </p:nvSpPr>
        <p:spPr>
          <a:xfrm>
            <a:off x="4027251" y="5744428"/>
            <a:ext cx="762522" cy="428633"/>
          </a:xfrm>
          <a:prstGeom prst="rect">
            <a:avLst/>
          </a:prstGeom>
          <a:solidFill>
            <a:schemeClr val="accent5">
              <a:lumMod val="75000"/>
              <a:alpha val="29804"/>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00D2E3-F329-D949-8035-66FD37FD1EF7}"/>
              </a:ext>
            </a:extLst>
          </p:cNvPr>
          <p:cNvSpPr/>
          <p:nvPr/>
        </p:nvSpPr>
        <p:spPr>
          <a:xfrm>
            <a:off x="5173233" y="4366080"/>
            <a:ext cx="4602542" cy="388401"/>
          </a:xfrm>
          <a:prstGeom prst="rect">
            <a:avLst/>
          </a:prstGeom>
          <a:solidFill>
            <a:schemeClr val="accent5">
              <a:lumMod val="75000"/>
              <a:alpha val="29804"/>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93BC2A-5349-0948-84E0-718973EF4D7A}"/>
              </a:ext>
            </a:extLst>
          </p:cNvPr>
          <p:cNvSpPr/>
          <p:nvPr/>
        </p:nvSpPr>
        <p:spPr>
          <a:xfrm>
            <a:off x="871985" y="4674295"/>
            <a:ext cx="4602542" cy="388401"/>
          </a:xfrm>
          <a:prstGeom prst="rect">
            <a:avLst/>
          </a:prstGeom>
          <a:solidFill>
            <a:schemeClr val="accent5">
              <a:lumMod val="75000"/>
              <a:alpha val="29804"/>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2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D21CD-CF66-3940-9D9F-7A6D2BB5190E}"/>
              </a:ext>
            </a:extLst>
          </p:cNvPr>
          <p:cNvPicPr>
            <a:picLocks noChangeAspect="1"/>
          </p:cNvPicPr>
          <p:nvPr/>
        </p:nvPicPr>
        <p:blipFill rotWithShape="1">
          <a:blip r:embed="rId2"/>
          <a:srcRect b="14042"/>
          <a:stretch/>
        </p:blipFill>
        <p:spPr>
          <a:xfrm>
            <a:off x="1584861" y="0"/>
            <a:ext cx="7295241" cy="476655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B88E451-6978-C548-BBBF-68B4871F2846}"/>
              </a:ext>
            </a:extLst>
          </p:cNvPr>
          <p:cNvPicPr>
            <a:picLocks noChangeAspect="1"/>
          </p:cNvPicPr>
          <p:nvPr/>
        </p:nvPicPr>
        <p:blipFill>
          <a:blip r:embed="rId3"/>
          <a:stretch>
            <a:fillRect/>
          </a:stretch>
        </p:blipFill>
        <p:spPr>
          <a:xfrm>
            <a:off x="1590302" y="4911630"/>
            <a:ext cx="7289800" cy="7239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3B6131B-5985-6F46-912F-7C5BAEB0111D}"/>
              </a:ext>
            </a:extLst>
          </p:cNvPr>
          <p:cNvSpPr/>
          <p:nvPr/>
        </p:nvSpPr>
        <p:spPr>
          <a:xfrm>
            <a:off x="7431932" y="4911630"/>
            <a:ext cx="1448170" cy="380218"/>
          </a:xfrm>
          <a:prstGeom prst="rect">
            <a:avLst/>
          </a:prstGeom>
          <a:solidFill>
            <a:srgbClr val="009FE3">
              <a:alpha val="29804"/>
            </a:srgbClr>
          </a:solidFill>
          <a:ln w="38100">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897F8D-B22B-384C-8FBD-CF9CF42502EF}"/>
              </a:ext>
            </a:extLst>
          </p:cNvPr>
          <p:cNvSpPr txBox="1"/>
          <p:nvPr/>
        </p:nvSpPr>
        <p:spPr>
          <a:xfrm>
            <a:off x="311285" y="5780607"/>
            <a:ext cx="12191999" cy="923330"/>
          </a:xfrm>
          <a:prstGeom prst="rect">
            <a:avLst/>
          </a:prstGeom>
          <a:noFill/>
        </p:spPr>
        <p:txBody>
          <a:bodyPr wrap="square">
            <a:spAutoFit/>
          </a:bodyPr>
          <a:lstStyle/>
          <a:p>
            <a:pPr marL="0" indent="0">
              <a:buNone/>
            </a:pPr>
            <a:r>
              <a:rPr lang="en-GB" b="1">
                <a:solidFill>
                  <a:srgbClr val="373737"/>
                </a:solidFill>
              </a:rPr>
              <a:t>Bibliography</a:t>
            </a:r>
          </a:p>
          <a:p>
            <a:pPr marL="0" lvl="0" indent="0" eaLnBrk="0" fontAlgn="base" hangingPunct="0">
              <a:lnSpc>
                <a:spcPct val="100000"/>
              </a:lnSpc>
              <a:spcBef>
                <a:spcPct val="0"/>
              </a:spcBef>
              <a:spcAft>
                <a:spcPct val="0"/>
              </a:spcAft>
              <a:buNone/>
            </a:pPr>
            <a:r>
              <a:rPr lang="en-US" altLang="en-US">
                <a:solidFill>
                  <a:srgbClr val="009FE3"/>
                </a:solidFill>
                <a:ea typeface="Calibri" panose="020F0502020204030204" pitchFamily="34" charset="0"/>
                <a:cs typeface="Times New Roman" panose="02020603050405020304" pitchFamily="18" charset="0"/>
              </a:rPr>
              <a:t>Royce, J. </a:t>
            </a:r>
            <a:r>
              <a:rPr lang="en-US" altLang="en-US">
                <a:solidFill>
                  <a:srgbClr val="FF0000"/>
                </a:solidFill>
                <a:ea typeface="Calibri" panose="020F0502020204030204" pitchFamily="34" charset="0"/>
                <a:cs typeface="Times New Roman" panose="02020603050405020304" pitchFamily="18" charset="0"/>
              </a:rPr>
              <a:t>(2020, July 29). </a:t>
            </a:r>
            <a:r>
              <a:rPr lang="en-US" altLang="en-US" i="1">
                <a:solidFill>
                  <a:srgbClr val="00B050"/>
                </a:solidFill>
                <a:ea typeface="Calibri" panose="020F0502020204030204" pitchFamily="34" charset="0"/>
                <a:cs typeface="Times New Roman" panose="02020603050405020304" pitchFamily="18" charset="0"/>
              </a:rPr>
              <a:t>The integrity of integrity</a:t>
            </a:r>
            <a:r>
              <a:rPr lang="en-US" altLang="en-US">
                <a:solidFill>
                  <a:srgbClr val="00B050"/>
                </a:solidFill>
                <a:ea typeface="Calibri" panose="020F0502020204030204" pitchFamily="34" charset="0"/>
                <a:cs typeface="Times New Roman" panose="02020603050405020304" pitchFamily="18" charset="0"/>
              </a:rPr>
              <a:t>. </a:t>
            </a:r>
            <a:r>
              <a:rPr lang="en-US" altLang="en-US">
                <a:ea typeface="Calibri" panose="020F0502020204030204" pitchFamily="34" charset="0"/>
                <a:cs typeface="Times New Roman" panose="02020603050405020304" pitchFamily="18" charset="0"/>
              </a:rPr>
              <a:t>Retrieved</a:t>
            </a:r>
            <a:r>
              <a:rPr lang="en-US" altLang="en-US">
                <a:solidFill>
                  <a:srgbClr val="7030A0"/>
                </a:solidFill>
                <a:ea typeface="Calibri" panose="020F0502020204030204" pitchFamily="34" charset="0"/>
                <a:cs typeface="Times New Roman" panose="02020603050405020304" pitchFamily="18" charset="0"/>
              </a:rPr>
              <a:t> February 10, 2022, </a:t>
            </a:r>
            <a:r>
              <a:rPr lang="en-US" altLang="en-US">
                <a:ea typeface="Calibri" panose="020F0502020204030204" pitchFamily="34" charset="0"/>
                <a:cs typeface="Times New Roman" panose="02020603050405020304" pitchFamily="18" charset="0"/>
              </a:rPr>
              <a:t>from</a:t>
            </a:r>
            <a:r>
              <a:rPr lang="en-US" altLang="en-US">
                <a:solidFill>
                  <a:schemeClr val="accent2">
                    <a:lumMod val="75000"/>
                  </a:schemeClr>
                </a:solidFill>
                <a:ea typeface="Calibri" panose="020F0502020204030204" pitchFamily="34" charset="0"/>
                <a:cs typeface="Times New Roman" panose="02020603050405020304" pitchFamily="18" charset="0"/>
              </a:rPr>
              <a:t> Honesty, honestly...: </a:t>
            </a:r>
            <a:r>
              <a:rPr lang="en-US" altLang="en-US">
                <a:ea typeface="Calibri" panose="020F0502020204030204" pitchFamily="34" charset="0"/>
                <a:cs typeface="Times New Roman" panose="02020603050405020304" pitchFamily="18" charset="0"/>
                <a:hlinkClick r:id="rId4"/>
              </a:rPr>
              <a:t>https://www.read2live.com/2020 /07/29/the-integrity-of-integrity/</a:t>
            </a:r>
            <a:r>
              <a:rPr lang="en-US" altLang="en-US">
                <a:ea typeface="Calibri" panose="020F0502020204030204" pitchFamily="34" charset="0"/>
                <a:cs typeface="Times New Roman" panose="02020603050405020304" pitchFamily="18" charset="0"/>
              </a:rPr>
              <a:t> </a:t>
            </a:r>
            <a:endParaRPr lang="en-GB" altLang="en-US"/>
          </a:p>
        </p:txBody>
      </p:sp>
      <p:sp>
        <p:nvSpPr>
          <p:cNvPr id="10" name="Rectangle 9">
            <a:extLst>
              <a:ext uri="{FF2B5EF4-FFF2-40B4-BE49-F238E27FC236}">
                <a16:creationId xmlns:a16="http://schemas.microsoft.com/office/drawing/2014/main" id="{71522415-23A4-3941-8FA5-D7C5FC7B9CF8}"/>
              </a:ext>
            </a:extLst>
          </p:cNvPr>
          <p:cNvSpPr/>
          <p:nvPr/>
        </p:nvSpPr>
        <p:spPr>
          <a:xfrm>
            <a:off x="311284" y="6032637"/>
            <a:ext cx="993681" cy="387618"/>
          </a:xfrm>
          <a:prstGeom prst="rect">
            <a:avLst/>
          </a:prstGeom>
          <a:solidFill>
            <a:srgbClr val="009FE3">
              <a:alpha val="29804"/>
            </a:srgbClr>
          </a:solidFill>
          <a:ln w="38100">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95ACB5-8EB2-1547-9D77-297B33701F64}"/>
              </a:ext>
            </a:extLst>
          </p:cNvPr>
          <p:cNvSpPr/>
          <p:nvPr/>
        </p:nvSpPr>
        <p:spPr>
          <a:xfrm>
            <a:off x="1987522" y="4124528"/>
            <a:ext cx="1397704" cy="272374"/>
          </a:xfrm>
          <a:prstGeom prst="rect">
            <a:avLst/>
          </a:prstGeom>
          <a:solidFill>
            <a:srgbClr val="AA1124">
              <a:alpha val="29804"/>
            </a:srgb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9E80BD-01AA-6440-9EF4-72171E521B2D}"/>
              </a:ext>
            </a:extLst>
          </p:cNvPr>
          <p:cNvSpPr/>
          <p:nvPr/>
        </p:nvSpPr>
        <p:spPr>
          <a:xfrm>
            <a:off x="1288670" y="6032637"/>
            <a:ext cx="1221066" cy="387618"/>
          </a:xfrm>
          <a:prstGeom prst="rect">
            <a:avLst/>
          </a:prstGeom>
          <a:solidFill>
            <a:srgbClr val="AA1124">
              <a:alpha val="29804"/>
            </a:srgb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853CBC-7000-5846-863B-9BDBC0F8AA55}"/>
              </a:ext>
            </a:extLst>
          </p:cNvPr>
          <p:cNvSpPr/>
          <p:nvPr/>
        </p:nvSpPr>
        <p:spPr>
          <a:xfrm>
            <a:off x="1987522" y="3754876"/>
            <a:ext cx="2448291" cy="369652"/>
          </a:xfrm>
          <a:prstGeom prst="rect">
            <a:avLst/>
          </a:prstGeom>
          <a:solidFill>
            <a:srgbClr val="00B050">
              <a:alpha val="29804"/>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E59A32-08D7-F146-AA3F-7E518AF2DC1A}"/>
              </a:ext>
            </a:extLst>
          </p:cNvPr>
          <p:cNvSpPr/>
          <p:nvPr/>
        </p:nvSpPr>
        <p:spPr>
          <a:xfrm>
            <a:off x="2509737" y="6029395"/>
            <a:ext cx="2393004" cy="387618"/>
          </a:xfrm>
          <a:prstGeom prst="rect">
            <a:avLst/>
          </a:prstGeom>
          <a:solidFill>
            <a:srgbClr val="00B050">
              <a:alpha val="29804"/>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721009-8356-2C4A-BB63-482DE39B2A8D}"/>
              </a:ext>
            </a:extLst>
          </p:cNvPr>
          <p:cNvSpPr/>
          <p:nvPr/>
        </p:nvSpPr>
        <p:spPr>
          <a:xfrm>
            <a:off x="5815513" y="6006925"/>
            <a:ext cx="1866091" cy="432557"/>
          </a:xfrm>
          <a:prstGeom prst="rect">
            <a:avLst/>
          </a:prstGeom>
          <a:solidFill>
            <a:srgbClr val="7030A0">
              <a:alpha val="29804"/>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7240DB-5AB7-C240-AD20-5BB600C57AB3}"/>
              </a:ext>
            </a:extLst>
          </p:cNvPr>
          <p:cNvSpPr/>
          <p:nvPr/>
        </p:nvSpPr>
        <p:spPr>
          <a:xfrm flipV="1">
            <a:off x="8156017" y="6001445"/>
            <a:ext cx="1866091" cy="415568"/>
          </a:xfrm>
          <a:prstGeom prst="rect">
            <a:avLst/>
          </a:prstGeom>
          <a:solidFill>
            <a:schemeClr val="accent2">
              <a:lumMod val="75000"/>
              <a:alpha val="29804"/>
            </a:scheme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91382F-6D7C-E247-BB44-52A7CF53927C}"/>
              </a:ext>
            </a:extLst>
          </p:cNvPr>
          <p:cNvSpPr/>
          <p:nvPr/>
        </p:nvSpPr>
        <p:spPr>
          <a:xfrm flipV="1">
            <a:off x="2141081" y="453064"/>
            <a:ext cx="2294732" cy="369652"/>
          </a:xfrm>
          <a:prstGeom prst="rect">
            <a:avLst/>
          </a:prstGeom>
          <a:solidFill>
            <a:schemeClr val="accent2">
              <a:lumMod val="75000"/>
              <a:alpha val="29804"/>
            </a:schemeClr>
          </a:solidFill>
          <a:ln w="38100">
            <a:solidFill>
              <a:srgbClr val="E6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9692215-360D-B343-8172-2AE029B1EFEC}"/>
              </a:ext>
            </a:extLst>
          </p:cNvPr>
          <p:cNvSpPr txBox="1"/>
          <p:nvPr/>
        </p:nvSpPr>
        <p:spPr>
          <a:xfrm>
            <a:off x="9649838" y="4522843"/>
            <a:ext cx="1448171" cy="461665"/>
          </a:xfrm>
          <a:prstGeom prst="rect">
            <a:avLst/>
          </a:prstGeom>
          <a:noFill/>
        </p:spPr>
        <p:txBody>
          <a:bodyPr wrap="square" rtlCol="0">
            <a:spAutoFit/>
          </a:bodyPr>
          <a:lstStyle/>
          <a:p>
            <a:r>
              <a:rPr lang="en-US" sz="2400">
                <a:solidFill>
                  <a:schemeClr val="accent2">
                    <a:lumMod val="75000"/>
                  </a:schemeClr>
                </a:solidFill>
              </a:rPr>
              <a:t>Optional</a:t>
            </a:r>
          </a:p>
        </p:txBody>
      </p:sp>
      <p:cxnSp>
        <p:nvCxnSpPr>
          <p:cNvPr id="20" name="Straight Arrow Connector 19">
            <a:extLst>
              <a:ext uri="{FF2B5EF4-FFF2-40B4-BE49-F238E27FC236}">
                <a16:creationId xmlns:a16="http://schemas.microsoft.com/office/drawing/2014/main" id="{FFB6729A-2DA3-F244-9CDA-81326BDEB508}"/>
              </a:ext>
            </a:extLst>
          </p:cNvPr>
          <p:cNvCxnSpPr>
            <a:cxnSpLocks/>
          </p:cNvCxnSpPr>
          <p:nvPr/>
        </p:nvCxnSpPr>
        <p:spPr>
          <a:xfrm flipH="1">
            <a:off x="9649838" y="4911630"/>
            <a:ext cx="372270" cy="80289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B5E7F74-BBEE-8543-9C9F-5AE8FAC8A759}"/>
              </a:ext>
            </a:extLst>
          </p:cNvPr>
          <p:cNvSpPr/>
          <p:nvPr/>
        </p:nvSpPr>
        <p:spPr>
          <a:xfrm>
            <a:off x="311283" y="6404936"/>
            <a:ext cx="6497910" cy="365087"/>
          </a:xfrm>
          <a:prstGeom prst="rect">
            <a:avLst/>
          </a:prstGeom>
          <a:solidFill>
            <a:schemeClr val="accent5">
              <a:lumMod val="75000"/>
              <a:alpha val="29804"/>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8DA386-6A71-1340-9F41-2E7438CD79C0}"/>
              </a:ext>
            </a:extLst>
          </p:cNvPr>
          <p:cNvSpPr/>
          <p:nvPr/>
        </p:nvSpPr>
        <p:spPr>
          <a:xfrm>
            <a:off x="1339005" y="-16404"/>
            <a:ext cx="6497910" cy="365087"/>
          </a:xfrm>
          <a:prstGeom prst="rect">
            <a:avLst/>
          </a:prstGeom>
          <a:solidFill>
            <a:schemeClr val="accent5">
              <a:lumMod val="75000"/>
              <a:alpha val="29804"/>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2D2210-A057-304E-B9E7-AB1347DD5D96}"/>
              </a:ext>
            </a:extLst>
          </p:cNvPr>
          <p:cNvSpPr/>
          <p:nvPr/>
        </p:nvSpPr>
        <p:spPr>
          <a:xfrm>
            <a:off x="2639730" y="5193002"/>
            <a:ext cx="959504" cy="300682"/>
          </a:xfrm>
          <a:prstGeom prst="rect">
            <a:avLst/>
          </a:prstGeom>
          <a:solidFill>
            <a:schemeClr val="accent5">
              <a:lumMod val="75000"/>
              <a:alpha val="29804"/>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9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139E0-DE68-7B4E-9638-DAD911DC30F3}"/>
              </a:ext>
            </a:extLst>
          </p:cNvPr>
          <p:cNvSpPr>
            <a:spLocks noGrp="1"/>
          </p:cNvSpPr>
          <p:nvPr>
            <p:ph type="title"/>
          </p:nvPr>
        </p:nvSpPr>
        <p:spPr/>
        <p:txBody>
          <a:bodyPr/>
          <a:lstStyle/>
          <a:p>
            <a:r>
              <a:rPr lang="en-US"/>
              <a:t>Creating citations &amp; references in Word</a:t>
            </a:r>
            <a:endParaRPr lang="en-US" b="0"/>
          </a:p>
        </p:txBody>
      </p:sp>
      <p:pic>
        <p:nvPicPr>
          <p:cNvPr id="4" name="Picture 3">
            <a:extLst>
              <a:ext uri="{FF2B5EF4-FFF2-40B4-BE49-F238E27FC236}">
                <a16:creationId xmlns:a16="http://schemas.microsoft.com/office/drawing/2014/main" id="{00B3E3E6-296B-6B4F-9EB6-B4CCDD624596}"/>
              </a:ext>
            </a:extLst>
          </p:cNvPr>
          <p:cNvPicPr>
            <a:picLocks noChangeAspect="1"/>
          </p:cNvPicPr>
          <p:nvPr/>
        </p:nvPicPr>
        <p:blipFill>
          <a:blip r:embed="rId2"/>
          <a:stretch>
            <a:fillRect/>
          </a:stretch>
        </p:blipFill>
        <p:spPr>
          <a:xfrm>
            <a:off x="10595042" y="-77721"/>
            <a:ext cx="1517515" cy="1517515"/>
          </a:xfrm>
          <a:prstGeom prst="rect">
            <a:avLst/>
          </a:prstGeom>
        </p:spPr>
      </p:pic>
      <p:pic>
        <p:nvPicPr>
          <p:cNvPr id="8" name="Picture 7">
            <a:extLst>
              <a:ext uri="{FF2B5EF4-FFF2-40B4-BE49-F238E27FC236}">
                <a16:creationId xmlns:a16="http://schemas.microsoft.com/office/drawing/2014/main" id="{3281957E-4D49-D447-8488-C5EFF1230EF7}"/>
              </a:ext>
            </a:extLst>
          </p:cNvPr>
          <p:cNvPicPr>
            <a:picLocks noChangeAspect="1"/>
          </p:cNvPicPr>
          <p:nvPr/>
        </p:nvPicPr>
        <p:blipFill>
          <a:blip r:embed="rId3"/>
          <a:stretch>
            <a:fillRect/>
          </a:stretch>
        </p:blipFill>
        <p:spPr>
          <a:xfrm>
            <a:off x="3606800" y="2827713"/>
            <a:ext cx="4978400" cy="30099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C62023D7-4E6A-CE4D-88E0-A5D892DF0E8D}"/>
              </a:ext>
            </a:extLst>
          </p:cNvPr>
          <p:cNvSpPr txBox="1"/>
          <p:nvPr/>
        </p:nvSpPr>
        <p:spPr>
          <a:xfrm>
            <a:off x="838200" y="1653702"/>
            <a:ext cx="74303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Use the desktop app</a:t>
            </a:r>
          </a:p>
        </p:txBody>
      </p:sp>
      <p:sp>
        <p:nvSpPr>
          <p:cNvPr id="11" name="Rectangle 10">
            <a:extLst>
              <a:ext uri="{FF2B5EF4-FFF2-40B4-BE49-F238E27FC236}">
                <a16:creationId xmlns:a16="http://schemas.microsoft.com/office/drawing/2014/main" id="{6634271C-3C4E-804C-8595-D9BDFC285C09}"/>
              </a:ext>
            </a:extLst>
          </p:cNvPr>
          <p:cNvSpPr/>
          <p:nvPr/>
        </p:nvSpPr>
        <p:spPr>
          <a:xfrm>
            <a:off x="4553355" y="5204298"/>
            <a:ext cx="3715156" cy="49033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582C7D4-D1CA-E345-8EB7-79563118A1CE}"/>
              </a:ext>
            </a:extLst>
          </p:cNvPr>
          <p:cNvSpPr/>
          <p:nvPr/>
        </p:nvSpPr>
        <p:spPr>
          <a:xfrm>
            <a:off x="4413925" y="2827713"/>
            <a:ext cx="1481037" cy="490330"/>
          </a:xfrm>
          <a:prstGeom prst="rect">
            <a:avLst/>
          </a:prstGeom>
          <a:solidFill>
            <a:srgbClr val="EC619F">
              <a:alpha val="10196"/>
            </a:srgbClr>
          </a:solidFill>
          <a:ln w="38100">
            <a:solidFill>
              <a:srgbClr val="EC6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372874-7E2A-4BC8-8F44-A16DDF0E4397}">
  <ds:schemaRefs>
    <ds:schemaRef ds:uri="23bdb189-ca16-407d-80e6-67175f129138"/>
    <ds:schemaRef ds:uri="c3efdda0-5dc4-485e-bba7-f823408f3d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D25C08-BB45-44AB-98E0-68BF66D30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3F7054-3C12-4173-AD08-A2C240EE9A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6</Notes>
  <HiddenSlides>0</HiddenSlide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office theme</vt:lpstr>
      <vt:lpstr>Blank master</vt:lpstr>
      <vt:lpstr>Office Theme</vt:lpstr>
      <vt:lpstr>1_office theme</vt:lpstr>
      <vt:lpstr>office theme</vt:lpstr>
      <vt:lpstr>office theme</vt:lpstr>
      <vt:lpstr>Year 12 Interrobang 4: Joining the conversation</vt:lpstr>
      <vt:lpstr>Assignment 2 Feedback</vt:lpstr>
      <vt:lpstr>Academic Honesty</vt:lpstr>
      <vt:lpstr>Academic Integrity</vt:lpstr>
      <vt:lpstr>Academic Integrity</vt:lpstr>
      <vt:lpstr>Is it plagiarism/academic dishonesty?</vt:lpstr>
      <vt:lpstr>Creating citations &amp; references: Website</vt:lpstr>
      <vt:lpstr>PowerPoint Presentation</vt:lpstr>
      <vt:lpstr>Creating citations &amp; references in Word</vt:lpstr>
      <vt:lpstr>PowerPoint Presentation</vt:lpstr>
      <vt:lpstr>PowerPoint Presentation</vt:lpstr>
      <vt:lpstr>PowerPoint Presentation</vt:lpstr>
      <vt:lpstr>PowerPoint Presentation</vt:lpstr>
      <vt:lpstr>PowerPoint Presentation</vt:lpstr>
      <vt:lpstr>PowerPoint Presentation</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2022-09-14T23:29:35Z</dcterms:created>
  <dcterms:modified xsi:type="dcterms:W3CDTF">2023-02-25T06:30:57Z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