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902" r:id="rId5"/>
  </p:sldMasterIdLst>
  <p:notesMasterIdLst>
    <p:notesMasterId r:id="rId12"/>
  </p:notesMasterIdLst>
  <p:sldIdLst>
    <p:sldId id="258" r:id="rId6"/>
    <p:sldId id="550" r:id="rId7"/>
    <p:sldId id="558" r:id="rId8"/>
    <p:sldId id="559" r:id="rId9"/>
    <p:sldId id="560" r:id="rId10"/>
    <p:sldId id="260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D80C31"/>
    <a:srgbClr val="87868E"/>
    <a:srgbClr val="EC619F"/>
    <a:srgbClr val="FFF2CC"/>
    <a:srgbClr val="FFFF00"/>
    <a:srgbClr val="FFFFFF"/>
    <a:srgbClr val="000000"/>
    <a:srgbClr val="3AAA35"/>
    <a:srgbClr val="DAE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698AF-1600-8348-B19B-CA7A9C17C732}" v="1" dt="2023-02-25T06:36:16.976"/>
    <p1510:client id="{AB09F929-9ABE-1FEF-36C8-DDEFF7E5CD0F}" v="5" dt="2023-02-25T06:31:33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0598"/>
  </p:normalViewPr>
  <p:slideViewPr>
    <p:cSldViewPr snapToGrid="0">
      <p:cViewPr varScale="1">
        <p:scale>
          <a:sx n="85" d="100"/>
          <a:sy n="85" d="100"/>
        </p:scale>
        <p:origin x="1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Toerien" userId="S::toerienj@blanchelande.sch.gg::5a166c0d-fc55-4e4d-8a88-6977aa8a270d" providerId="AD" clId="Web-{AB09F929-9ABE-1FEF-36C8-DDEFF7E5CD0F}"/>
    <pc:docChg chg="delSld modSld">
      <pc:chgData name="Jenny Toerien" userId="S::toerienj@blanchelande.sch.gg::5a166c0d-fc55-4e4d-8a88-6977aa8a270d" providerId="AD" clId="Web-{AB09F929-9ABE-1FEF-36C8-DDEFF7E5CD0F}" dt="2023-02-25T06:31:33.464" v="3"/>
      <pc:docMkLst>
        <pc:docMk/>
      </pc:docMkLst>
      <pc:sldChg chg="modSp">
        <pc:chgData name="Jenny Toerien" userId="S::toerienj@blanchelande.sch.gg::5a166c0d-fc55-4e4d-8a88-6977aa8a270d" providerId="AD" clId="Web-{AB09F929-9ABE-1FEF-36C8-DDEFF7E5CD0F}" dt="2023-02-25T06:31:27.214" v="2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AB09F929-9ABE-1FEF-36C8-DDEFF7E5CD0F}" dt="2023-02-25T06:31:27.214" v="2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del">
        <pc:chgData name="Jenny Toerien" userId="S::toerienj@blanchelande.sch.gg::5a166c0d-fc55-4e4d-8a88-6977aa8a270d" providerId="AD" clId="Web-{AB09F929-9ABE-1FEF-36C8-DDEFF7E5CD0F}" dt="2023-02-25T06:31:33.464" v="3"/>
        <pc:sldMkLst>
          <pc:docMk/>
          <pc:sldMk cId="2662300316" sldId="557"/>
        </pc:sldMkLst>
      </pc:sldChg>
    </pc:docChg>
  </pc:docChgLst>
  <pc:docChgLst>
    <pc:chgData name="Jenny Toerien" userId="5a166c0d-fc55-4e4d-8a88-6977aa8a270d" providerId="ADAL" clId="{81015352-0DA0-1B40-854F-4D8225BEB118}"/>
    <pc:docChg chg="undo custSel addSld delSld modSld sldOrd">
      <pc:chgData name="Jenny Toerien" userId="5a166c0d-fc55-4e4d-8a88-6977aa8a270d" providerId="ADAL" clId="{81015352-0DA0-1B40-854F-4D8225BEB118}" dt="2022-09-22T00:51:42.369" v="2384" actId="2696"/>
      <pc:docMkLst>
        <pc:docMk/>
      </pc:docMkLst>
      <pc:sldChg chg="modSp del mod">
        <pc:chgData name="Jenny Toerien" userId="5a166c0d-fc55-4e4d-8a88-6977aa8a270d" providerId="ADAL" clId="{81015352-0DA0-1B40-854F-4D8225BEB118}" dt="2022-09-22T00:51:38.714" v="2383" actId="2696"/>
        <pc:sldMkLst>
          <pc:docMk/>
          <pc:sldMk cId="356622354" sldId="257"/>
        </pc:sldMkLst>
        <pc:spChg chg="mod">
          <ac:chgData name="Jenny Toerien" userId="5a166c0d-fc55-4e4d-8a88-6977aa8a270d" providerId="ADAL" clId="{81015352-0DA0-1B40-854F-4D8225BEB118}" dt="2022-09-21T23:50:14.574" v="2038" actId="207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">
        <pc:chgData name="Jenny Toerien" userId="5a166c0d-fc55-4e4d-8a88-6977aa8a270d" providerId="ADAL" clId="{81015352-0DA0-1B40-854F-4D8225BEB118}" dt="2022-09-22T00:47:16.813" v="2369" actId="20577"/>
        <pc:sldMkLst>
          <pc:docMk/>
          <pc:sldMk cId="3598256357" sldId="258"/>
        </pc:sldMkLst>
        <pc:spChg chg="mod">
          <ac:chgData name="Jenny Toerien" userId="5a166c0d-fc55-4e4d-8a88-6977aa8a270d" providerId="ADAL" clId="{81015352-0DA0-1B40-854F-4D8225BEB118}" dt="2022-09-22T00:47:16.813" v="2369" actId="20577"/>
          <ac:spMkLst>
            <pc:docMk/>
            <pc:sldMk cId="3598256357" sldId="258"/>
            <ac:spMk id="3" creationId="{CE5AAE80-9763-D57A-CDB1-97CB67BFFD2E}"/>
          </ac:spMkLst>
        </pc:spChg>
        <pc:picChg chg="mod modCrop">
          <ac:chgData name="Jenny Toerien" userId="5a166c0d-fc55-4e4d-8a88-6977aa8a270d" providerId="ADAL" clId="{81015352-0DA0-1B40-854F-4D8225BEB118}" dt="2022-09-22T00:46:56.382" v="2364" actId="732"/>
          <ac:picMkLst>
            <pc:docMk/>
            <pc:sldMk cId="3598256357" sldId="258"/>
            <ac:picMk id="1026" creationId="{D940B3D3-80BF-995A-CA27-687249F50F04}"/>
          </ac:picMkLst>
        </pc:picChg>
      </pc:sldChg>
      <pc:sldChg chg="modSp mod">
        <pc:chgData name="Jenny Toerien" userId="5a166c0d-fc55-4e4d-8a88-6977aa8a270d" providerId="ADAL" clId="{81015352-0DA0-1B40-854F-4D8225BEB118}" dt="2022-09-22T00:51:14.708" v="2382" actId="1076"/>
        <pc:sldMkLst>
          <pc:docMk/>
          <pc:sldMk cId="3424679423" sldId="260"/>
        </pc:sldMkLst>
        <pc:picChg chg="mod">
          <ac:chgData name="Jenny Toerien" userId="5a166c0d-fc55-4e4d-8a88-6977aa8a270d" providerId="ADAL" clId="{81015352-0DA0-1B40-854F-4D8225BEB118}" dt="2022-09-22T00:51:14.708" v="2382" actId="1076"/>
          <ac:picMkLst>
            <pc:docMk/>
            <pc:sldMk cId="3424679423" sldId="260"/>
            <ac:picMk id="6" creationId="{A6528F18-CF5D-4F04-FA7D-439BDFE35016}"/>
          </ac:picMkLst>
        </pc:picChg>
      </pc:sldChg>
      <pc:sldChg chg="addSp modSp">
        <pc:chgData name="Jenny Toerien" userId="5a166c0d-fc55-4e4d-8a88-6977aa8a270d" providerId="ADAL" clId="{81015352-0DA0-1B40-854F-4D8225BEB118}" dt="2022-09-21T23:12:43.394" v="302"/>
        <pc:sldMkLst>
          <pc:docMk/>
          <pc:sldMk cId="3744697034" sldId="529"/>
        </pc:sldMkLst>
        <pc:spChg chg="add mod">
          <ac:chgData name="Jenny Toerien" userId="5a166c0d-fc55-4e4d-8a88-6977aa8a270d" providerId="ADAL" clId="{81015352-0DA0-1B40-854F-4D8225BEB118}" dt="2022-09-21T23:12:43.394" v="302"/>
          <ac:spMkLst>
            <pc:docMk/>
            <pc:sldMk cId="3744697034" sldId="529"/>
            <ac:spMk id="4" creationId="{1A9F4211-B8A3-8CE7-68C6-D5BCFCA494BA}"/>
          </ac:spMkLst>
        </pc:spChg>
      </pc:sldChg>
      <pc:sldChg chg="del">
        <pc:chgData name="Jenny Toerien" userId="5a166c0d-fc55-4e4d-8a88-6977aa8a270d" providerId="ADAL" clId="{81015352-0DA0-1B40-854F-4D8225BEB118}" dt="2022-09-21T23:12:46.272" v="303" actId="2696"/>
        <pc:sldMkLst>
          <pc:docMk/>
          <pc:sldMk cId="880759251" sldId="535"/>
        </pc:sldMkLst>
      </pc:sldChg>
      <pc:sldChg chg="del mod modShow">
        <pc:chgData name="Jenny Toerien" userId="5a166c0d-fc55-4e4d-8a88-6977aa8a270d" providerId="ADAL" clId="{81015352-0DA0-1B40-854F-4D8225BEB118}" dt="2022-09-22T00:51:42.369" v="2384" actId="2696"/>
        <pc:sldMkLst>
          <pc:docMk/>
          <pc:sldMk cId="700666643" sldId="536"/>
        </pc:sldMkLst>
      </pc:sldChg>
      <pc:sldChg chg="del">
        <pc:chgData name="Jenny Toerien" userId="5a166c0d-fc55-4e4d-8a88-6977aa8a270d" providerId="ADAL" clId="{81015352-0DA0-1B40-854F-4D8225BEB118}" dt="2022-09-21T23:17:38.252" v="673" actId="2696"/>
        <pc:sldMkLst>
          <pc:docMk/>
          <pc:sldMk cId="498513018" sldId="537"/>
        </pc:sldMkLst>
      </pc:sldChg>
      <pc:sldChg chg="addSp modSp mod setBg modAnim">
        <pc:chgData name="Jenny Toerien" userId="5a166c0d-fc55-4e4d-8a88-6977aa8a270d" providerId="ADAL" clId="{81015352-0DA0-1B40-854F-4D8225BEB118}" dt="2022-09-22T00:44:08.270" v="2350" actId="113"/>
        <pc:sldMkLst>
          <pc:docMk/>
          <pc:sldMk cId="500665987" sldId="550"/>
        </pc:sldMkLst>
        <pc:spChg chg="mod">
          <ac:chgData name="Jenny Toerien" userId="5a166c0d-fc55-4e4d-8a88-6977aa8a270d" providerId="ADAL" clId="{81015352-0DA0-1B40-854F-4D8225BEB118}" dt="2022-09-21T23:47:04.479" v="1973" actId="26606"/>
          <ac:spMkLst>
            <pc:docMk/>
            <pc:sldMk cId="500665987" sldId="550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4:08.270" v="2350" actId="113"/>
          <ac:spMkLst>
            <pc:docMk/>
            <pc:sldMk cId="500665987" sldId="550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7:04.479" v="1973" actId="26606"/>
          <ac:picMkLst>
            <pc:docMk/>
            <pc:sldMk cId="500665987" sldId="550"/>
            <ac:picMk id="2" creationId="{4A31FE13-2620-0B27-041D-D45A1ABAD3E0}"/>
          </ac:picMkLst>
        </pc:picChg>
        <pc:cxnChg chg="add">
          <ac:chgData name="Jenny Toerien" userId="5a166c0d-fc55-4e4d-8a88-6977aa8a270d" providerId="ADAL" clId="{81015352-0DA0-1B40-854F-4D8225BEB118}" dt="2022-09-21T23:47:04.479" v="1973" actId="26606"/>
          <ac:cxnSpMkLst>
            <pc:docMk/>
            <pc:sldMk cId="500665987" sldId="550"/>
            <ac:cxnSpMk id="23" creationId="{A7F400EE-A8A5-48AF-B4D6-291B52C6F0B0}"/>
          </ac:cxnSpMkLst>
        </pc:cxnChg>
      </pc:sldChg>
      <pc:sldChg chg="addSp modSp mod modAnim">
        <pc:chgData name="Jenny Toerien" userId="5a166c0d-fc55-4e4d-8a88-6977aa8a270d" providerId="ADAL" clId="{81015352-0DA0-1B40-854F-4D8225BEB118}" dt="2022-09-21T23:57:19.865" v="2102" actId="20577"/>
        <pc:sldMkLst>
          <pc:docMk/>
          <pc:sldMk cId="873317951" sldId="551"/>
        </pc:sldMkLst>
        <pc:spChg chg="mod">
          <ac:chgData name="Jenny Toerien" userId="5a166c0d-fc55-4e4d-8a88-6977aa8a270d" providerId="ADAL" clId="{81015352-0DA0-1B40-854F-4D8225BEB118}" dt="2022-09-21T23:57:19.865" v="2102" actId="20577"/>
          <ac:spMkLst>
            <pc:docMk/>
            <pc:sldMk cId="873317951" sldId="551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52:41.090" v="2048" actId="14100"/>
          <ac:picMkLst>
            <pc:docMk/>
            <pc:sldMk cId="873317951" sldId="551"/>
            <ac:picMk id="3" creationId="{617BA9FB-8D84-F960-D801-7D9709DAE99A}"/>
          </ac:picMkLst>
        </pc:picChg>
      </pc:sldChg>
      <pc:sldChg chg="addSp delSp modSp mod">
        <pc:chgData name="Jenny Toerien" userId="5a166c0d-fc55-4e4d-8a88-6977aa8a270d" providerId="ADAL" clId="{81015352-0DA0-1B40-854F-4D8225BEB118}" dt="2022-09-21T23:45:17.091" v="1970" actId="20577"/>
        <pc:sldMkLst>
          <pc:docMk/>
          <pc:sldMk cId="1150901061" sldId="552"/>
        </pc:sldMkLst>
        <pc:spChg chg="del mod">
          <ac:chgData name="Jenny Toerien" userId="5a166c0d-fc55-4e4d-8a88-6977aa8a270d" providerId="ADAL" clId="{81015352-0DA0-1B40-854F-4D8225BEB118}" dt="2022-09-21T23:13:09.742" v="311" actId="478"/>
          <ac:spMkLst>
            <pc:docMk/>
            <pc:sldMk cId="1150901061" sldId="552"/>
            <ac:spMk id="2" creationId="{4B089243-82BC-70B4-B85A-0177499C5F6D}"/>
          </ac:spMkLst>
        </pc:spChg>
        <pc:spChg chg="add mod">
          <ac:chgData name="Jenny Toerien" userId="5a166c0d-fc55-4e4d-8a88-6977aa8a270d" providerId="ADAL" clId="{81015352-0DA0-1B40-854F-4D8225BEB118}" dt="2022-09-21T23:13:21.946" v="335" actId="20577"/>
          <ac:spMkLst>
            <pc:docMk/>
            <pc:sldMk cId="1150901061" sldId="552"/>
            <ac:spMk id="3" creationId="{31823976-8A6D-5A1E-81AC-F33BCBF098C2}"/>
          </ac:spMkLst>
        </pc:spChg>
        <pc:spChg chg="add del mod">
          <ac:chgData name="Jenny Toerien" userId="5a166c0d-fc55-4e4d-8a88-6977aa8a270d" providerId="ADAL" clId="{81015352-0DA0-1B40-854F-4D8225BEB118}" dt="2022-09-21T23:13:12.732" v="312" actId="478"/>
          <ac:spMkLst>
            <pc:docMk/>
            <pc:sldMk cId="1150901061" sldId="552"/>
            <ac:spMk id="6" creationId="{C073CDA0-C04F-603E-C811-87174C92A0D2}"/>
          </ac:spMkLst>
        </pc:spChg>
        <pc:spChg chg="add mod">
          <ac:chgData name="Jenny Toerien" userId="5a166c0d-fc55-4e4d-8a88-6977aa8a270d" providerId="ADAL" clId="{81015352-0DA0-1B40-854F-4D8225BEB118}" dt="2022-09-21T23:45:17.091" v="1970" actId="20577"/>
          <ac:spMkLst>
            <pc:docMk/>
            <pc:sldMk cId="1150901061" sldId="552"/>
            <ac:spMk id="7" creationId="{F51D18C3-E669-B269-8B8A-71DF97E1C859}"/>
          </ac:spMkLst>
        </pc:spChg>
        <pc:picChg chg="mod">
          <ac:chgData name="Jenny Toerien" userId="5a166c0d-fc55-4e4d-8a88-6977aa8a270d" providerId="ADAL" clId="{81015352-0DA0-1B40-854F-4D8225BEB118}" dt="2022-09-21T23:13:40.583" v="336" actId="1076"/>
          <ac:picMkLst>
            <pc:docMk/>
            <pc:sldMk cId="1150901061" sldId="552"/>
            <ac:picMk id="5" creationId="{EDA0C791-BE85-FFE6-5DF8-58A71E1A7FB4}"/>
          </ac:picMkLst>
        </pc:picChg>
      </pc:sldChg>
      <pc:sldChg chg="addSp modSp add mod setBg">
        <pc:chgData name="Jenny Toerien" userId="5a166c0d-fc55-4e4d-8a88-6977aa8a270d" providerId="ADAL" clId="{81015352-0DA0-1B40-854F-4D8225BEB118}" dt="2022-09-21T23:51:05.948" v="2042" actId="20577"/>
        <pc:sldMkLst>
          <pc:docMk/>
          <pc:sldMk cId="1223438808" sldId="553"/>
        </pc:sldMkLst>
        <pc:spChg chg="mod">
          <ac:chgData name="Jenny Toerien" userId="5a166c0d-fc55-4e4d-8a88-6977aa8a270d" providerId="ADAL" clId="{81015352-0DA0-1B40-854F-4D8225BEB118}" dt="2022-09-21T23:48:47.836" v="1978" actId="26606"/>
          <ac:spMkLst>
            <pc:docMk/>
            <pc:sldMk cId="1223438808" sldId="553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1T23:51:05.948" v="2042" actId="20577"/>
          <ac:spMkLst>
            <pc:docMk/>
            <pc:sldMk cId="1223438808" sldId="553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8:47.836" v="1978" actId="26606"/>
          <ac:picMkLst>
            <pc:docMk/>
            <pc:sldMk cId="1223438808" sldId="553"/>
            <ac:picMk id="3" creationId="{6AE53F4E-8002-0A97-45CC-4C5F9BAA1E90}"/>
          </ac:picMkLst>
        </pc:picChg>
        <pc:cxnChg chg="add">
          <ac:chgData name="Jenny Toerien" userId="5a166c0d-fc55-4e4d-8a88-6977aa8a270d" providerId="ADAL" clId="{81015352-0DA0-1B40-854F-4D8225BEB118}" dt="2022-09-21T23:48:47.836" v="1978" actId="26606"/>
          <ac:cxnSpMkLst>
            <pc:docMk/>
            <pc:sldMk cId="1223438808" sldId="553"/>
            <ac:cxnSpMk id="23" creationId="{A7F400EE-A8A5-48AF-B4D6-291B52C6F0B0}"/>
          </ac:cxnSpMkLst>
        </pc:cxnChg>
      </pc:sldChg>
      <pc:sldChg chg="addSp delSp modSp add mod modTransition modAnim">
        <pc:chgData name="Jenny Toerien" userId="5a166c0d-fc55-4e4d-8a88-6977aa8a270d" providerId="ADAL" clId="{81015352-0DA0-1B40-854F-4D8225BEB118}" dt="2022-09-21T23:31:45.938" v="971" actId="1036"/>
        <pc:sldMkLst>
          <pc:docMk/>
          <pc:sldMk cId="2063426327" sldId="554"/>
        </pc:sldMkLst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2" creationId="{C34C2F70-70E3-F4A3-3158-C340D526C3C9}"/>
          </ac:spMkLst>
        </pc:spChg>
        <pc:spChg chg="del">
          <ac:chgData name="Jenny Toerien" userId="5a166c0d-fc55-4e4d-8a88-6977aa8a270d" providerId="ADAL" clId="{81015352-0DA0-1B40-854F-4D8225BEB118}" dt="2022-09-21T23:18:05.707" v="678" actId="478"/>
          <ac:spMkLst>
            <pc:docMk/>
            <pc:sldMk cId="2063426327" sldId="554"/>
            <ac:spMk id="3" creationId="{31823976-8A6D-5A1E-81AC-F33BCBF098C2}"/>
          </ac:spMkLst>
        </pc:spChg>
        <pc:spChg chg="add mod">
          <ac:chgData name="Jenny Toerien" userId="5a166c0d-fc55-4e4d-8a88-6977aa8a270d" providerId="ADAL" clId="{81015352-0DA0-1B40-854F-4D8225BEB118}" dt="2022-09-21T23:28:59.267" v="912" actId="20577"/>
          <ac:spMkLst>
            <pc:docMk/>
            <pc:sldMk cId="2063426327" sldId="554"/>
            <ac:spMk id="4" creationId="{B8AB983D-8ED1-903D-62E6-4CFF9414E3ED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6" creationId="{5A42EEA6-98CE-28CD-7BC4-E5C714636CC3}"/>
          </ac:spMkLst>
        </pc:spChg>
        <pc:spChg chg="del">
          <ac:chgData name="Jenny Toerien" userId="5a166c0d-fc55-4e4d-8a88-6977aa8a270d" providerId="ADAL" clId="{81015352-0DA0-1B40-854F-4D8225BEB118}" dt="2022-09-21T23:17:50.440" v="675" actId="478"/>
          <ac:spMkLst>
            <pc:docMk/>
            <pc:sldMk cId="2063426327" sldId="554"/>
            <ac:spMk id="7" creationId="{F51D18C3-E669-B269-8B8A-71DF97E1C859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11" creationId="{93A06CB9-9C61-9F81-3E2B-3D46EA1F42C0}"/>
          </ac:spMkLst>
        </pc:spChg>
        <pc:spChg chg="add del mod">
          <ac:chgData name="Jenny Toerien" userId="5a166c0d-fc55-4e4d-8a88-6977aa8a270d" providerId="ADAL" clId="{81015352-0DA0-1B40-854F-4D8225BEB118}" dt="2022-09-21T23:30:27.903" v="933" actId="478"/>
          <ac:spMkLst>
            <pc:docMk/>
            <pc:sldMk cId="2063426327" sldId="554"/>
            <ac:spMk id="12" creationId="{6D0E8E49-E859-E527-997E-E60BB93074D9}"/>
          </ac:spMkLst>
        </pc:spChg>
        <pc:grpChg chg="add mod">
          <ac:chgData name="Jenny Toerien" userId="5a166c0d-fc55-4e4d-8a88-6977aa8a270d" providerId="ADAL" clId="{81015352-0DA0-1B40-854F-4D8225BEB118}" dt="2022-09-21T23:31:45.938" v="971" actId="1036"/>
          <ac:grpSpMkLst>
            <pc:docMk/>
            <pc:sldMk cId="2063426327" sldId="554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31:45.938" v="971" actId="1036"/>
          <ac:picMkLst>
            <pc:docMk/>
            <pc:sldMk cId="2063426327" sldId="554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0:24.661" v="1713" actId="1076"/>
        <pc:sldMkLst>
          <pc:docMk/>
          <pc:sldMk cId="1126869178" sldId="555"/>
        </pc:sldMkLst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2" creationId="{C34C2F70-70E3-F4A3-3158-C340D526C3C9}"/>
          </ac:spMkLst>
        </pc:spChg>
        <pc:spChg chg="add mod">
          <ac:chgData name="Jenny Toerien" userId="5a166c0d-fc55-4e4d-8a88-6977aa8a270d" providerId="ADAL" clId="{81015352-0DA0-1B40-854F-4D8225BEB118}" dt="2022-09-21T23:36:31.043" v="1395" actId="207"/>
          <ac:spMkLst>
            <pc:docMk/>
            <pc:sldMk cId="1126869178" sldId="555"/>
            <ac:spMk id="3" creationId="{98AD6C2C-E99C-2911-80D6-72B8F434ABE5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6" creationId="{5A42EEA6-98CE-28CD-7BC4-E5C714636CC3}"/>
          </ac:spMkLst>
        </pc:spChg>
        <pc:spChg chg="add del mod">
          <ac:chgData name="Jenny Toerien" userId="5a166c0d-fc55-4e4d-8a88-6977aa8a270d" providerId="ADAL" clId="{81015352-0DA0-1B40-854F-4D8225BEB118}" dt="2022-09-21T23:36:36.985" v="1396" actId="478"/>
          <ac:spMkLst>
            <pc:docMk/>
            <pc:sldMk cId="1126869178" sldId="555"/>
            <ac:spMk id="7" creationId="{A2F559A4-57BB-FF60-3FEF-600763823101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40:22.474" v="1712" actId="20577"/>
          <ac:spMkLst>
            <pc:docMk/>
            <pc:sldMk cId="1126869178" sldId="555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11" creationId="{93A06CB9-9C61-9F81-3E2B-3D46EA1F42C0}"/>
          </ac:spMkLst>
        </pc:spChg>
        <pc:spChg chg="add mod">
          <ac:chgData name="Jenny Toerien" userId="5a166c0d-fc55-4e4d-8a88-6977aa8a270d" providerId="ADAL" clId="{81015352-0DA0-1B40-854F-4D8225BEB118}" dt="2022-09-21T23:39:44.540" v="1648" actId="20577"/>
          <ac:spMkLst>
            <pc:docMk/>
            <pc:sldMk cId="1126869178" sldId="555"/>
            <ac:spMk id="12" creationId="{744013B3-882C-EC54-67B9-92372611D078}"/>
          </ac:spMkLst>
        </pc:spChg>
        <pc:grpChg chg="mod">
          <ac:chgData name="Jenny Toerien" userId="5a166c0d-fc55-4e4d-8a88-6977aa8a270d" providerId="ADAL" clId="{81015352-0DA0-1B40-854F-4D8225BEB118}" dt="2022-09-21T23:33:30.448" v="1140" actId="207"/>
          <ac:grpSpMkLst>
            <pc:docMk/>
            <pc:sldMk cId="1126869178" sldId="555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0:24.661" v="1713" actId="1076"/>
          <ac:picMkLst>
            <pc:docMk/>
            <pc:sldMk cId="1126869178" sldId="555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4:05.653" v="1949" actId="14100"/>
        <pc:sldMkLst>
          <pc:docMk/>
          <pc:sldMk cId="417490857" sldId="556"/>
        </pc:sldMkLst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2" creationId="{C34C2F70-70E3-F4A3-3158-C340D526C3C9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3" creationId="{98AD6C2C-E99C-2911-80D6-72B8F434ABE5}"/>
          </ac:spMkLst>
        </pc:spChg>
        <pc:spChg chg="del">
          <ac:chgData name="Jenny Toerien" userId="5a166c0d-fc55-4e4d-8a88-6977aa8a270d" providerId="ADAL" clId="{81015352-0DA0-1B40-854F-4D8225BEB118}" dt="2022-09-21T23:42:09.389" v="1775" actId="478"/>
          <ac:spMkLst>
            <pc:docMk/>
            <pc:sldMk cId="417490857" sldId="556"/>
            <ac:spMk id="4" creationId="{B8AB983D-8ED1-903D-62E6-4CFF9414E3ED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6" creationId="{5A42EEA6-98CE-28CD-7BC4-E5C714636CC3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8" creationId="{C5B0DED8-BE70-AE73-81B1-E9F425BCE6F7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11" creationId="{93A06CB9-9C61-9F81-3E2B-3D46EA1F42C0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2" creationId="{744013B3-882C-EC54-67B9-92372611D078}"/>
          </ac:spMkLst>
        </pc:spChg>
        <pc:spChg chg="add mod">
          <ac:chgData name="Jenny Toerien" userId="5a166c0d-fc55-4e4d-8a88-6977aa8a270d" providerId="ADAL" clId="{81015352-0DA0-1B40-854F-4D8225BEB118}" dt="2022-09-21T23:44:05.653" v="1949" actId="14100"/>
          <ac:spMkLst>
            <pc:docMk/>
            <pc:sldMk cId="417490857" sldId="556"/>
            <ac:spMk id="13" creationId="{D0FD1202-9780-3BB4-E98C-CD651934BD83}"/>
          </ac:spMkLst>
        </pc:spChg>
        <pc:grpChg chg="add mod">
          <ac:chgData name="Jenny Toerien" userId="5a166c0d-fc55-4e4d-8a88-6977aa8a270d" providerId="ADAL" clId="{81015352-0DA0-1B40-854F-4D8225BEB118}" dt="2022-09-21T23:42:47.685" v="1870" actId="1038"/>
          <ac:grpSpMkLst>
            <pc:docMk/>
            <pc:sldMk cId="417490857" sldId="556"/>
            <ac:grpSpMk id="7" creationId="{EE58BD77-A61B-F549-C696-1EC5E2610358}"/>
          </ac:grpSpMkLst>
        </pc:grpChg>
        <pc:grpChg chg="mod">
          <ac:chgData name="Jenny Toerien" userId="5a166c0d-fc55-4e4d-8a88-6977aa8a270d" providerId="ADAL" clId="{81015352-0DA0-1B40-854F-4D8225BEB118}" dt="2022-09-21T23:41:29.059" v="1715" actId="164"/>
          <ac:grpSpMkLst>
            <pc:docMk/>
            <pc:sldMk cId="417490857" sldId="556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2:56.794" v="1872" actId="1076"/>
          <ac:picMkLst>
            <pc:docMk/>
            <pc:sldMk cId="417490857" sldId="556"/>
            <ac:picMk id="5" creationId="{EDA0C791-BE85-FFE6-5DF8-58A71E1A7FB4}"/>
          </ac:picMkLst>
        </pc:picChg>
      </pc:sldChg>
      <pc:sldChg chg="new del">
        <pc:chgData name="Jenny Toerien" userId="5a166c0d-fc55-4e4d-8a88-6977aa8a270d" providerId="ADAL" clId="{81015352-0DA0-1B40-854F-4D8225BEB118}" dt="2022-09-22T00:40:46.415" v="2167" actId="680"/>
        <pc:sldMkLst>
          <pc:docMk/>
          <pc:sldMk cId="1484882926" sldId="557"/>
        </pc:sldMkLst>
      </pc:sldChg>
      <pc:sldChg chg="modSp add mod ord modAnim">
        <pc:chgData name="Jenny Toerien" userId="5a166c0d-fc55-4e4d-8a88-6977aa8a270d" providerId="ADAL" clId="{81015352-0DA0-1B40-854F-4D8225BEB118}" dt="2022-09-22T00:47:52.647" v="2380" actId="20577"/>
        <pc:sldMkLst>
          <pc:docMk/>
          <pc:sldMk cId="2662300316" sldId="557"/>
        </pc:sldMkLst>
        <pc:spChg chg="mod">
          <ac:chgData name="Jenny Toerien" userId="5a166c0d-fc55-4e4d-8a88-6977aa8a270d" providerId="ADAL" clId="{81015352-0DA0-1B40-854F-4D8225BEB118}" dt="2022-09-22T00:43:30.749" v="2347" actId="20577"/>
          <ac:spMkLst>
            <pc:docMk/>
            <pc:sldMk cId="2662300316" sldId="557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7:52.647" v="2380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S::toerienj@blanchelande.sch.gg::5a166c0d-fc55-4e4d-8a88-6977aa8a270d" providerId="AD" clId="Web-{41C158D7-BEE1-E5FF-9BA8-4B753E206F9C}"/>
    <pc:docChg chg="addSld sldOrd addMainMaster">
      <pc:chgData name="Jenny Toerien" userId="S::toerienj@blanchelande.sch.gg::5a166c0d-fc55-4e4d-8a88-6977aa8a270d" providerId="AD" clId="Web-{41C158D7-BEE1-E5FF-9BA8-4B753E206F9C}" dt="2022-10-13T07:22:04.428" v="4"/>
      <pc:docMkLst>
        <pc:docMk/>
      </pc:docMkLst>
      <pc:sldChg chg="add ord">
        <pc:chgData name="Jenny Toerien" userId="S::toerienj@blanchelande.sch.gg::5a166c0d-fc55-4e4d-8a88-6977aa8a270d" providerId="AD" clId="Web-{41C158D7-BEE1-E5FF-9BA8-4B753E206F9C}" dt="2022-10-13T07:21:30.974" v="1"/>
        <pc:sldMkLst>
          <pc:docMk/>
          <pc:sldMk cId="1241966692" sldId="561"/>
        </pc:sldMkLst>
      </pc:sldChg>
      <pc:sldChg chg="add">
        <pc:chgData name="Jenny Toerien" userId="S::toerienj@blanchelande.sch.gg::5a166c0d-fc55-4e4d-8a88-6977aa8a270d" providerId="AD" clId="Web-{41C158D7-BEE1-E5FF-9BA8-4B753E206F9C}" dt="2022-10-13T07:21:44.083" v="2"/>
        <pc:sldMkLst>
          <pc:docMk/>
          <pc:sldMk cId="1614167426" sldId="562"/>
        </pc:sldMkLst>
      </pc:sldChg>
      <pc:sldChg chg="add">
        <pc:chgData name="Jenny Toerien" userId="S::toerienj@blanchelande.sch.gg::5a166c0d-fc55-4e4d-8a88-6977aa8a270d" providerId="AD" clId="Web-{41C158D7-BEE1-E5FF-9BA8-4B753E206F9C}" dt="2022-10-13T07:22:04.287" v="3"/>
        <pc:sldMkLst>
          <pc:docMk/>
          <pc:sldMk cId="4522297" sldId="563"/>
        </pc:sldMkLst>
      </pc:sldChg>
      <pc:sldChg chg="add">
        <pc:chgData name="Jenny Toerien" userId="S::toerienj@blanchelande.sch.gg::5a166c0d-fc55-4e4d-8a88-6977aa8a270d" providerId="AD" clId="Web-{41C158D7-BEE1-E5FF-9BA8-4B753E206F9C}" dt="2022-10-13T07:22:04.428" v="4"/>
        <pc:sldMkLst>
          <pc:docMk/>
          <pc:sldMk cId="3835826345" sldId="564"/>
        </pc:sldMkLst>
      </pc:sldChg>
      <pc:sldMasterChg chg="add addSldLayout">
        <pc:chgData name="Jenny Toerien" userId="S::toerienj@blanchelande.sch.gg::5a166c0d-fc55-4e4d-8a88-6977aa8a270d" providerId="AD" clId="Web-{41C158D7-BEE1-E5FF-9BA8-4B753E206F9C}" dt="2022-10-13T07:22:04.287" v="3"/>
        <pc:sldMasterMkLst>
          <pc:docMk/>
          <pc:sldMasterMk cId="2460954070" sldId="2147483723"/>
        </pc:sldMasterMkLst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2385387890" sldId="2147483724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949138452" sldId="2147483725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2591524520" sldId="2147483726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1203092039" sldId="2147483727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3733172339" sldId="2147483728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3210312558" sldId="2147483729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3146388984" sldId="2147483730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3171841454" sldId="2147483731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1718958274" sldId="2147483732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2202905451" sldId="2147483733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287" v="3"/>
          <pc:sldLayoutMkLst>
            <pc:docMk/>
            <pc:sldMasterMk cId="2460954070" sldId="2147483723"/>
            <pc:sldLayoutMk cId="3479445657" sldId="2147483734"/>
          </pc:sldLayoutMkLst>
        </pc:sldLayoutChg>
      </pc:sldMasterChg>
      <pc:sldMasterChg chg="add addSldLayout">
        <pc:chgData name="Jenny Toerien" userId="S::toerienj@blanchelande.sch.gg::5a166c0d-fc55-4e4d-8a88-6977aa8a270d" providerId="AD" clId="Web-{41C158D7-BEE1-E5FF-9BA8-4B753E206F9C}" dt="2022-10-13T07:21:27.536" v="0"/>
        <pc:sldMasterMkLst>
          <pc:docMk/>
          <pc:sldMasterMk cId="2460954070" sldId="2147484145"/>
        </pc:sldMasterMkLst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949138452" sldId="2147483662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1203092039" sldId="2147483664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3733172339" sldId="2147483665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1718958274" sldId="2147483669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2202905451" sldId="2147483670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3479445657" sldId="2147483671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2385387890" sldId="2147484146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3210312558" sldId="2147484147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2591524520" sldId="2147484148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3146388984" sldId="2147484149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1:27.536" v="0"/>
          <pc:sldLayoutMkLst>
            <pc:docMk/>
            <pc:sldMasterMk cId="2460954070" sldId="2147484145"/>
            <pc:sldLayoutMk cId="3171841454" sldId="2147484150"/>
          </pc:sldLayoutMkLst>
        </pc:sldLayoutChg>
      </pc:sldMasterChg>
      <pc:sldMasterChg chg="add addSldLayout">
        <pc:chgData name="Jenny Toerien" userId="S::toerienj@blanchelande.sch.gg::5a166c0d-fc55-4e4d-8a88-6977aa8a270d" providerId="AD" clId="Web-{41C158D7-BEE1-E5FF-9BA8-4B753E206F9C}" dt="2022-10-13T07:22:04.428" v="4"/>
        <pc:sldMasterMkLst>
          <pc:docMk/>
          <pc:sldMasterMk cId="1872864840" sldId="2147484177"/>
        </pc:sldMasterMkLst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4133617340" sldId="2147484178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1650648908" sldId="2147484179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44284954" sldId="2147484180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4143123787" sldId="2147484181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1415957805" sldId="2147484182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3483436935" sldId="2147484183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824286638" sldId="2147484184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1224176751" sldId="2147484185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3047710552" sldId="2147484186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3625433964" sldId="2147484187"/>
          </pc:sldLayoutMkLst>
        </pc:sldLayoutChg>
        <pc:sldLayoutChg chg="add">
          <pc:chgData name="Jenny Toerien" userId="S::toerienj@blanchelande.sch.gg::5a166c0d-fc55-4e4d-8a88-6977aa8a270d" providerId="AD" clId="Web-{41C158D7-BEE1-E5FF-9BA8-4B753E206F9C}" dt="2022-10-13T07:22:04.428" v="4"/>
          <pc:sldLayoutMkLst>
            <pc:docMk/>
            <pc:sldMasterMk cId="1872864840" sldId="2147484177"/>
            <pc:sldLayoutMk cId="3854683381" sldId="2147484188"/>
          </pc:sldLayoutMkLst>
        </pc:sldLayoutChg>
      </pc:sldMasterChg>
    </pc:docChg>
  </pc:docChgLst>
  <pc:docChgLst>
    <pc:chgData name="Jenny Toerien" userId="S::toerienj@blanchelande.sch.gg::5a166c0d-fc55-4e4d-8a88-6977aa8a270d" providerId="AD" clId="Web-{60070B45-0607-32DF-20F6-E851DC564017}"/>
    <pc:docChg chg="addSld delSld modSld addMainMaster">
      <pc:chgData name="Jenny Toerien" userId="S::toerienj@blanchelande.sch.gg::5a166c0d-fc55-4e4d-8a88-6977aa8a270d" providerId="AD" clId="Web-{60070B45-0607-32DF-20F6-E851DC564017}" dt="2022-09-29T04:13:56.912" v="307" actId="20577"/>
      <pc:docMkLst>
        <pc:docMk/>
      </pc:docMkLst>
      <pc:sldChg chg="modSp mod setBg">
        <pc:chgData name="Jenny Toerien" userId="S::toerienj@blanchelande.sch.gg::5a166c0d-fc55-4e4d-8a88-6977aa8a270d" providerId="AD" clId="Web-{60070B45-0607-32DF-20F6-E851DC564017}" dt="2022-09-29T03:13:52.541" v="171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60070B45-0607-32DF-20F6-E851DC564017}" dt="2022-09-29T03:12:20.507" v="163" actId="2057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12:48.383" v="166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S::toerienj@blanchelande.sch.gg::5a166c0d-fc55-4e4d-8a88-6977aa8a270d" providerId="AD" clId="Web-{60070B45-0607-32DF-20F6-E851DC564017}" dt="2022-09-29T03:11:52.007" v="162"/>
          <ac:picMkLst>
            <pc:docMk/>
            <pc:sldMk cId="3598256357" sldId="258"/>
            <ac:picMk id="1026" creationId="{D940B3D3-80BF-995A-CA27-687249F50F04}"/>
          </ac:picMkLst>
        </pc:picChg>
      </pc:sldChg>
      <pc:sldChg chg="addSp delSp modSp delAnim">
        <pc:chgData name="Jenny Toerien" userId="S::toerienj@blanchelande.sch.gg::5a166c0d-fc55-4e4d-8a88-6977aa8a270d" providerId="AD" clId="Web-{60070B45-0607-32DF-20F6-E851DC564017}" dt="2022-09-29T04:13:56.912" v="307" actId="20577"/>
        <pc:sldMkLst>
          <pc:docMk/>
          <pc:sldMk cId="3424679423" sldId="260"/>
        </pc:sldMkLst>
        <pc:spChg chg="mod">
          <ac:chgData name="Jenny Toerien" userId="S::toerienj@blanchelande.sch.gg::5a166c0d-fc55-4e4d-8a88-6977aa8a270d" providerId="AD" clId="Web-{60070B45-0607-32DF-20F6-E851DC564017}" dt="2022-09-29T04:12:49.017" v="300" actId="1076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4:13:56.912" v="307" actId="20577"/>
          <ac:spMkLst>
            <pc:docMk/>
            <pc:sldMk cId="3424679423" sldId="260"/>
            <ac:spMk id="3" creationId="{3C93AB52-DBA5-0A5E-A01F-D4C9567A206B}"/>
          </ac:spMkLst>
        </pc:spChg>
        <pc:spChg chg="del">
          <ac:chgData name="Jenny Toerien" userId="S::toerienj@blanchelande.sch.gg::5a166c0d-fc55-4e4d-8a88-6977aa8a270d" providerId="AD" clId="Web-{60070B45-0607-32DF-20F6-E851DC564017}" dt="2022-09-29T04:12:19.890" v="281"/>
          <ac:spMkLst>
            <pc:docMk/>
            <pc:sldMk cId="3424679423" sldId="260"/>
            <ac:spMk id="5" creationId="{9AC44B8A-D7DD-C96B-D032-F2FE64D61DB1}"/>
          </ac:spMkLst>
        </pc:spChg>
        <pc:graphicFrameChg chg="del">
          <ac:chgData name="Jenny Toerien" userId="S::toerienj@blanchelande.sch.gg::5a166c0d-fc55-4e4d-8a88-6977aa8a270d" providerId="AD" clId="Web-{60070B45-0607-32DF-20F6-E851DC564017}" dt="2022-09-29T04:12:15.764" v="280"/>
          <ac:graphicFrameMkLst>
            <pc:docMk/>
            <pc:sldMk cId="3424679423" sldId="260"/>
            <ac:graphicFrameMk id="4" creationId="{C9B863C4-F0C0-F646-7BD3-7577E55790DC}"/>
          </ac:graphicFrameMkLst>
        </pc:graphicFrameChg>
        <pc:picChg chg="del">
          <ac:chgData name="Jenny Toerien" userId="S::toerienj@blanchelande.sch.gg::5a166c0d-fc55-4e4d-8a88-6977aa8a270d" providerId="AD" clId="Web-{60070B45-0607-32DF-20F6-E851DC564017}" dt="2022-09-29T04:12:50.657" v="301"/>
          <ac:picMkLst>
            <pc:docMk/>
            <pc:sldMk cId="3424679423" sldId="260"/>
            <ac:picMk id="6" creationId="{A6528F18-CF5D-4F04-FA7D-439BDFE35016}"/>
          </ac:picMkLst>
        </pc:picChg>
        <pc:picChg chg="add mod">
          <ac:chgData name="Jenny Toerien" userId="S::toerienj@blanchelande.sch.gg::5a166c0d-fc55-4e4d-8a88-6977aa8a270d" providerId="AD" clId="Web-{60070B45-0607-32DF-20F6-E851DC564017}" dt="2022-09-29T04:13:38.083" v="305"/>
          <ac:picMkLst>
            <pc:docMk/>
            <pc:sldMk cId="3424679423" sldId="260"/>
            <ac:picMk id="7" creationId="{A6B25E36-725C-E41F-80DA-B69AE6E6257A}"/>
          </ac:picMkLst>
        </pc:picChg>
      </pc:sldChg>
      <pc:sldChg chg="del">
        <pc:chgData name="Jenny Toerien" userId="S::toerienj@blanchelande.sch.gg::5a166c0d-fc55-4e4d-8a88-6977aa8a270d" providerId="AD" clId="Web-{60070B45-0607-32DF-20F6-E851DC564017}" dt="2022-09-29T02:57:07.255" v="4"/>
        <pc:sldMkLst>
          <pc:docMk/>
          <pc:sldMk cId="3744697034" sldId="529"/>
        </pc:sldMkLst>
      </pc:sldChg>
      <pc:sldChg chg="modSp">
        <pc:chgData name="Jenny Toerien" userId="S::toerienj@blanchelande.sch.gg::5a166c0d-fc55-4e4d-8a88-6977aa8a270d" providerId="AD" clId="Web-{60070B45-0607-32DF-20F6-E851DC564017}" dt="2022-09-29T03:06:49.157" v="114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60070B45-0607-32DF-20F6-E851DC564017}" dt="2022-09-29T03:05:57.812" v="99" actId="20577"/>
          <ac:spMkLst>
            <pc:docMk/>
            <pc:sldMk cId="500665987" sldId="550"/>
            <ac:spMk id="11" creationId="{2B0EED73-AE84-F406-74D1-4C61921342AE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06:49.157" v="114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del">
        <pc:chgData name="Jenny Toerien" userId="S::toerienj@blanchelande.sch.gg::5a166c0d-fc55-4e4d-8a88-6977aa8a270d" providerId="AD" clId="Web-{60070B45-0607-32DF-20F6-E851DC564017}" dt="2022-09-29T02:57:07.255" v="5"/>
        <pc:sldMkLst>
          <pc:docMk/>
          <pc:sldMk cId="873317951" sldId="551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3"/>
        <pc:sldMkLst>
          <pc:docMk/>
          <pc:sldMk cId="1150901061" sldId="552"/>
        </pc:sldMkLst>
      </pc:sldChg>
      <pc:sldChg chg="del">
        <pc:chgData name="Jenny Toerien" userId="S::toerienj@blanchelande.sch.gg::5a166c0d-fc55-4e4d-8a88-6977aa8a270d" providerId="AD" clId="Web-{60070B45-0607-32DF-20F6-E851DC564017}" dt="2022-09-29T03:09:45.723" v="161"/>
        <pc:sldMkLst>
          <pc:docMk/>
          <pc:sldMk cId="1223438808" sldId="553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2"/>
        <pc:sldMkLst>
          <pc:docMk/>
          <pc:sldMk cId="2063426327" sldId="554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1"/>
        <pc:sldMkLst>
          <pc:docMk/>
          <pc:sldMk cId="1126869178" sldId="555"/>
        </pc:sldMkLst>
      </pc:sldChg>
      <pc:sldChg chg="del">
        <pc:chgData name="Jenny Toerien" userId="S::toerienj@blanchelande.sch.gg::5a166c0d-fc55-4e4d-8a88-6977aa8a270d" providerId="AD" clId="Web-{60070B45-0607-32DF-20F6-E851DC564017}" dt="2022-09-29T02:57:07.255" v="0"/>
        <pc:sldMkLst>
          <pc:docMk/>
          <pc:sldMk cId="417490857" sldId="556"/>
        </pc:sldMkLst>
      </pc:sldChg>
      <pc:sldChg chg="modSp">
        <pc:chgData name="Jenny Toerien" userId="S::toerienj@blanchelande.sch.gg::5a166c0d-fc55-4e4d-8a88-6977aa8a270d" providerId="AD" clId="Web-{60070B45-0607-32DF-20F6-E851DC564017}" dt="2022-09-29T03:05:25.921" v="83" actId="20577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60070B45-0607-32DF-20F6-E851DC564017}" dt="2022-09-29T03:00:41.791" v="47" actId="20577"/>
          <ac:spMkLst>
            <pc:docMk/>
            <pc:sldMk cId="2662300316" sldId="557"/>
            <ac:spMk id="11" creationId="{2B0EED73-AE84-F406-74D1-4C61921342AE}"/>
          </ac:spMkLst>
        </pc:spChg>
        <pc:spChg chg="mod">
          <ac:chgData name="Jenny Toerien" userId="S::toerienj@blanchelande.sch.gg::5a166c0d-fc55-4e4d-8a88-6977aa8a270d" providerId="AD" clId="Web-{60070B45-0607-32DF-20F6-E851DC564017}" dt="2022-09-29T03:05:25.921" v="83" actId="20577"/>
          <ac:spMkLst>
            <pc:docMk/>
            <pc:sldMk cId="2662300316" sldId="557"/>
            <ac:spMk id="18" creationId="{C1FE6723-094D-3F8C-D37D-E7ACB310972F}"/>
          </ac:spMkLst>
        </pc:spChg>
      </pc:sldChg>
      <pc:sldChg chg="add">
        <pc:chgData name="Jenny Toerien" userId="S::toerienj@blanchelande.sch.gg::5a166c0d-fc55-4e4d-8a88-6977aa8a270d" providerId="AD" clId="Web-{60070B45-0607-32DF-20F6-E851DC564017}" dt="2022-09-29T03:05:41.437" v="84"/>
        <pc:sldMkLst>
          <pc:docMk/>
          <pc:sldMk cId="1187090810" sldId="558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1.937" v="85"/>
        <pc:sldMkLst>
          <pc:docMk/>
          <pc:sldMk cId="3036820481" sldId="559"/>
        </pc:sldMkLst>
      </pc:sldChg>
      <pc:sldChg chg="modSp add">
        <pc:chgData name="Jenny Toerien" userId="S::toerienj@blanchelande.sch.gg::5a166c0d-fc55-4e4d-8a88-6977aa8a270d" providerId="AD" clId="Web-{60070B45-0607-32DF-20F6-E851DC564017}" dt="2022-09-29T03:22:55.583" v="219" actId="20577"/>
        <pc:sldMkLst>
          <pc:docMk/>
          <pc:sldMk cId="2756121595" sldId="560"/>
        </pc:sldMkLst>
        <pc:spChg chg="mod">
          <ac:chgData name="Jenny Toerien" userId="S::toerienj@blanchelande.sch.gg::5a166c0d-fc55-4e4d-8a88-6977aa8a270d" providerId="AD" clId="Web-{60070B45-0607-32DF-20F6-E851DC564017}" dt="2022-09-29T03:22:55.583" v="219" actId="20577"/>
          <ac:spMkLst>
            <pc:docMk/>
            <pc:sldMk cId="2756121595" sldId="560"/>
            <ac:spMk id="3" creationId="{00000000-0000-0000-0000-000000000000}"/>
          </ac:spMkLst>
        </pc:spChg>
      </pc:sldChg>
      <pc:sldChg chg="add">
        <pc:chgData name="Jenny Toerien" userId="S::toerienj@blanchelande.sch.gg::5a166c0d-fc55-4e4d-8a88-6977aa8a270d" providerId="AD" clId="Web-{60070B45-0607-32DF-20F6-E851DC564017}" dt="2022-09-29T03:05:42.187" v="87"/>
        <pc:sldMkLst>
          <pc:docMk/>
          <pc:sldMk cId="4270324212" sldId="561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343" v="88"/>
        <pc:sldMkLst>
          <pc:docMk/>
          <pc:sldMk cId="3366178030" sldId="562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500" v="89"/>
        <pc:sldMkLst>
          <pc:docMk/>
          <pc:sldMk cId="3397610710" sldId="563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625" v="90"/>
        <pc:sldMkLst>
          <pc:docMk/>
          <pc:sldMk cId="798237985" sldId="564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718" v="91"/>
        <pc:sldMkLst>
          <pc:docMk/>
          <pc:sldMk cId="1099027788" sldId="565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2.937" v="92"/>
        <pc:sldMkLst>
          <pc:docMk/>
          <pc:sldMk cId="640306872" sldId="566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187" v="93"/>
        <pc:sldMkLst>
          <pc:docMk/>
          <pc:sldMk cId="3253037317" sldId="567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375" v="94"/>
        <pc:sldMkLst>
          <pc:docMk/>
          <pc:sldMk cId="3229153718" sldId="568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687" v="95"/>
        <pc:sldMkLst>
          <pc:docMk/>
          <pc:sldMk cId="2492916068" sldId="569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750" v="96"/>
        <pc:sldMkLst>
          <pc:docMk/>
          <pc:sldMk cId="195719738" sldId="570"/>
        </pc:sldMkLst>
      </pc:sldChg>
      <pc:sldChg chg="add">
        <pc:chgData name="Jenny Toerien" userId="S::toerienj@blanchelande.sch.gg::5a166c0d-fc55-4e4d-8a88-6977aa8a270d" providerId="AD" clId="Web-{60070B45-0607-32DF-20F6-E851DC564017}" dt="2022-09-29T03:05:43.875" v="97"/>
        <pc:sldMkLst>
          <pc:docMk/>
          <pc:sldMk cId="2189479900" sldId="571"/>
        </pc:sldMkLst>
      </pc:sldChg>
      <pc:sldChg chg="add">
        <pc:chgData name="Jenny Toerien" userId="S::toerienj@blanchelande.sch.gg::5a166c0d-fc55-4e4d-8a88-6977aa8a270d" providerId="AD" clId="Web-{60070B45-0607-32DF-20F6-E851DC564017}" dt="2022-09-29T03:09:07.926" v="158"/>
        <pc:sldMkLst>
          <pc:docMk/>
          <pc:sldMk cId="1372779767" sldId="572"/>
        </pc:sldMkLst>
      </pc:sldChg>
      <pc:sldChg chg="addSp modSp add">
        <pc:chgData name="Jenny Toerien" userId="S::toerienj@blanchelande.sch.gg::5a166c0d-fc55-4e4d-8a88-6977aa8a270d" providerId="AD" clId="Web-{60070B45-0607-32DF-20F6-E851DC564017}" dt="2022-09-29T03:22:45.442" v="215"/>
        <pc:sldMkLst>
          <pc:docMk/>
          <pc:sldMk cId="2294172702" sldId="573"/>
        </pc:sldMkLst>
        <pc:spChg chg="add mod">
          <ac:chgData name="Jenny Toerien" userId="S::toerienj@blanchelande.sch.gg::5a166c0d-fc55-4e4d-8a88-6977aa8a270d" providerId="AD" clId="Web-{60070B45-0607-32DF-20F6-E851DC564017}" dt="2022-09-29T03:22:45.442" v="215"/>
          <ac:spMkLst>
            <pc:docMk/>
            <pc:sldMk cId="2294172702" sldId="573"/>
            <ac:spMk id="3" creationId="{EDAB80A7-A5D9-D091-C683-7A2983DE34B5}"/>
          </ac:spMkLst>
        </pc:spChg>
        <pc:picChg chg="mod">
          <ac:chgData name="Jenny Toerien" userId="S::toerienj@blanchelande.sch.gg::5a166c0d-fc55-4e4d-8a88-6977aa8a270d" providerId="AD" clId="Web-{60070B45-0607-32DF-20F6-E851DC564017}" dt="2022-09-29T03:22:01.472" v="172" actId="1076"/>
          <ac:picMkLst>
            <pc:docMk/>
            <pc:sldMk cId="2294172702" sldId="573"/>
            <ac:picMk id="4" creationId="{00000000-0000-0000-0000-000000000000}"/>
          </ac:picMkLst>
        </pc:picChg>
      </pc:sldChg>
      <pc:sldChg chg="add">
        <pc:chgData name="Jenny Toerien" userId="S::toerienj@blanchelande.sch.gg::5a166c0d-fc55-4e4d-8a88-6977aa8a270d" providerId="AD" clId="Web-{60070B45-0607-32DF-20F6-E851DC564017}" dt="2022-09-29T03:09:08.347" v="160"/>
        <pc:sldMkLst>
          <pc:docMk/>
          <pc:sldMk cId="3815276067" sldId="574"/>
        </pc:sldMkLst>
      </pc:sldChg>
      <pc:sldMasterChg chg="add addSldLayout">
        <pc:chgData name="Jenny Toerien" userId="S::toerienj@blanchelande.sch.gg::5a166c0d-fc55-4e4d-8a88-6977aa8a270d" providerId="AD" clId="Web-{60070B45-0607-32DF-20F6-E851DC564017}" dt="2022-09-29T03:05:41.437" v="84"/>
        <pc:sldMasterMkLst>
          <pc:docMk/>
          <pc:sldMasterMk cId="181397054" sldId="2147483648"/>
        </pc:sldMasterMkLst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588874140" sldId="2147483649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925753367" sldId="2147483650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728493335" sldId="2147483651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791125434" sldId="2147483652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699947640" sldId="2147483653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839260755" sldId="2147483654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358735157" sldId="2147483655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32783835" sldId="2147483656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2750817789" sldId="2147483657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998987881" sldId="2147483658"/>
          </pc:sldLayoutMkLst>
        </pc:sldLayoutChg>
        <pc:sldLayoutChg chg="add">
          <pc:chgData name="Jenny Toerien" userId="S::toerienj@blanchelande.sch.gg::5a166c0d-fc55-4e4d-8a88-6977aa8a270d" providerId="AD" clId="Web-{60070B45-0607-32DF-20F6-E851DC564017}" dt="2022-09-29T03:05:41.437" v="84"/>
          <pc:sldLayoutMkLst>
            <pc:docMk/>
            <pc:sldMasterMk cId="181397054" sldId="2147483648"/>
            <pc:sldLayoutMk cId="1543504103" sldId="2147483659"/>
          </pc:sldLayoutMkLst>
        </pc:sldLayoutChg>
      </pc:sldMasterChg>
    </pc:docChg>
  </pc:docChgLst>
  <pc:docChgLst>
    <pc:chgData name="Jenny Toerien" userId="S::toerienj@blanchelande.sch.gg::5a166c0d-fc55-4e4d-8a88-6977aa8a270d" providerId="AD" clId="Web-{D2F6686C-548E-9AFF-B1FD-861196140D41}"/>
    <pc:docChg chg="modSld">
      <pc:chgData name="Jenny Toerien" userId="S::toerienj@blanchelande.sch.gg::5a166c0d-fc55-4e4d-8a88-6977aa8a270d" providerId="AD" clId="Web-{D2F6686C-548E-9AFF-B1FD-861196140D41}" dt="2022-10-05T13:07:45.628" v="0" actId="20577"/>
      <pc:docMkLst>
        <pc:docMk/>
      </pc:docMkLst>
      <pc:sldChg chg="modSp">
        <pc:chgData name="Jenny Toerien" userId="S::toerienj@blanchelande.sch.gg::5a166c0d-fc55-4e4d-8a88-6977aa8a270d" providerId="AD" clId="Web-{D2F6686C-548E-9AFF-B1FD-861196140D41}" dt="2022-10-05T13:07:45.628" v="0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D2F6686C-548E-9AFF-B1FD-861196140D41}" dt="2022-10-05T13:07:45.628" v="0" actId="20577"/>
          <ac:spMkLst>
            <pc:docMk/>
            <pc:sldMk cId="3598256357" sldId="258"/>
            <ac:spMk id="2" creationId="{5EA274B9-CA50-A968-855C-DCB3E698A528}"/>
          </ac:spMkLst>
        </pc:spChg>
      </pc:sldChg>
    </pc:docChg>
  </pc:docChgLst>
  <pc:docChgLst>
    <pc:chgData name="Jenny Toerien" userId="S::toerienj@blanchelande.sch.gg::5a166c0d-fc55-4e4d-8a88-6977aa8a270d" providerId="AD" clId="Web-{9DFDF233-2781-AA90-052F-8AE87B94F716}"/>
    <pc:docChg chg="modSld">
      <pc:chgData name="Jenny Toerien" userId="S::toerienj@blanchelande.sch.gg::5a166c0d-fc55-4e4d-8a88-6977aa8a270d" providerId="AD" clId="Web-{9DFDF233-2781-AA90-052F-8AE87B94F716}" dt="2022-09-29T06:44:22.898" v="4" actId="20577"/>
      <pc:docMkLst>
        <pc:docMk/>
      </pc:docMkLst>
      <pc:sldChg chg="modSp">
        <pc:chgData name="Jenny Toerien" userId="S::toerienj@blanchelande.sch.gg::5a166c0d-fc55-4e4d-8a88-6977aa8a270d" providerId="AD" clId="Web-{9DFDF233-2781-AA90-052F-8AE87B94F716}" dt="2022-09-29T06:44:22.898" v="4" actId="20577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9DFDF233-2781-AA90-052F-8AE87B94F716}" dt="2022-09-29T06:44:22.898" v="4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S::toerienj@blanchelande.sch.gg::5a166c0d-fc55-4e4d-8a88-6977aa8a270d" providerId="AD" clId="Web-{5A655895-57AE-6D64-73FC-FAFE98E6997D}"/>
    <pc:docChg chg="delSld modSld">
      <pc:chgData name="Jenny Toerien" userId="S::toerienj@blanchelande.sch.gg::5a166c0d-fc55-4e4d-8a88-6977aa8a270d" providerId="AD" clId="Web-{5A655895-57AE-6D64-73FC-FAFE98E6997D}" dt="2022-10-05T13:06:17.592" v="29" actId="20577"/>
      <pc:docMkLst>
        <pc:docMk/>
      </pc:docMkLst>
      <pc:sldChg chg="modSp">
        <pc:chgData name="Jenny Toerien" userId="S::toerienj@blanchelande.sch.gg::5a166c0d-fc55-4e4d-8a88-6977aa8a270d" providerId="AD" clId="Web-{5A655895-57AE-6D64-73FC-FAFE98E6997D}" dt="2022-10-05T13:06:17.592" v="29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5A655895-57AE-6D64-73FC-FAFE98E6997D}" dt="2022-10-05T13:06:17.592" v="29" actId="20577"/>
          <ac:spMkLst>
            <pc:docMk/>
            <pc:sldMk cId="3598256357" sldId="258"/>
            <ac:spMk id="2" creationId="{5EA274B9-CA50-A968-855C-DCB3E698A528}"/>
          </ac:spMkLst>
        </pc:spChg>
      </pc:sldChg>
      <pc:sldChg chg="del">
        <pc:chgData name="Jenny Toerien" userId="S::toerienj@blanchelande.sch.gg::5a166c0d-fc55-4e4d-8a88-6977aa8a270d" providerId="AD" clId="Web-{5A655895-57AE-6D64-73FC-FAFE98E6997D}" dt="2022-10-05T13:05:30.263" v="4"/>
        <pc:sldMkLst>
          <pc:docMk/>
          <pc:sldMk cId="2349166621" sldId="271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63" v="5"/>
        <pc:sldMkLst>
          <pc:docMk/>
          <pc:sldMk cId="1187090810" sldId="558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63" v="6"/>
        <pc:sldMkLst>
          <pc:docMk/>
          <pc:sldMk cId="3036820481" sldId="559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63" v="7"/>
        <pc:sldMkLst>
          <pc:docMk/>
          <pc:sldMk cId="2756121595" sldId="560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63" v="8"/>
        <pc:sldMkLst>
          <pc:docMk/>
          <pc:sldMk cId="4270324212" sldId="561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9"/>
        <pc:sldMkLst>
          <pc:docMk/>
          <pc:sldMk cId="3366178030" sldId="562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0"/>
        <pc:sldMkLst>
          <pc:docMk/>
          <pc:sldMk cId="3397610710" sldId="563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1"/>
        <pc:sldMkLst>
          <pc:docMk/>
          <pc:sldMk cId="798237985" sldId="564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2"/>
        <pc:sldMkLst>
          <pc:docMk/>
          <pc:sldMk cId="1099027788" sldId="565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3"/>
        <pc:sldMkLst>
          <pc:docMk/>
          <pc:sldMk cId="640306872" sldId="566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4"/>
        <pc:sldMkLst>
          <pc:docMk/>
          <pc:sldMk cId="3253037317" sldId="567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5"/>
        <pc:sldMkLst>
          <pc:docMk/>
          <pc:sldMk cId="3229153718" sldId="568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6"/>
        <pc:sldMkLst>
          <pc:docMk/>
          <pc:sldMk cId="2492916068" sldId="569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7"/>
        <pc:sldMkLst>
          <pc:docMk/>
          <pc:sldMk cId="195719738" sldId="570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8"/>
        <pc:sldMkLst>
          <pc:docMk/>
          <pc:sldMk cId="2189479900" sldId="571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19"/>
        <pc:sldMkLst>
          <pc:docMk/>
          <pc:sldMk cId="1372779767" sldId="572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79" v="20"/>
        <pc:sldMkLst>
          <pc:docMk/>
          <pc:sldMk cId="2294172702" sldId="573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52.794" v="21"/>
        <pc:sldMkLst>
          <pc:docMk/>
          <pc:sldMk cId="3815276067" sldId="574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30.263" v="3"/>
        <pc:sldMkLst>
          <pc:docMk/>
          <pc:sldMk cId="2320080996" sldId="2359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30.247" v="2"/>
        <pc:sldMkLst>
          <pc:docMk/>
          <pc:sldMk cId="2824371325" sldId="2923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30.247" v="0"/>
        <pc:sldMkLst>
          <pc:docMk/>
          <pc:sldMk cId="1962271594" sldId="2936"/>
        </pc:sldMkLst>
      </pc:sldChg>
      <pc:sldChg chg="del">
        <pc:chgData name="Jenny Toerien" userId="S::toerienj@blanchelande.sch.gg::5a166c0d-fc55-4e4d-8a88-6977aa8a270d" providerId="AD" clId="Web-{5A655895-57AE-6D64-73FC-FAFE98E6997D}" dt="2022-10-05T13:05:30.247" v="1"/>
        <pc:sldMkLst>
          <pc:docMk/>
          <pc:sldMk cId="2875677539" sldId="2980"/>
        </pc:sldMkLst>
      </pc:sldChg>
    </pc:docChg>
  </pc:docChgLst>
  <pc:docChgLst>
    <pc:chgData name="Jenny Toerien" userId="5a166c0d-fc55-4e4d-8a88-6977aa8a270d" providerId="ADAL" clId="{02853BFA-4979-4F0B-B9CA-B6861F3857F0}"/>
    <pc:docChg chg="custSel addSld modSld sldOrd">
      <pc:chgData name="Jenny Toerien" userId="5a166c0d-fc55-4e4d-8a88-6977aa8a270d" providerId="ADAL" clId="{02853BFA-4979-4F0B-B9CA-B6861F3857F0}" dt="2022-09-29T09:00:15.870" v="27" actId="400"/>
      <pc:docMkLst>
        <pc:docMk/>
      </pc:docMkLst>
      <pc:sldChg chg="delSp add setBg delDesignElem">
        <pc:chgData name="Jenny Toerien" userId="5a166c0d-fc55-4e4d-8a88-6977aa8a270d" providerId="ADAL" clId="{02853BFA-4979-4F0B-B9CA-B6861F3857F0}" dt="2022-09-29T07:30:51.636" v="8"/>
        <pc:sldMkLst>
          <pc:docMk/>
          <pc:sldMk cId="2349166621" sldId="271"/>
        </pc:sldMkLst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0" creationId="{8A95209C-5275-4E15-8EA7-7F42980ABF2D}"/>
          </ac:spMkLst>
        </pc:spChg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2" creationId="{4F2ED431-E304-4FF0-9F4E-032783C9D612}"/>
          </ac:spMkLst>
        </pc:spChg>
        <pc:spChg chg="del">
          <ac:chgData name="Jenny Toerien" userId="5a166c0d-fc55-4e4d-8a88-6977aa8a270d" providerId="ADAL" clId="{02853BFA-4979-4F0B-B9CA-B6861F3857F0}" dt="2022-09-29T07:30:51.636" v="8"/>
          <ac:spMkLst>
            <pc:docMk/>
            <pc:sldMk cId="2349166621" sldId="271"/>
            <ac:spMk id="14" creationId="{4E87FCFB-2CCE-460D-B3DD-557C8BD1B94A}"/>
          </ac:spMkLst>
        </pc:spChg>
      </pc:sldChg>
      <pc:sldChg chg="modSp mod">
        <pc:chgData name="Jenny Toerien" userId="5a166c0d-fc55-4e4d-8a88-6977aa8a270d" providerId="ADAL" clId="{02853BFA-4979-4F0B-B9CA-B6861F3857F0}" dt="2022-09-29T09:00:15.870" v="27" actId="400"/>
        <pc:sldMkLst>
          <pc:docMk/>
          <pc:sldMk cId="2662300316" sldId="557"/>
        </pc:sldMkLst>
        <pc:spChg chg="mod">
          <ac:chgData name="Jenny Toerien" userId="5a166c0d-fc55-4e4d-8a88-6977aa8a270d" providerId="ADAL" clId="{02853BFA-4979-4F0B-B9CA-B6861F3857F0}" dt="2022-09-29T09:00:15.870" v="27" actId="400"/>
          <ac:spMkLst>
            <pc:docMk/>
            <pc:sldMk cId="2662300316" sldId="557"/>
            <ac:spMk id="18" creationId="{C1FE6723-094D-3F8C-D37D-E7ACB310972F}"/>
          </ac:spMkLst>
        </pc:spChg>
      </pc:sldChg>
      <pc:sldChg chg="add">
        <pc:chgData name="Jenny Toerien" userId="5a166c0d-fc55-4e4d-8a88-6977aa8a270d" providerId="ADAL" clId="{02853BFA-4979-4F0B-B9CA-B6861F3857F0}" dt="2022-09-29T07:30:35.534" v="6"/>
        <pc:sldMkLst>
          <pc:docMk/>
          <pc:sldMk cId="2320080996" sldId="2359"/>
        </pc:sldMkLst>
      </pc:sldChg>
      <pc:sldChg chg="delSp add ord setBg delDesignElem">
        <pc:chgData name="Jenny Toerien" userId="5a166c0d-fc55-4e4d-8a88-6977aa8a270d" providerId="ADAL" clId="{02853BFA-4979-4F0B-B9CA-B6861F3857F0}" dt="2022-09-29T07:30:14.317" v="5"/>
        <pc:sldMkLst>
          <pc:docMk/>
          <pc:sldMk cId="2824371325" sldId="2923"/>
        </pc:sldMkLst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24371325" sldId="2923"/>
            <ac:spMk id="1038" creationId="{46F7435D-E3DB-47B1-BA61-B00ACC83A9DE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24371325" sldId="2923"/>
            <ac:spMk id="1040" creationId="{F263A0B5-F8C4-4116-809F-78A768EA79A6}"/>
          </ac:spMkLst>
        </pc:spChg>
      </pc:sldChg>
      <pc:sldChg chg="delSp add ord setBg delDesignElem">
        <pc:chgData name="Jenny Toerien" userId="5a166c0d-fc55-4e4d-8a88-6977aa8a270d" providerId="ADAL" clId="{02853BFA-4979-4F0B-B9CA-B6861F3857F0}" dt="2022-09-29T07:30:14.317" v="5"/>
        <pc:sldMkLst>
          <pc:docMk/>
          <pc:sldMk cId="1962271594" sldId="2936"/>
        </pc:sldMkLst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3" creationId="{7A7E6B6D-2F84-4166-9F4D-FFA0E086077B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5" creationId="{F540AD87-30B2-4359-A33A-86D9F59E3709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1962271594" sldId="2936"/>
            <ac:spMk id="27" creationId="{D411CC74-416E-4F21-A559-C8B7905D9E36}"/>
          </ac:spMkLst>
        </pc:spChg>
      </pc:sldChg>
      <pc:sldChg chg="addSp delSp modSp add mod ord setBg delDesignElem">
        <pc:chgData name="Jenny Toerien" userId="5a166c0d-fc55-4e4d-8a88-6977aa8a270d" providerId="ADAL" clId="{02853BFA-4979-4F0B-B9CA-B6861F3857F0}" dt="2022-09-29T07:36:36.363" v="19" actId="1076"/>
        <pc:sldMkLst>
          <pc:docMk/>
          <pc:sldMk cId="2875677539" sldId="2980"/>
        </pc:sldMkLst>
        <pc:spChg chg="add mod">
          <ac:chgData name="Jenny Toerien" userId="5a166c0d-fc55-4e4d-8a88-6977aa8a270d" providerId="ADAL" clId="{02853BFA-4979-4F0B-B9CA-B6861F3857F0}" dt="2022-09-29T07:36:36.363" v="19" actId="1076"/>
          <ac:spMkLst>
            <pc:docMk/>
            <pc:sldMk cId="2875677539" sldId="2980"/>
            <ac:spMk id="3" creationId="{454CB7C0-ED11-D056-3B6E-7BDE6ECB98C6}"/>
          </ac:spMkLst>
        </pc:spChg>
        <pc:spChg chg="del">
          <ac:chgData name="Jenny Toerien" userId="5a166c0d-fc55-4e4d-8a88-6977aa8a270d" providerId="ADAL" clId="{02853BFA-4979-4F0B-B9CA-B6861F3857F0}" dt="2022-09-29T07:30:09.389" v="3"/>
          <ac:spMkLst>
            <pc:docMk/>
            <pc:sldMk cId="2875677539" sldId="2980"/>
            <ac:spMk id="10" creationId="{765F4110-C0FC-4D61-ACD2-A7C950EAE908}"/>
          </ac:spMkLst>
        </pc:spChg>
        <pc:picChg chg="mod">
          <ac:chgData name="Jenny Toerien" userId="5a166c0d-fc55-4e4d-8a88-6977aa8a270d" providerId="ADAL" clId="{02853BFA-4979-4F0B-B9CA-B6861F3857F0}" dt="2022-09-29T07:36:33.045" v="18" actId="1076"/>
          <ac:picMkLst>
            <pc:docMk/>
            <pc:sldMk cId="2875677539" sldId="2980"/>
            <ac:picMk id="4" creationId="{0C6BC0F8-23FF-21D1-F492-90B67F3DA765}"/>
          </ac:picMkLst>
        </pc:picChg>
        <pc:cxnChg chg="del">
          <ac:chgData name="Jenny Toerien" userId="5a166c0d-fc55-4e4d-8a88-6977aa8a270d" providerId="ADAL" clId="{02853BFA-4979-4F0B-B9CA-B6861F3857F0}" dt="2022-09-29T07:30:09.389" v="3"/>
          <ac:cxnSpMkLst>
            <pc:docMk/>
            <pc:sldMk cId="2875677539" sldId="2980"/>
            <ac:cxnSpMk id="12" creationId="{CC94CBDB-A76C-499E-95AB-C0A049E3154E}"/>
          </ac:cxnSpMkLst>
        </pc:cxnChg>
      </pc:sldChg>
    </pc:docChg>
  </pc:docChgLst>
  <pc:docChgLst>
    <pc:chgData name="Jenny Toerien" userId="S::toerienj@blanchelande.sch.gg::5a166c0d-fc55-4e4d-8a88-6977aa8a270d" providerId="AD" clId="Web-{4748E781-E0C2-44DD-76CA-EFF87FDA6ED7}"/>
    <pc:docChg chg="modSld">
      <pc:chgData name="Jenny Toerien" userId="S::toerienj@blanchelande.sch.gg::5a166c0d-fc55-4e4d-8a88-6977aa8a270d" providerId="AD" clId="Web-{4748E781-E0C2-44DD-76CA-EFF87FDA6ED7}" dt="2022-09-21T13:47:18.043" v="22" actId="20577"/>
      <pc:docMkLst>
        <pc:docMk/>
      </pc:docMkLst>
      <pc:sldChg chg="modSp">
        <pc:chgData name="Jenny Toerien" userId="S::toerienj@blanchelande.sch.gg::5a166c0d-fc55-4e4d-8a88-6977aa8a270d" providerId="AD" clId="Web-{4748E781-E0C2-44DD-76CA-EFF87FDA6ED7}" dt="2022-09-21T13:47:18.043" v="22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4748E781-E0C2-44DD-76CA-EFF87FDA6ED7}" dt="2022-09-21T13:47:18.043" v="22" actId="20577"/>
          <ac:spMkLst>
            <pc:docMk/>
            <pc:sldMk cId="3598256357" sldId="258"/>
            <ac:spMk id="2" creationId="{5EA274B9-CA50-A968-855C-DCB3E698A528}"/>
          </ac:spMkLst>
        </pc:spChg>
      </pc:sldChg>
    </pc:docChg>
  </pc:docChgLst>
  <pc:docChgLst>
    <pc:chgData name="Jenny Toerien" userId="S::toerienj@blanchelande.sch.gg::5a166c0d-fc55-4e4d-8a88-6977aa8a270d" providerId="AD" clId="Web-{2544378B-9E63-616D-28AD-94CB037BBFE8}"/>
    <pc:docChg chg="addSld modSld sldOrd">
      <pc:chgData name="Jenny Toerien" userId="S::toerienj@blanchelande.sch.gg::5a166c0d-fc55-4e4d-8a88-6977aa8a270d" providerId="AD" clId="Web-{2544378B-9E63-616D-28AD-94CB037BBFE8}" dt="2022-10-13T01:36:58.287" v="207"/>
      <pc:docMkLst>
        <pc:docMk/>
      </pc:docMkLst>
      <pc:sldChg chg="modSp">
        <pc:chgData name="Jenny Toerien" userId="S::toerienj@blanchelande.sch.gg::5a166c0d-fc55-4e4d-8a88-6977aa8a270d" providerId="AD" clId="Web-{2544378B-9E63-616D-28AD-94CB037BBFE8}" dt="2022-10-13T01:13:40.639" v="2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2544378B-9E63-616D-28AD-94CB037BBFE8}" dt="2022-10-13T01:13:40.639" v="2" actId="2057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S::toerienj@blanchelande.sch.gg::5a166c0d-fc55-4e4d-8a88-6977aa8a270d" providerId="AD" clId="Web-{2544378B-9E63-616D-28AD-94CB037BBFE8}" dt="2022-10-13T01:12:17.959" v="0" actId="20577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S::toerienj@blanchelande.sch.gg::5a166c0d-fc55-4e4d-8a88-6977aa8a270d" providerId="AD" clId="Web-{2544378B-9E63-616D-28AD-94CB037BBFE8}" dt="2022-10-13T01:13:15.825" v="1"/>
          <ac:picMkLst>
            <pc:docMk/>
            <pc:sldMk cId="3598256357" sldId="258"/>
            <ac:picMk id="1026" creationId="{D940B3D3-80BF-995A-CA27-687249F50F04}"/>
          </ac:picMkLst>
        </pc:picChg>
      </pc:sldChg>
      <pc:sldChg chg="addSp delSp modSp">
        <pc:chgData name="Jenny Toerien" userId="S::toerienj@blanchelande.sch.gg::5a166c0d-fc55-4e4d-8a88-6977aa8a270d" providerId="AD" clId="Web-{2544378B-9E63-616D-28AD-94CB037BBFE8}" dt="2022-10-13T01:31:28.272" v="199"/>
        <pc:sldMkLst>
          <pc:docMk/>
          <pc:sldMk cId="3424679423" sldId="260"/>
        </pc:sldMkLst>
        <pc:spChg chg="mod">
          <ac:chgData name="Jenny Toerien" userId="S::toerienj@blanchelande.sch.gg::5a166c0d-fc55-4e4d-8a88-6977aa8a270d" providerId="AD" clId="Web-{2544378B-9E63-616D-28AD-94CB037BBFE8}" dt="2022-10-13T01:28:52.865" v="194" actId="20577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S::toerienj@blanchelande.sch.gg::5a166c0d-fc55-4e4d-8a88-6977aa8a270d" providerId="AD" clId="Web-{2544378B-9E63-616D-28AD-94CB037BBFE8}" dt="2022-10-13T01:28:45.482" v="193" actId="20577"/>
          <ac:spMkLst>
            <pc:docMk/>
            <pc:sldMk cId="3424679423" sldId="260"/>
            <ac:spMk id="3" creationId="{3C93AB52-DBA5-0A5E-A01F-D4C9567A206B}"/>
          </ac:spMkLst>
        </pc:spChg>
        <pc:picChg chg="add mod">
          <ac:chgData name="Jenny Toerien" userId="S::toerienj@blanchelande.sch.gg::5a166c0d-fc55-4e4d-8a88-6977aa8a270d" providerId="AD" clId="Web-{2544378B-9E63-616D-28AD-94CB037BBFE8}" dt="2022-10-13T01:31:28.272" v="199"/>
          <ac:picMkLst>
            <pc:docMk/>
            <pc:sldMk cId="3424679423" sldId="260"/>
            <ac:picMk id="4" creationId="{2A279C3C-ED2E-8C9E-CE03-10FDD4E04904}"/>
          </ac:picMkLst>
        </pc:picChg>
        <pc:picChg chg="del">
          <ac:chgData name="Jenny Toerien" userId="S::toerienj@blanchelande.sch.gg::5a166c0d-fc55-4e4d-8a88-6977aa8a270d" providerId="AD" clId="Web-{2544378B-9E63-616D-28AD-94CB037BBFE8}" dt="2022-10-13T01:28:54.928" v="195"/>
          <ac:picMkLst>
            <pc:docMk/>
            <pc:sldMk cId="3424679423" sldId="260"/>
            <ac:picMk id="7" creationId="{A6B25E36-725C-E41F-80DA-B69AE6E6257A}"/>
          </ac:picMkLst>
        </pc:picChg>
      </pc:sldChg>
      <pc:sldChg chg="modSp">
        <pc:chgData name="Jenny Toerien" userId="S::toerienj@blanchelande.sch.gg::5a166c0d-fc55-4e4d-8a88-6977aa8a270d" providerId="AD" clId="Web-{2544378B-9E63-616D-28AD-94CB037BBFE8}" dt="2022-10-13T01:17:12.517" v="83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2544378B-9E63-616D-28AD-94CB037BBFE8}" dt="2022-10-13T01:17:12.517" v="83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modSp ord">
        <pc:chgData name="Jenny Toerien" userId="S::toerienj@blanchelande.sch.gg::5a166c0d-fc55-4e4d-8a88-6977aa8a270d" providerId="AD" clId="Web-{2544378B-9E63-616D-28AD-94CB037BBFE8}" dt="2022-10-13T01:25:00.259" v="141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2544378B-9E63-616D-28AD-94CB037BBFE8}" dt="2022-10-13T01:24:52.571" v="139" actId="20577"/>
          <ac:spMkLst>
            <pc:docMk/>
            <pc:sldMk cId="2662300316" sldId="557"/>
            <ac:spMk id="18" creationId="{C1FE6723-094D-3F8C-D37D-E7ACB310972F}"/>
          </ac:spMkLst>
        </pc:spChg>
      </pc:sldChg>
      <pc:sldChg chg="addSp delSp modSp new">
        <pc:chgData name="Jenny Toerien" userId="S::toerienj@blanchelande.sch.gg::5a166c0d-fc55-4e4d-8a88-6977aa8a270d" providerId="AD" clId="Web-{2544378B-9E63-616D-28AD-94CB037BBFE8}" dt="2022-10-13T01:36:58.287" v="207"/>
        <pc:sldMkLst>
          <pc:docMk/>
          <pc:sldMk cId="718173435" sldId="558"/>
        </pc:sldMkLst>
        <pc:spChg chg="add del mod">
          <ac:chgData name="Jenny Toerien" userId="S::toerienj@blanchelande.sch.gg::5a166c0d-fc55-4e4d-8a88-6977aa8a270d" providerId="AD" clId="Web-{2544378B-9E63-616D-28AD-94CB037BBFE8}" dt="2022-10-13T01:35:37.375" v="203"/>
          <ac:spMkLst>
            <pc:docMk/>
            <pc:sldMk cId="718173435" sldId="558"/>
            <ac:spMk id="2" creationId="{30BDAF16-57B6-A2F3-4996-4A118AA28D89}"/>
          </ac:spMkLst>
        </pc:spChg>
        <pc:picChg chg="add mod">
          <ac:chgData name="Jenny Toerien" userId="S::toerienj@blanchelande.sch.gg::5a166c0d-fc55-4e4d-8a88-6977aa8a270d" providerId="AD" clId="Web-{2544378B-9E63-616D-28AD-94CB037BBFE8}" dt="2022-10-13T01:36:58.287" v="207"/>
          <ac:picMkLst>
            <pc:docMk/>
            <pc:sldMk cId="718173435" sldId="558"/>
            <ac:picMk id="3" creationId="{D846C973-B87E-7CB5-4F3D-241D8AA85426}"/>
          </ac:picMkLst>
        </pc:picChg>
      </pc:sldChg>
    </pc:docChg>
  </pc:docChgLst>
  <pc:docChgLst>
    <pc:chgData clId="Web-{253107B5-3F94-F100-4F8C-F02FB04976C3}"/>
    <pc:docChg chg="delSld">
      <pc:chgData name="" userId="" providerId="" clId="Web-{253107B5-3F94-F100-4F8C-F02FB04976C3}" dt="2022-10-13T10:48:47.273" v="3"/>
      <pc:docMkLst>
        <pc:docMk/>
      </pc:docMkLst>
      <pc:sldChg chg="del">
        <pc:chgData name="" userId="" providerId="" clId="Web-{253107B5-3F94-F100-4F8C-F02FB04976C3}" dt="2022-10-13T10:48:47.273" v="3"/>
        <pc:sldMkLst>
          <pc:docMk/>
          <pc:sldMk cId="1241966692" sldId="561"/>
        </pc:sldMkLst>
      </pc:sldChg>
      <pc:sldChg chg="del">
        <pc:chgData name="" userId="" providerId="" clId="Web-{253107B5-3F94-F100-4F8C-F02FB04976C3}" dt="2022-10-13T10:48:47.273" v="2"/>
        <pc:sldMkLst>
          <pc:docMk/>
          <pc:sldMk cId="1614167426" sldId="562"/>
        </pc:sldMkLst>
      </pc:sldChg>
      <pc:sldChg chg="del">
        <pc:chgData name="" userId="" providerId="" clId="Web-{253107B5-3F94-F100-4F8C-F02FB04976C3}" dt="2022-10-13T10:48:47.257" v="0"/>
        <pc:sldMkLst>
          <pc:docMk/>
          <pc:sldMk cId="4522297" sldId="563"/>
        </pc:sldMkLst>
      </pc:sldChg>
      <pc:sldChg chg="del">
        <pc:chgData name="" userId="" providerId="" clId="Web-{253107B5-3F94-F100-4F8C-F02FB04976C3}" dt="2022-10-13T10:48:47.273" v="1"/>
        <pc:sldMkLst>
          <pc:docMk/>
          <pc:sldMk cId="3835826345" sldId="564"/>
        </pc:sldMkLst>
      </pc:sldChg>
    </pc:docChg>
  </pc:docChgLst>
  <pc:docChgLst>
    <pc:chgData name="Jenny Toerien" userId="5a166c0d-fc55-4e4d-8a88-6977aa8a270d" providerId="ADAL" clId="{7A4106BF-C422-44F7-9A28-5BF675471EB8}"/>
    <pc:docChg chg="custSel addSld modSld">
      <pc:chgData name="Jenny Toerien" userId="5a166c0d-fc55-4e4d-8a88-6977aa8a270d" providerId="ADAL" clId="{7A4106BF-C422-44F7-9A28-5BF675471EB8}" dt="2022-10-13T10:50:12.693" v="27" actId="3626"/>
      <pc:docMkLst>
        <pc:docMk/>
      </pc:docMkLst>
      <pc:sldChg chg="modAnim">
        <pc:chgData name="Jenny Toerien" userId="5a166c0d-fc55-4e4d-8a88-6977aa8a270d" providerId="ADAL" clId="{7A4106BF-C422-44F7-9A28-5BF675471EB8}" dt="2022-10-13T01:51:59.551" v="24"/>
        <pc:sldMkLst>
          <pc:docMk/>
          <pc:sldMk cId="500665987" sldId="550"/>
        </pc:sldMkLst>
      </pc:sldChg>
      <pc:sldChg chg="modSp mod">
        <pc:chgData name="Jenny Toerien" userId="5a166c0d-fc55-4e4d-8a88-6977aa8a270d" providerId="ADAL" clId="{7A4106BF-C422-44F7-9A28-5BF675471EB8}" dt="2022-10-13T10:50:04.152" v="25" actId="3626"/>
        <pc:sldMkLst>
          <pc:docMk/>
          <pc:sldMk cId="718173435" sldId="558"/>
        </pc:sldMkLst>
        <pc:picChg chg="mod">
          <ac:chgData name="Jenny Toerien" userId="5a166c0d-fc55-4e4d-8a88-6977aa8a270d" providerId="ADAL" clId="{7A4106BF-C422-44F7-9A28-5BF675471EB8}" dt="2022-10-13T10:50:04.152" v="25" actId="3626"/>
          <ac:picMkLst>
            <pc:docMk/>
            <pc:sldMk cId="718173435" sldId="558"/>
            <ac:picMk id="3" creationId="{D846C973-B87E-7CB5-4F3D-241D8AA85426}"/>
          </ac:picMkLst>
        </pc:picChg>
      </pc:sldChg>
      <pc:sldChg chg="addSp modSp new mod">
        <pc:chgData name="Jenny Toerien" userId="5a166c0d-fc55-4e4d-8a88-6977aa8a270d" providerId="ADAL" clId="{7A4106BF-C422-44F7-9A28-5BF675471EB8}" dt="2022-10-13T10:50:08.202" v="26" actId="3626"/>
        <pc:sldMkLst>
          <pc:docMk/>
          <pc:sldMk cId="2477227207" sldId="559"/>
        </pc:sldMkLst>
        <pc:picChg chg="add mod">
          <ac:chgData name="Jenny Toerien" userId="5a166c0d-fc55-4e4d-8a88-6977aa8a270d" providerId="ADAL" clId="{7A4106BF-C422-44F7-9A28-5BF675471EB8}" dt="2022-10-13T10:50:08.202" v="26" actId="3626"/>
          <ac:picMkLst>
            <pc:docMk/>
            <pc:sldMk cId="2477227207" sldId="559"/>
            <ac:picMk id="3" creationId="{C9694CDC-95F3-27C8-8BAF-465417089D0A}"/>
          </ac:picMkLst>
        </pc:picChg>
      </pc:sldChg>
      <pc:sldChg chg="addSp delSp modSp new mod">
        <pc:chgData name="Jenny Toerien" userId="5a166c0d-fc55-4e4d-8a88-6977aa8a270d" providerId="ADAL" clId="{7A4106BF-C422-44F7-9A28-5BF675471EB8}" dt="2022-10-13T10:50:12.693" v="27" actId="3626"/>
        <pc:sldMkLst>
          <pc:docMk/>
          <pc:sldMk cId="1028657955" sldId="560"/>
        </pc:sldMkLst>
        <pc:picChg chg="add mod">
          <ac:chgData name="Jenny Toerien" userId="5a166c0d-fc55-4e4d-8a88-6977aa8a270d" providerId="ADAL" clId="{7A4106BF-C422-44F7-9A28-5BF675471EB8}" dt="2022-10-13T10:50:12.693" v="27" actId="3626"/>
          <ac:picMkLst>
            <pc:docMk/>
            <pc:sldMk cId="1028657955" sldId="560"/>
            <ac:picMk id="3" creationId="{B30E0E83-2061-D98D-5C82-850CEF1BCE6A}"/>
          </ac:picMkLst>
        </pc:picChg>
        <pc:picChg chg="add del mod">
          <ac:chgData name="Jenny Toerien" userId="5a166c0d-fc55-4e4d-8a88-6977aa8a270d" providerId="ADAL" clId="{7A4106BF-C422-44F7-9A28-5BF675471EB8}" dt="2022-10-13T01:45:48.609" v="12" actId="478"/>
          <ac:picMkLst>
            <pc:docMk/>
            <pc:sldMk cId="1028657955" sldId="560"/>
            <ac:picMk id="5" creationId="{54968156-3F11-5D42-5233-069EE358ACBB}"/>
          </ac:picMkLst>
        </pc:picChg>
        <pc:picChg chg="add mod">
          <ac:chgData name="Jenny Toerien" userId="5a166c0d-fc55-4e4d-8a88-6977aa8a270d" providerId="ADAL" clId="{7A4106BF-C422-44F7-9A28-5BF675471EB8}" dt="2022-10-13T01:46:18.009" v="18" actId="1440"/>
          <ac:picMkLst>
            <pc:docMk/>
            <pc:sldMk cId="1028657955" sldId="560"/>
            <ac:picMk id="7" creationId="{3DA6871D-F698-1FD7-6536-1101B8A87DF6}"/>
          </ac:picMkLst>
        </pc:picChg>
      </pc:sldChg>
    </pc:docChg>
  </pc:docChgLst>
  <pc:docChgLst>
    <pc:chgData name="Jenny Toerien" userId="5a166c0d-fc55-4e4d-8a88-6977aa8a270d" providerId="ADAL" clId="{276698AF-1600-8348-B19B-CA7A9C17C732}"/>
    <pc:docChg chg="modSld">
      <pc:chgData name="Jenny Toerien" userId="5a166c0d-fc55-4e4d-8a88-6977aa8a270d" providerId="ADAL" clId="{276698AF-1600-8348-B19B-CA7A9C17C732}" dt="2023-02-25T06:36:16.975" v="5" actId="14826"/>
      <pc:docMkLst>
        <pc:docMk/>
      </pc:docMkLst>
      <pc:sldChg chg="modSp mod">
        <pc:chgData name="Jenny Toerien" userId="5a166c0d-fc55-4e4d-8a88-6977aa8a270d" providerId="ADAL" clId="{276698AF-1600-8348-B19B-CA7A9C17C732}" dt="2023-02-25T06:36:16.975" v="5" actId="14826"/>
        <pc:sldMkLst>
          <pc:docMk/>
          <pc:sldMk cId="718173435" sldId="558"/>
        </pc:sldMkLst>
        <pc:picChg chg="mod">
          <ac:chgData name="Jenny Toerien" userId="5a166c0d-fc55-4e4d-8a88-6977aa8a270d" providerId="ADAL" clId="{276698AF-1600-8348-B19B-CA7A9C17C732}" dt="2023-02-25T06:36:16.975" v="5" actId="14826"/>
          <ac:picMkLst>
            <pc:docMk/>
            <pc:sldMk cId="718173435" sldId="558"/>
            <ac:picMk id="3" creationId="{D846C973-B87E-7CB5-4F3D-241D8AA85426}"/>
          </ac:picMkLst>
        </pc:picChg>
      </pc:sldChg>
    </pc:docChg>
  </pc:docChgLst>
  <pc:docChgLst>
    <pc:chgData name="Jenny Toerien" userId="S::toerienj@blanchelande.sch.gg::5a166c0d-fc55-4e4d-8a88-6977aa8a270d" providerId="AD" clId="Web-{FDC09673-63F2-5D15-9C11-9BE796A87D18}"/>
    <pc:docChg chg="modSld sldOrd">
      <pc:chgData name="Jenny Toerien" userId="S::toerienj@blanchelande.sch.gg::5a166c0d-fc55-4e4d-8a88-6977aa8a270d" providerId="AD" clId="Web-{FDC09673-63F2-5D15-9C11-9BE796A87D18}" dt="2022-09-29T05:06:01.455" v="134"/>
      <pc:docMkLst>
        <pc:docMk/>
      </pc:docMkLst>
      <pc:sldChg chg="modSp">
        <pc:chgData name="Jenny Toerien" userId="S::toerienj@blanchelande.sch.gg::5a166c0d-fc55-4e4d-8a88-6977aa8a270d" providerId="AD" clId="Web-{FDC09673-63F2-5D15-9C11-9BE796A87D18}" dt="2022-09-29T05:05:58.596" v="133" actId="20577"/>
        <pc:sldMkLst>
          <pc:docMk/>
          <pc:sldMk cId="500665987" sldId="550"/>
        </pc:sldMkLst>
        <pc:spChg chg="mod">
          <ac:chgData name="Jenny Toerien" userId="S::toerienj@blanchelande.sch.gg::5a166c0d-fc55-4e4d-8a88-6977aa8a270d" providerId="AD" clId="Web-{FDC09673-63F2-5D15-9C11-9BE796A87D18}" dt="2022-09-29T05:05:58.596" v="133" actId="20577"/>
          <ac:spMkLst>
            <pc:docMk/>
            <pc:sldMk cId="500665987" sldId="550"/>
            <ac:spMk id="18" creationId="{C1FE6723-094D-3F8C-D37D-E7ACB310972F}"/>
          </ac:spMkLst>
        </pc:spChg>
      </pc:sldChg>
      <pc:sldChg chg="modSp ord">
        <pc:chgData name="Jenny Toerien" userId="S::toerienj@blanchelande.sch.gg::5a166c0d-fc55-4e4d-8a88-6977aa8a270d" providerId="AD" clId="Web-{FDC09673-63F2-5D15-9C11-9BE796A87D18}" dt="2022-09-29T05:06:01.455" v="134"/>
        <pc:sldMkLst>
          <pc:docMk/>
          <pc:sldMk cId="2662300316" sldId="557"/>
        </pc:sldMkLst>
        <pc:spChg chg="mod">
          <ac:chgData name="Jenny Toerien" userId="S::toerienj@blanchelande.sch.gg::5a166c0d-fc55-4e4d-8a88-6977aa8a270d" providerId="AD" clId="Web-{FDC09673-63F2-5D15-9C11-9BE796A87D18}" dt="2022-09-29T04:49:20.442" v="45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5a166c0d-fc55-4e4d-8a88-6977aa8a270d" providerId="ADAL" clId="{A9ADB43E-18BC-4E15-9CD4-43F2087D0DCC}"/>
    <pc:docChg chg="undo custSel addSld delSld modSld">
      <pc:chgData name="Jenny Toerien" userId="5a166c0d-fc55-4e4d-8a88-6977aa8a270d" providerId="ADAL" clId="{A9ADB43E-18BC-4E15-9CD4-43F2087D0DCC}" dt="2022-09-21T15:37:39.442" v="1820" actId="962"/>
      <pc:docMkLst>
        <pc:docMk/>
      </pc:docMkLst>
      <pc:sldChg chg="modSp mod modShow">
        <pc:chgData name="Jenny Toerien" userId="5a166c0d-fc55-4e4d-8a88-6977aa8a270d" providerId="ADAL" clId="{A9ADB43E-18BC-4E15-9CD4-43F2087D0DCC}" dt="2022-09-21T14:08:00.517" v="167" actId="729"/>
        <pc:sldMkLst>
          <pc:docMk/>
          <pc:sldMk cId="356622354" sldId="257"/>
        </pc:sldMkLst>
        <pc:spChg chg="mod">
          <ac:chgData name="Jenny Toerien" userId="5a166c0d-fc55-4e4d-8a88-6977aa8a270d" providerId="ADAL" clId="{A9ADB43E-18BC-4E15-9CD4-43F2087D0DCC}" dt="2022-09-21T14:04:17.547" v="136" actId="255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 setBg">
        <pc:chgData name="Jenny Toerien" userId="5a166c0d-fc55-4e4d-8a88-6977aa8a270d" providerId="ADAL" clId="{A9ADB43E-18BC-4E15-9CD4-43F2087D0DCC}" dt="2022-09-21T14:08:50.246" v="169" actId="207"/>
        <pc:sldMkLst>
          <pc:docMk/>
          <pc:sldMk cId="3598256357" sldId="258"/>
        </pc:sldMkLst>
        <pc:spChg chg="mod">
          <ac:chgData name="Jenny Toerien" userId="5a166c0d-fc55-4e4d-8a88-6977aa8a270d" providerId="ADAL" clId="{A9ADB43E-18BC-4E15-9CD4-43F2087D0DCC}" dt="2022-09-21T14:01:25.107" v="2" actId="20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5a166c0d-fc55-4e4d-8a88-6977aa8a270d" providerId="ADAL" clId="{A9ADB43E-18BC-4E15-9CD4-43F2087D0DCC}" dt="2022-09-21T14:08:50.246" v="169" actId="207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5a166c0d-fc55-4e4d-8a88-6977aa8a270d" providerId="ADAL" clId="{A9ADB43E-18BC-4E15-9CD4-43F2087D0DCC}" dt="2022-09-21T14:01:33.412" v="3" actId="208"/>
          <ac:picMkLst>
            <pc:docMk/>
            <pc:sldMk cId="3598256357" sldId="258"/>
            <ac:picMk id="1026" creationId="{D940B3D3-80BF-995A-CA27-687249F50F04}"/>
          </ac:picMkLst>
        </pc:picChg>
      </pc:sldChg>
      <pc:sldChg chg="del">
        <pc:chgData name="Jenny Toerien" userId="5a166c0d-fc55-4e4d-8a88-6977aa8a270d" providerId="ADAL" clId="{A9ADB43E-18BC-4E15-9CD4-43F2087D0DCC}" dt="2022-09-21T14:03:24.537" v="117" actId="47"/>
        <pc:sldMkLst>
          <pc:docMk/>
          <pc:sldMk cId="3944981559" sldId="259"/>
        </pc:sldMkLst>
      </pc:sldChg>
      <pc:sldChg chg="addSp modSp mod">
        <pc:chgData name="Jenny Toerien" userId="5a166c0d-fc55-4e4d-8a88-6977aa8a270d" providerId="ADAL" clId="{A9ADB43E-18BC-4E15-9CD4-43F2087D0DCC}" dt="2022-09-21T15:32:38.292" v="1816" actId="122"/>
        <pc:sldMkLst>
          <pc:docMk/>
          <pc:sldMk cId="3424679423" sldId="260"/>
        </pc:sldMkLst>
        <pc:spChg chg="mod">
          <ac:chgData name="Jenny Toerien" userId="5a166c0d-fc55-4e4d-8a88-6977aa8a270d" providerId="ADAL" clId="{A9ADB43E-18BC-4E15-9CD4-43F2087D0DCC}" dt="2022-09-21T15:22:38.473" v="1799" actId="207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5a166c0d-fc55-4e4d-8a88-6977aa8a270d" providerId="ADAL" clId="{A9ADB43E-18BC-4E15-9CD4-43F2087D0DCC}" dt="2022-09-21T15:29:51.013" v="1811"/>
          <ac:spMkLst>
            <pc:docMk/>
            <pc:sldMk cId="3424679423" sldId="260"/>
            <ac:spMk id="3" creationId="{3C93AB52-DBA5-0A5E-A01F-D4C9567A206B}"/>
          </ac:spMkLst>
        </pc:spChg>
        <pc:spChg chg="add mod">
          <ac:chgData name="Jenny Toerien" userId="5a166c0d-fc55-4e4d-8a88-6977aa8a270d" providerId="ADAL" clId="{A9ADB43E-18BC-4E15-9CD4-43F2087D0DCC}" dt="2022-09-21T15:21:10.117" v="1742" actId="20577"/>
          <ac:spMkLst>
            <pc:docMk/>
            <pc:sldMk cId="3424679423" sldId="260"/>
            <ac:spMk id="5" creationId="{9AC44B8A-D7DD-C96B-D032-F2FE64D61DB1}"/>
          </ac:spMkLst>
        </pc:spChg>
        <pc:graphicFrameChg chg="add mod modGraphic">
          <ac:chgData name="Jenny Toerien" userId="5a166c0d-fc55-4e4d-8a88-6977aa8a270d" providerId="ADAL" clId="{A9ADB43E-18BC-4E15-9CD4-43F2087D0DCC}" dt="2022-09-21T15:32:38.292" v="1816" actId="122"/>
          <ac:graphicFrameMkLst>
            <pc:docMk/>
            <pc:sldMk cId="3424679423" sldId="260"/>
            <ac:graphicFrameMk id="4" creationId="{C9B863C4-F0C0-F646-7BD3-7577E55790DC}"/>
          </ac:graphicFrameMkLst>
        </pc:graphicFrameChg>
        <pc:picChg chg="mod">
          <ac:chgData name="Jenny Toerien" userId="5a166c0d-fc55-4e4d-8a88-6977aa8a270d" providerId="ADAL" clId="{A9ADB43E-18BC-4E15-9CD4-43F2087D0DCC}" dt="2022-09-21T15:22:46.092" v="1800" actId="1076"/>
          <ac:picMkLst>
            <pc:docMk/>
            <pc:sldMk cId="3424679423" sldId="260"/>
            <ac:picMk id="6" creationId="{A6528F18-CF5D-4F04-FA7D-439BDFE35016}"/>
          </ac:picMkLst>
        </pc:picChg>
        <pc:picChg chg="mod">
          <ac:chgData name="Jenny Toerien" userId="5a166c0d-fc55-4e4d-8a88-6977aa8a270d" providerId="ADAL" clId="{A9ADB43E-18BC-4E15-9CD4-43F2087D0DCC}" dt="2022-09-21T15:13:53.732" v="1607" actId="1036"/>
          <ac:picMkLst>
            <pc:docMk/>
            <pc:sldMk cId="3424679423" sldId="260"/>
            <ac:picMk id="3074" creationId="{6181E43A-ADC8-C44F-71C4-E79EEAB9AC43}"/>
          </ac:picMkLst>
        </pc:picChg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237081727" sldId="525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952349588" sldId="540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922987859" sldId="542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457519275" sldId="543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88811074" sldId="547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186521738" sldId="548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61971892" sldId="549"/>
        </pc:sldMkLst>
      </pc:sldChg>
      <pc:sldChg chg="modSp mod modAnim">
        <pc:chgData name="Jenny Toerien" userId="5a166c0d-fc55-4e4d-8a88-6977aa8a270d" providerId="ADAL" clId="{A9ADB43E-18BC-4E15-9CD4-43F2087D0DCC}" dt="2022-09-21T14:07:32.932" v="166" actId="255"/>
        <pc:sldMkLst>
          <pc:docMk/>
          <pc:sldMk cId="500665987" sldId="550"/>
        </pc:sldMkLst>
        <pc:spChg chg="mod">
          <ac:chgData name="Jenny Toerien" userId="5a166c0d-fc55-4e4d-8a88-6977aa8a270d" providerId="ADAL" clId="{A9ADB43E-18BC-4E15-9CD4-43F2087D0DCC}" dt="2022-09-21T14:07:32.932" v="166" actId="255"/>
          <ac:spMkLst>
            <pc:docMk/>
            <pc:sldMk cId="500665987" sldId="550"/>
            <ac:spMk id="18" creationId="{C1FE6723-094D-3F8C-D37D-E7ACB310972F}"/>
          </ac:spMkLst>
        </pc:spChg>
      </pc:sldChg>
      <pc:sldChg chg="modSp add mod modAnim">
        <pc:chgData name="Jenny Toerien" userId="5a166c0d-fc55-4e4d-8a88-6977aa8a270d" providerId="ADAL" clId="{A9ADB43E-18BC-4E15-9CD4-43F2087D0DCC}" dt="2022-09-21T14:23:01.616" v="1095" actId="115"/>
        <pc:sldMkLst>
          <pc:docMk/>
          <pc:sldMk cId="873317951" sldId="551"/>
        </pc:sldMkLst>
        <pc:spChg chg="mod">
          <ac:chgData name="Jenny Toerien" userId="5a166c0d-fc55-4e4d-8a88-6977aa8a270d" providerId="ADAL" clId="{A9ADB43E-18BC-4E15-9CD4-43F2087D0DCC}" dt="2022-09-21T14:17:44.876" v="884" actId="207"/>
          <ac:spMkLst>
            <pc:docMk/>
            <pc:sldMk cId="873317951" sldId="551"/>
            <ac:spMk id="11" creationId="{2B0EED73-AE84-F406-74D1-4C61921342AE}"/>
          </ac:spMkLst>
        </pc:spChg>
        <pc:spChg chg="mod">
          <ac:chgData name="Jenny Toerien" userId="5a166c0d-fc55-4e4d-8a88-6977aa8a270d" providerId="ADAL" clId="{A9ADB43E-18BC-4E15-9CD4-43F2087D0DCC}" dt="2022-09-21T14:23:01.616" v="1095" actId="115"/>
          <ac:spMkLst>
            <pc:docMk/>
            <pc:sldMk cId="873317951" sldId="551"/>
            <ac:spMk id="18" creationId="{C1FE6723-094D-3F8C-D37D-E7ACB310972F}"/>
          </ac:spMkLst>
        </pc:spChg>
      </pc:sldChg>
      <pc:sldChg chg="new del">
        <pc:chgData name="Jenny Toerien" userId="5a166c0d-fc55-4e4d-8a88-6977aa8a270d" providerId="ADAL" clId="{A9ADB43E-18BC-4E15-9CD4-43F2087D0DCC}" dt="2022-09-21T14:11:51.527" v="171" actId="47"/>
        <pc:sldMkLst>
          <pc:docMk/>
          <pc:sldMk cId="2230680810" sldId="551"/>
        </pc:sldMkLst>
      </pc:sldChg>
      <pc:sldChg chg="addSp delSp modSp new mod">
        <pc:chgData name="Jenny Toerien" userId="5a166c0d-fc55-4e4d-8a88-6977aa8a270d" providerId="ADAL" clId="{A9ADB43E-18BC-4E15-9CD4-43F2087D0DCC}" dt="2022-09-21T15:37:39.442" v="1820" actId="962"/>
        <pc:sldMkLst>
          <pc:docMk/>
          <pc:sldMk cId="1150901061" sldId="552"/>
        </pc:sldMkLst>
        <pc:spChg chg="del">
          <ac:chgData name="Jenny Toerien" userId="5a166c0d-fc55-4e4d-8a88-6977aa8a270d" providerId="ADAL" clId="{A9ADB43E-18BC-4E15-9CD4-43F2087D0DCC}" dt="2022-09-21T15:37:36.042" v="1818"/>
          <ac:spMkLst>
            <pc:docMk/>
            <pc:sldMk cId="1150901061" sldId="552"/>
            <ac:spMk id="3" creationId="{A5FC85D6-64A3-F29C-766A-0AD37E411FE2}"/>
          </ac:spMkLst>
        </pc:spChg>
        <pc:picChg chg="add mod">
          <ac:chgData name="Jenny Toerien" userId="5a166c0d-fc55-4e4d-8a88-6977aa8a270d" providerId="ADAL" clId="{A9ADB43E-18BC-4E15-9CD4-43F2087D0DCC}" dt="2022-09-21T15:37:39.442" v="1820" actId="962"/>
          <ac:picMkLst>
            <pc:docMk/>
            <pc:sldMk cId="1150901061" sldId="552"/>
            <ac:picMk id="5" creationId="{EDA0C791-BE85-FFE6-5DF8-58A71E1A7F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C166-06A5-41AD-BB7E-29708B00216A}" type="datetimeFigureOut">
              <a:t>2/25/23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CB73-7A4C-48B2-9757-C2F7D6C076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1C6-4B70-E641-87B9-EE2B3783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1017-510F-E941-8407-5D1AE048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5BA3-70E0-3843-8E35-292B901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7AE0-336B-014B-A444-B5E4FE6E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9B58-72BA-464B-A010-57A80BB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D713-8803-1841-90B7-80EED47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8560-036C-5A42-B9CD-30E810C6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2A5C-CF87-7943-8B59-4984B741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E63F-9F1C-C84A-A688-B08FCE3A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8D4B-5DD2-CE4D-8D8B-305461C9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ECB-A881-714C-B06C-D568B36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2490-55D6-CA4A-BC24-E7CCC9A7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F740-BF9E-914A-BEC7-25D6FF95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08A4-10FA-3643-9C48-454949D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C693-3861-8348-BA45-C63B9FBF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ECBA-6D01-664D-9EB5-5A3068CD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3C1A-311B-6E40-B9C1-AE1CAF36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3A6A-FCB0-C940-AA27-0F312051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1BCD-3DB3-0847-A2C9-2828ADA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4A93-96F0-9A43-AFC0-F7FE916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A6D2-1C25-1142-895D-8F0F7BB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14E3-0B22-BD45-BA5A-2AE92797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88D32-54A9-124F-8BD8-401B63D8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43A06-216D-F340-B674-6F3322DB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F7BA0-9919-1E4D-ADAE-E886CC4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3E36-8508-574D-81E2-F8FA4C19F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E17C3-3A9F-8441-B43A-0D147C52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3076A-0CD9-354D-873D-084E03E2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D29EE-91F6-5445-97EA-69899DCF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D3E3-715F-394A-BF74-A93CE9E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53892-432B-FF43-9655-DDDEE00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EBD2-EE6B-4149-8454-0D27710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788E-A461-3440-B317-C89C454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17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A8F0-A75A-BE41-988A-9DFD7A3B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8DF6-9D64-504C-A8B6-5F84E4F1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D61A6-57DE-FC4C-B361-309C9AC6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30B1-C2E3-924D-BF26-37DD1E9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D9CAB-EC60-D440-8A02-1896B52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A4E5-7CA7-8C4C-BC1B-4B8874B9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1E5-FA8C-1D40-A438-CCAF438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80001-5FB3-DA48-AF2D-E6FAFD818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08605-BA5C-BE45-9228-9D47C45C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7F596-B49F-A549-83B3-FB8B727D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59CC-99E6-E14A-BFD7-801ED2F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2726-E424-7148-9F89-13ED05DD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CB1B-D725-E84F-9DEA-D2F1721D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4B95-284B-CF43-A836-101D62B45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C3D6-C254-6248-B6F4-A6843740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A403-CFD5-E24E-B3FD-B58C40F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B212-596D-3A47-9986-A808AC6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1029D-741D-454A-B4FC-BD86B5D8E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417AD-E6A6-2740-9D82-ED1AE2CB1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FF5A-B1BB-374F-AB46-D4577AED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33E6-FA0E-664B-A006-405ED9B5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37B1-2CC1-5E4C-A4CA-7CF2795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EEC09-AEBB-094A-8657-0587DAD3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F7D8-7AAB-4E48-8684-83F636C6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74B9-CA50-A968-855C-DCB3E698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307" cy="20523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009FE3"/>
                </a:solidFill>
              </a:rPr>
              <a:t>Year 12 Interrobang 5:</a:t>
            </a:r>
            <a:br>
              <a:rPr lang="en-GB" sz="6000" dirty="0">
                <a:solidFill>
                  <a:srgbClr val="009FE3"/>
                </a:solidFill>
              </a:rPr>
            </a:br>
            <a:r>
              <a:rPr lang="en-GB" sz="6000" b="1" dirty="0">
                <a:solidFill>
                  <a:srgbClr val="009FE3"/>
                </a:solidFill>
              </a:rPr>
              <a:t>The information-to-knowledge journey</a:t>
            </a:r>
            <a:endParaRPr lang="en-GB" sz="6000" b="1">
              <a:solidFill>
                <a:srgbClr val="009FE3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AE80-9763-D57A-CDB1-97CB67B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7511321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813"/>
              </a:spcBef>
              <a:buNone/>
            </a:pP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What do I know now that I didn’t know when I started?</a:t>
            </a:r>
            <a:endParaRPr lang="en-US" sz="3600" dirty="0">
              <a:ea typeface="+mn-lt"/>
              <a:cs typeface="+mn-lt"/>
            </a:endParaRPr>
          </a:p>
          <a:p>
            <a:pPr marL="0" indent="0">
              <a:spcBef>
                <a:spcPts val="813"/>
              </a:spcBef>
              <a:buNone/>
            </a:pPr>
            <a:r>
              <a:rPr lang="en-US" sz="3600" dirty="0">
                <a:solidFill>
                  <a:srgbClr val="FFFFFF"/>
                </a:solidFill>
                <a:ea typeface="+mn-lt"/>
                <a:cs typeface="+mn-lt"/>
              </a:rPr>
              <a:t>How can I communicate this clearly in a way that will interest others?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0B3D3-80BF-995A-CA27-687249F50F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5" t="-16051" r="-21734" b="-2513"/>
          <a:stretch/>
        </p:blipFill>
        <p:spPr bwMode="auto">
          <a:xfrm>
            <a:off x="8485632" y="-585216"/>
            <a:ext cx="4279392" cy="4224097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09FE3"/>
            </a:solidFill>
          </a:ln>
        </p:spPr>
      </p:pic>
    </p:spTree>
    <p:extLst>
      <p:ext uri="{BB962C8B-B14F-4D97-AF65-F5344CB8AC3E}">
        <p14:creationId xmlns:p14="http://schemas.microsoft.com/office/powerpoint/2010/main" val="35982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Assignment 2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>
                <a:cs typeface="Calibri"/>
              </a:rPr>
              <a:t> number of you didn't reference your sources at all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Make sure you look for a date – lots of websites do have them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Check you are putting SEMI-COLONS between authors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2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4A31FE13-2620-0B27-041D-D45A1ABA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588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85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846C973-B87E-7CB5-4F3D-241D8AA8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779" y="293253"/>
            <a:ext cx="8898753" cy="61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17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94CDC-95F3-27C8-8BAF-46541708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78" y="174170"/>
            <a:ext cx="4870336" cy="655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2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E0E83-2061-D98D-5C82-850CEF1B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8" y="257989"/>
            <a:ext cx="4700436" cy="634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6871D-F698-1FD7-6536-1101B8A87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38" y="257988"/>
            <a:ext cx="4716679" cy="634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5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Your task</a:t>
            </a:r>
            <a:endParaRPr lang="en-GB" sz="2400" dirty="0">
              <a:solidFill>
                <a:srgbClr val="E8505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3AB52-DBA5-0A5E-A01F-D4C9567A206B}"/>
              </a:ext>
            </a:extLst>
          </p:cNvPr>
          <p:cNvSpPr txBox="1"/>
          <p:nvPr/>
        </p:nvSpPr>
        <p:spPr>
          <a:xfrm>
            <a:off x="430204" y="1339959"/>
            <a:ext cx="10388758" cy="2246769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Choose EITHER the one page poster or the two page poster from the PPT and delete the other slides.</a:t>
            </a:r>
            <a:endParaRPr lang="en-GB" sz="20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Create your poster by following the instructions in the boxes. You MUST produce a </a:t>
            </a:r>
            <a:r>
              <a:rPr lang="en-GB" sz="2000" b="1" dirty="0">
                <a:ea typeface="+mn-lt"/>
                <a:cs typeface="+mn-lt"/>
              </a:rPr>
              <a:t>finished draft </a:t>
            </a:r>
            <a:r>
              <a:rPr lang="en-GB" sz="2000" dirty="0">
                <a:ea typeface="+mn-lt"/>
                <a:cs typeface="+mn-lt"/>
              </a:rPr>
              <a:t>this week.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Keep the font size fairly similar to the ones I have used. Long titles might need shrinking.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Don't change the colours or delete any boxes. You may change the size of the boxes.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ea typeface="+mn-lt"/>
                <a:cs typeface="+mn-lt"/>
              </a:rPr>
              <a:t>This will be printed out on A3 paper not displayed on a screen, so no animations!</a:t>
            </a:r>
            <a:endParaRPr lang="en-GB" sz="2000" dirty="0"/>
          </a:p>
        </p:txBody>
      </p:sp>
      <p:pic>
        <p:nvPicPr>
          <p:cNvPr id="3074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6181E43A-ADC8-C44F-71C4-E79EEAB9A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24652" r="17101" b="24828"/>
          <a:stretch/>
        </p:blipFill>
        <p:spPr bwMode="auto">
          <a:xfrm>
            <a:off x="10342792" y="4926489"/>
            <a:ext cx="173229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E41F5-50FA-D5EC-1C7E-EB491FFD7C4A}"/>
              </a:ext>
            </a:extLst>
          </p:cNvPr>
          <p:cNvSpPr txBox="1"/>
          <p:nvPr/>
        </p:nvSpPr>
        <p:spPr>
          <a:xfrm>
            <a:off x="5846165" y="4925580"/>
            <a:ext cx="4496627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Submit your poster ON THE </a:t>
            </a:r>
            <a:r>
              <a:rPr lang="en-US" sz="2800" b="1" dirty="0"/>
              <a:t>Sixth Form 2022-2024 Team </a:t>
            </a:r>
            <a:r>
              <a:rPr lang="en-US" sz="2800" dirty="0"/>
              <a:t>by 4pm next Wednesday</a:t>
            </a:r>
            <a:endParaRPr lang="en-US" sz="2800" dirty="0">
              <a:cs typeface="Calibri"/>
            </a:endParaRP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2A279C3C-ED2E-8C9E-CE03-10FDD4E0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43" y="3683735"/>
            <a:ext cx="4510156" cy="4084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7" ma:contentTypeDescription="Create a new document." ma:contentTypeScope="" ma:versionID="3a83b21ca4b476699a1b34c461367f26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9e43aa7fe9eba7deae516d213499ddb4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3F7054-3C12-4173-AD08-A2C240EE9A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B5A3E6-BDDA-4626-B962-BABAB5FBF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fdda0-5dc4-485e-bba7-f823408f3d96"/>
    <ds:schemaRef ds:uri="23bdb189-ca16-407d-80e6-67175f129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372874-7E2A-4BC8-8F44-A16DDF0E439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3bdb189-ca16-407d-80e6-67175f129138"/>
    <ds:schemaRef ds:uri="http://schemas.microsoft.com/office/infopath/2007/PartnerControls"/>
    <ds:schemaRef ds:uri="c3efdda0-5dc4-485e-bba7-f823408f3d9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206</Words>
  <Application>Microsoft Macintosh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Blank master</vt:lpstr>
      <vt:lpstr>Year 12 Interrobang 5: The information-to-knowledge journey</vt:lpstr>
      <vt:lpstr>Assignment 2 Feedback</vt:lpstr>
      <vt:lpstr>PowerPoint Presentation</vt:lpstr>
      <vt:lpstr>PowerPoint Presentation</vt:lpstr>
      <vt:lpstr>PowerPoint Presentation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Toerien</cp:lastModifiedBy>
  <cp:revision>198</cp:revision>
  <dcterms:created xsi:type="dcterms:W3CDTF">2022-09-14T23:29:35Z</dcterms:created>
  <dcterms:modified xsi:type="dcterms:W3CDTF">2023-02-25T06:36:27Z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MediaServiceImageTags">
    <vt:lpwstr/>
  </property>
</Properties>
</file>