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 id="259" r:id="rId6"/>
    <p:sldId id="260" r:id="rId7"/>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19F"/>
    <a:srgbClr val="FADEEC"/>
    <a:srgbClr val="FADE24"/>
    <a:srgbClr val="D80C31"/>
    <a:srgbClr val="F7D5CD"/>
    <a:srgbClr val="662483"/>
    <a:srgbClr val="DDD1E8"/>
    <a:srgbClr val="009FE3"/>
    <a:srgbClr val="3AAA35"/>
    <a:srgbClr val="DAE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E06E0-88AB-4E4F-81F4-21787F3A3AB1}" v="783" dt="2022-10-13T00:51:03.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24" autoAdjust="0"/>
    <p:restoredTop sz="92923" autoAdjust="0"/>
  </p:normalViewPr>
  <p:slideViewPr>
    <p:cSldViewPr snapToGrid="0">
      <p:cViewPr varScale="1">
        <p:scale>
          <a:sx n="27" d="100"/>
          <a:sy n="27" d="100"/>
        </p:scale>
        <p:origin x="1776" y="1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5a166c0d-fc55-4e4d-8a88-6977aa8a270d" providerId="ADAL" clId="{154E06E0-88AB-4E4F-81F4-21787F3A3AB1}"/>
    <pc:docChg chg="undo custSel addSld delSld modSld modMainMaster">
      <pc:chgData name="Jenny Toerien" userId="5a166c0d-fc55-4e4d-8a88-6977aa8a270d" providerId="ADAL" clId="{154E06E0-88AB-4E4F-81F4-21787F3A3AB1}" dt="2022-10-13T07:56:03.144" v="1723" actId="20577"/>
      <pc:docMkLst>
        <pc:docMk/>
      </pc:docMkLst>
      <pc:sldChg chg="delSp del mod">
        <pc:chgData name="Jenny Toerien" userId="5a166c0d-fc55-4e4d-8a88-6977aa8a270d" providerId="ADAL" clId="{154E06E0-88AB-4E4F-81F4-21787F3A3AB1}" dt="2022-10-13T00:52:45.291" v="1688" actId="47"/>
        <pc:sldMkLst>
          <pc:docMk/>
          <pc:sldMk cId="109857222" sldId="256"/>
        </pc:sldMkLst>
        <pc:spChg chg="del">
          <ac:chgData name="Jenny Toerien" userId="5a166c0d-fc55-4e4d-8a88-6977aa8a270d" providerId="ADAL" clId="{154E06E0-88AB-4E4F-81F4-21787F3A3AB1}" dt="2022-10-12T23:22:19.676" v="0" actId="478"/>
          <ac:spMkLst>
            <pc:docMk/>
            <pc:sldMk cId="109857222" sldId="256"/>
            <ac:spMk id="2" creationId="{00000000-0000-0000-0000-000000000000}"/>
          </ac:spMkLst>
        </pc:spChg>
        <pc:spChg chg="del">
          <ac:chgData name="Jenny Toerien" userId="5a166c0d-fc55-4e4d-8a88-6977aa8a270d" providerId="ADAL" clId="{154E06E0-88AB-4E4F-81F4-21787F3A3AB1}" dt="2022-10-12T23:22:23.254" v="1" actId="478"/>
          <ac:spMkLst>
            <pc:docMk/>
            <pc:sldMk cId="109857222" sldId="256"/>
            <ac:spMk id="3" creationId="{00000000-0000-0000-0000-000000000000}"/>
          </ac:spMkLst>
        </pc:spChg>
      </pc:sldChg>
      <pc:sldChg chg="addSp delSp modSp new del mod">
        <pc:chgData name="Jenny Toerien" userId="5a166c0d-fc55-4e4d-8a88-6977aa8a270d" providerId="ADAL" clId="{154E06E0-88AB-4E4F-81F4-21787F3A3AB1}" dt="2022-10-12T23:37:47.750" v="214" actId="47"/>
        <pc:sldMkLst>
          <pc:docMk/>
          <pc:sldMk cId="477091619" sldId="257"/>
        </pc:sldMkLst>
        <pc:spChg chg="mod">
          <ac:chgData name="Jenny Toerien" userId="5a166c0d-fc55-4e4d-8a88-6977aa8a270d" providerId="ADAL" clId="{154E06E0-88AB-4E4F-81F4-21787F3A3AB1}" dt="2022-10-12T23:34:13.648" v="165" actId="20577"/>
          <ac:spMkLst>
            <pc:docMk/>
            <pc:sldMk cId="477091619" sldId="257"/>
            <ac:spMk id="2" creationId="{62E5692F-D528-6A6F-F908-F51D75B15D29}"/>
          </ac:spMkLst>
        </pc:spChg>
        <pc:spChg chg="add del">
          <ac:chgData name="Jenny Toerien" userId="5a166c0d-fc55-4e4d-8a88-6977aa8a270d" providerId="ADAL" clId="{154E06E0-88AB-4E4F-81F4-21787F3A3AB1}" dt="2022-10-12T23:32:24.731" v="119" actId="931"/>
          <ac:spMkLst>
            <pc:docMk/>
            <pc:sldMk cId="477091619" sldId="257"/>
            <ac:spMk id="3" creationId="{0E8E58FB-CDEE-59A2-A58A-313765A8B17F}"/>
          </ac:spMkLst>
        </pc:spChg>
        <pc:picChg chg="add del mod">
          <ac:chgData name="Jenny Toerien" userId="5a166c0d-fc55-4e4d-8a88-6977aa8a270d" providerId="ADAL" clId="{154E06E0-88AB-4E4F-81F4-21787F3A3AB1}" dt="2022-10-12T23:32:24.731" v="119" actId="931"/>
          <ac:picMkLst>
            <pc:docMk/>
            <pc:sldMk cId="477091619" sldId="257"/>
            <ac:picMk id="5" creationId="{10597D19-6B61-0957-AB68-B510807CABC4}"/>
          </ac:picMkLst>
        </pc:picChg>
      </pc:sldChg>
      <pc:sldChg chg="modSp new del mod">
        <pc:chgData name="Jenny Toerien" userId="5a166c0d-fc55-4e4d-8a88-6977aa8a270d" providerId="ADAL" clId="{154E06E0-88AB-4E4F-81F4-21787F3A3AB1}" dt="2022-10-13T00:42:20.266" v="1203" actId="47"/>
        <pc:sldMkLst>
          <pc:docMk/>
          <pc:sldMk cId="1731185668" sldId="257"/>
        </pc:sldMkLst>
        <pc:spChg chg="mod">
          <ac:chgData name="Jenny Toerien" userId="5a166c0d-fc55-4e4d-8a88-6977aa8a270d" providerId="ADAL" clId="{154E06E0-88AB-4E4F-81F4-21787F3A3AB1}" dt="2022-10-12T23:38:45.192" v="260" actId="14"/>
          <ac:spMkLst>
            <pc:docMk/>
            <pc:sldMk cId="1731185668" sldId="257"/>
            <ac:spMk id="3" creationId="{A31E359C-3803-FFF2-410A-BE5FC2FD8D19}"/>
          </ac:spMkLst>
        </pc:spChg>
      </pc:sldChg>
      <pc:sldChg chg="new del">
        <pc:chgData name="Jenny Toerien" userId="5a166c0d-fc55-4e4d-8a88-6977aa8a270d" providerId="ADAL" clId="{154E06E0-88AB-4E4F-81F4-21787F3A3AB1}" dt="2022-10-13T00:53:34.128" v="1692" actId="47"/>
        <pc:sldMkLst>
          <pc:docMk/>
          <pc:sldMk cId="2116100754" sldId="257"/>
        </pc:sldMkLst>
      </pc:sldChg>
      <pc:sldChg chg="modSp new del mod">
        <pc:chgData name="Jenny Toerien" userId="5a166c0d-fc55-4e4d-8a88-6977aa8a270d" providerId="ADAL" clId="{154E06E0-88AB-4E4F-81F4-21787F3A3AB1}" dt="2022-10-13T00:52:33.916" v="1686" actId="47"/>
        <pc:sldMkLst>
          <pc:docMk/>
          <pc:sldMk cId="3727840110" sldId="257"/>
        </pc:sldMkLst>
        <pc:spChg chg="mod">
          <ac:chgData name="Jenny Toerien" userId="5a166c0d-fc55-4e4d-8a88-6977aa8a270d" providerId="ADAL" clId="{154E06E0-88AB-4E4F-81F4-21787F3A3AB1}" dt="2022-10-13T00:43:59.187" v="1425" actId="20577"/>
          <ac:spMkLst>
            <pc:docMk/>
            <pc:sldMk cId="3727840110" sldId="257"/>
            <ac:spMk id="3" creationId="{2E702C49-DFCD-262B-3285-68D711B03389}"/>
          </ac:spMkLst>
        </pc:spChg>
        <pc:spChg chg="mod">
          <ac:chgData name="Jenny Toerien" userId="5a166c0d-fc55-4e4d-8a88-6977aa8a270d" providerId="ADAL" clId="{154E06E0-88AB-4E4F-81F4-21787F3A3AB1}" dt="2022-10-13T00:45:02.523" v="1537" actId="20577"/>
          <ac:spMkLst>
            <pc:docMk/>
            <pc:sldMk cId="3727840110" sldId="257"/>
            <ac:spMk id="8" creationId="{B7317779-EC4B-C621-7A9E-B58F51A4481B}"/>
          </ac:spMkLst>
        </pc:spChg>
        <pc:spChg chg="mod">
          <ac:chgData name="Jenny Toerien" userId="5a166c0d-fc55-4e4d-8a88-6977aa8a270d" providerId="ADAL" clId="{154E06E0-88AB-4E4F-81F4-21787F3A3AB1}" dt="2022-10-13T00:43:25.803" v="1335" actId="20577"/>
          <ac:spMkLst>
            <pc:docMk/>
            <pc:sldMk cId="3727840110" sldId="257"/>
            <ac:spMk id="10" creationId="{D98C6A63-6D61-D24B-A422-389B1AEC4423}"/>
          </ac:spMkLst>
        </pc:spChg>
      </pc:sldChg>
      <pc:sldChg chg="addSp delSp modSp new del mod">
        <pc:chgData name="Jenny Toerien" userId="5a166c0d-fc55-4e4d-8a88-6977aa8a270d" providerId="ADAL" clId="{154E06E0-88AB-4E4F-81F4-21787F3A3AB1}" dt="2022-10-13T00:42:16.758" v="1201" actId="47"/>
        <pc:sldMkLst>
          <pc:docMk/>
          <pc:sldMk cId="1143872514" sldId="258"/>
        </pc:sldMkLst>
        <pc:spChg chg="add del">
          <ac:chgData name="Jenny Toerien" userId="5a166c0d-fc55-4e4d-8a88-6977aa8a270d" providerId="ADAL" clId="{154E06E0-88AB-4E4F-81F4-21787F3A3AB1}" dt="2022-10-13T00:36:14.831" v="1126" actId="931"/>
          <ac:spMkLst>
            <pc:docMk/>
            <pc:sldMk cId="1143872514" sldId="258"/>
            <ac:spMk id="2" creationId="{48FC43E8-A4D8-1E99-8CF2-CB225145C1E1}"/>
          </ac:spMkLst>
        </pc:spChg>
        <pc:spChg chg="mod">
          <ac:chgData name="Jenny Toerien" userId="5a166c0d-fc55-4e4d-8a88-6977aa8a270d" providerId="ADAL" clId="{154E06E0-88AB-4E4F-81F4-21787F3A3AB1}" dt="2022-10-12T23:57:07.738" v="606" actId="1076"/>
          <ac:spMkLst>
            <pc:docMk/>
            <pc:sldMk cId="1143872514" sldId="258"/>
            <ac:spMk id="4" creationId="{6640EF55-C906-EA20-D416-453B7EDE2B42}"/>
          </ac:spMkLst>
        </pc:spChg>
        <pc:picChg chg="add del mod">
          <ac:chgData name="Jenny Toerien" userId="5a166c0d-fc55-4e4d-8a88-6977aa8a270d" providerId="ADAL" clId="{154E06E0-88AB-4E4F-81F4-21787F3A3AB1}" dt="2022-10-13T00:36:14.831" v="1126" actId="931"/>
          <ac:picMkLst>
            <pc:docMk/>
            <pc:sldMk cId="1143872514" sldId="258"/>
            <ac:picMk id="11" creationId="{9D83DF65-81F3-8FCE-0828-6110689693BF}"/>
          </ac:picMkLst>
        </pc:picChg>
      </pc:sldChg>
      <pc:sldChg chg="modSp new mod">
        <pc:chgData name="Jenny Toerien" userId="5a166c0d-fc55-4e4d-8a88-6977aa8a270d" providerId="ADAL" clId="{154E06E0-88AB-4E4F-81F4-21787F3A3AB1}" dt="2022-10-13T07:56:03.144" v="1723" actId="20577"/>
        <pc:sldMkLst>
          <pc:docMk/>
          <pc:sldMk cId="1598289956" sldId="258"/>
        </pc:sldMkLst>
        <pc:spChg chg="mod">
          <ac:chgData name="Jenny Toerien" userId="5a166c0d-fc55-4e4d-8a88-6977aa8a270d" providerId="ADAL" clId="{154E06E0-88AB-4E4F-81F4-21787F3A3AB1}" dt="2022-10-13T07:56:03.144" v="1723" actId="20577"/>
          <ac:spMkLst>
            <pc:docMk/>
            <pc:sldMk cId="1598289956" sldId="258"/>
            <ac:spMk id="3" creationId="{2C677EBA-2539-E086-4D8B-07F26811268B}"/>
          </ac:spMkLst>
        </pc:spChg>
        <pc:spChg chg="mod">
          <ac:chgData name="Jenny Toerien" userId="5a166c0d-fc55-4e4d-8a88-6977aa8a270d" providerId="ADAL" clId="{154E06E0-88AB-4E4F-81F4-21787F3A3AB1}" dt="2022-10-13T07:55:55.344" v="1712" actId="1076"/>
          <ac:spMkLst>
            <pc:docMk/>
            <pc:sldMk cId="1598289956" sldId="258"/>
            <ac:spMk id="9" creationId="{7A8C78DB-7F37-9118-B0E8-47AE60CC5195}"/>
          </ac:spMkLst>
        </pc:spChg>
      </pc:sldChg>
      <pc:sldChg chg="new del">
        <pc:chgData name="Jenny Toerien" userId="5a166c0d-fc55-4e4d-8a88-6977aa8a270d" providerId="ADAL" clId="{154E06E0-88AB-4E4F-81F4-21787F3A3AB1}" dt="2022-10-13T00:42:18.634" v="1202" actId="47"/>
        <pc:sldMkLst>
          <pc:docMk/>
          <pc:sldMk cId="1671610688" sldId="259"/>
        </pc:sldMkLst>
      </pc:sldChg>
      <pc:sldChg chg="new">
        <pc:chgData name="Jenny Toerien" userId="5a166c0d-fc55-4e4d-8a88-6977aa8a270d" providerId="ADAL" clId="{154E06E0-88AB-4E4F-81F4-21787F3A3AB1}" dt="2022-10-13T00:53:26.036" v="1690" actId="680"/>
        <pc:sldMkLst>
          <pc:docMk/>
          <pc:sldMk cId="1706500085" sldId="259"/>
        </pc:sldMkLst>
      </pc:sldChg>
      <pc:sldChg chg="new del">
        <pc:chgData name="Jenny Toerien" userId="5a166c0d-fc55-4e4d-8a88-6977aa8a270d" providerId="ADAL" clId="{154E06E0-88AB-4E4F-81F4-21787F3A3AB1}" dt="2022-10-13T01:46:57.753" v="1710" actId="47"/>
        <pc:sldMkLst>
          <pc:docMk/>
          <pc:sldMk cId="569743698" sldId="260"/>
        </pc:sldMkLst>
      </pc:sldChg>
      <pc:sldChg chg="new">
        <pc:chgData name="Jenny Toerien" userId="5a166c0d-fc55-4e4d-8a88-6977aa8a270d" providerId="ADAL" clId="{154E06E0-88AB-4E4F-81F4-21787F3A3AB1}" dt="2022-10-13T01:47:01.471" v="1711" actId="680"/>
        <pc:sldMkLst>
          <pc:docMk/>
          <pc:sldMk cId="714712286" sldId="260"/>
        </pc:sldMkLst>
      </pc:sldChg>
      <pc:sldMasterChg chg="addSp delSp modSp mod addSldLayout delSldLayout modSldLayout">
        <pc:chgData name="Jenny Toerien" userId="5a166c0d-fc55-4e4d-8a88-6977aa8a270d" providerId="ADAL" clId="{154E06E0-88AB-4E4F-81F4-21787F3A3AB1}" dt="2022-10-13T01:45:07.504" v="1709" actId="1036"/>
        <pc:sldMasterMkLst>
          <pc:docMk/>
          <pc:sldMasterMk cId="3413364809" sldId="2147483684"/>
        </pc:sldMasterMkLst>
        <pc:spChg chg="del">
          <ac:chgData name="Jenny Toerien" userId="5a166c0d-fc55-4e4d-8a88-6977aa8a270d" providerId="ADAL" clId="{154E06E0-88AB-4E4F-81F4-21787F3A3AB1}" dt="2022-10-12T23:23:25.547" v="6" actId="478"/>
          <ac:spMkLst>
            <pc:docMk/>
            <pc:sldMasterMk cId="3413364809" sldId="2147483684"/>
            <ac:spMk id="2" creationId="{00000000-0000-0000-0000-000000000000}"/>
          </ac:spMkLst>
        </pc:spChg>
        <pc:spChg chg="del">
          <ac:chgData name="Jenny Toerien" userId="5a166c0d-fc55-4e4d-8a88-6977aa8a270d" providerId="ADAL" clId="{154E06E0-88AB-4E4F-81F4-21787F3A3AB1}" dt="2022-10-12T23:23:22.990" v="5" actId="478"/>
          <ac:spMkLst>
            <pc:docMk/>
            <pc:sldMasterMk cId="3413364809" sldId="2147483684"/>
            <ac:spMk id="3" creationId="{00000000-0000-0000-0000-000000000000}"/>
          </ac:spMkLst>
        </pc:spChg>
        <pc:spChg chg="del">
          <ac:chgData name="Jenny Toerien" userId="5a166c0d-fc55-4e4d-8a88-6977aa8a270d" providerId="ADAL" clId="{154E06E0-88AB-4E4F-81F4-21787F3A3AB1}" dt="2022-10-12T23:23:17.214" v="2" actId="478"/>
          <ac:spMkLst>
            <pc:docMk/>
            <pc:sldMasterMk cId="3413364809" sldId="2147483684"/>
            <ac:spMk id="4" creationId="{00000000-0000-0000-0000-000000000000}"/>
          </ac:spMkLst>
        </pc:spChg>
        <pc:spChg chg="del">
          <ac:chgData name="Jenny Toerien" userId="5a166c0d-fc55-4e4d-8a88-6977aa8a270d" providerId="ADAL" clId="{154E06E0-88AB-4E4F-81F4-21787F3A3AB1}" dt="2022-10-12T23:23:19.255" v="3" actId="478"/>
          <ac:spMkLst>
            <pc:docMk/>
            <pc:sldMasterMk cId="3413364809" sldId="2147483684"/>
            <ac:spMk id="5" creationId="{00000000-0000-0000-0000-000000000000}"/>
          </ac:spMkLst>
        </pc:spChg>
        <pc:spChg chg="del">
          <ac:chgData name="Jenny Toerien" userId="5a166c0d-fc55-4e4d-8a88-6977aa8a270d" providerId="ADAL" clId="{154E06E0-88AB-4E4F-81F4-21787F3A3AB1}" dt="2022-10-12T23:23:21.451" v="4" actId="478"/>
          <ac:spMkLst>
            <pc:docMk/>
            <pc:sldMasterMk cId="3413364809" sldId="2147483684"/>
            <ac:spMk id="6" creationId="{00000000-0000-0000-0000-000000000000}"/>
          </ac:spMkLst>
        </pc:spChg>
        <pc:spChg chg="add del mod">
          <ac:chgData name="Jenny Toerien" userId="5a166c0d-fc55-4e4d-8a88-6977aa8a270d" providerId="ADAL" clId="{154E06E0-88AB-4E4F-81F4-21787F3A3AB1}" dt="2022-10-12T23:24:17.013" v="10"/>
          <ac:spMkLst>
            <pc:docMk/>
            <pc:sldMasterMk cId="3413364809" sldId="2147483684"/>
            <ac:spMk id="7" creationId="{CC433E6E-1AEC-8810-206D-93A5091DA835}"/>
          </ac:spMkLst>
        </pc:spChg>
        <pc:spChg chg="add del mod">
          <ac:chgData name="Jenny Toerien" userId="5a166c0d-fc55-4e4d-8a88-6977aa8a270d" providerId="ADAL" clId="{154E06E0-88AB-4E4F-81F4-21787F3A3AB1}" dt="2022-10-12T23:24:34.522" v="13"/>
          <ac:spMkLst>
            <pc:docMk/>
            <pc:sldMasterMk cId="3413364809" sldId="2147483684"/>
            <ac:spMk id="8" creationId="{5EE5B8C9-2083-85DE-B8C9-5C597E4EEEF8}"/>
          </ac:spMkLst>
        </pc:spChg>
        <pc:sldLayoutChg chg="del">
          <pc:chgData name="Jenny Toerien" userId="5a166c0d-fc55-4e4d-8a88-6977aa8a270d" providerId="ADAL" clId="{154E06E0-88AB-4E4F-81F4-21787F3A3AB1}" dt="2022-10-13T00:22:06.700" v="1076" actId="2696"/>
          <pc:sldLayoutMkLst>
            <pc:docMk/>
            <pc:sldMasterMk cId="3413364809" sldId="2147483684"/>
            <pc:sldLayoutMk cId="1387386488" sldId="2147483686"/>
          </pc:sldLayoutMkLst>
        </pc:sldLayoutChg>
        <pc:sldLayoutChg chg="del">
          <pc:chgData name="Jenny Toerien" userId="5a166c0d-fc55-4e4d-8a88-6977aa8a270d" providerId="ADAL" clId="{154E06E0-88AB-4E4F-81F4-21787F3A3AB1}" dt="2022-10-13T00:22:08.751" v="1077" actId="2696"/>
          <pc:sldLayoutMkLst>
            <pc:docMk/>
            <pc:sldMasterMk cId="3413364809" sldId="2147483684"/>
            <pc:sldLayoutMk cId="2732934466" sldId="2147483687"/>
          </pc:sldLayoutMkLst>
        </pc:sldLayoutChg>
        <pc:sldLayoutChg chg="del">
          <pc:chgData name="Jenny Toerien" userId="5a166c0d-fc55-4e4d-8a88-6977aa8a270d" providerId="ADAL" clId="{154E06E0-88AB-4E4F-81F4-21787F3A3AB1}" dt="2022-10-13T00:22:14.997" v="1078" actId="2696"/>
          <pc:sldLayoutMkLst>
            <pc:docMk/>
            <pc:sldMasterMk cId="3413364809" sldId="2147483684"/>
            <pc:sldLayoutMk cId="3927364486" sldId="2147483688"/>
          </pc:sldLayoutMkLst>
        </pc:sldLayoutChg>
        <pc:sldLayoutChg chg="del">
          <pc:chgData name="Jenny Toerien" userId="5a166c0d-fc55-4e4d-8a88-6977aa8a270d" providerId="ADAL" clId="{154E06E0-88AB-4E4F-81F4-21787F3A3AB1}" dt="2022-10-13T00:22:17.255" v="1079" actId="2696"/>
          <pc:sldLayoutMkLst>
            <pc:docMk/>
            <pc:sldMasterMk cId="3413364809" sldId="2147483684"/>
            <pc:sldLayoutMk cId="1492518907" sldId="2147483689"/>
          </pc:sldLayoutMkLst>
        </pc:sldLayoutChg>
        <pc:sldLayoutChg chg="del">
          <pc:chgData name="Jenny Toerien" userId="5a166c0d-fc55-4e4d-8a88-6977aa8a270d" providerId="ADAL" clId="{154E06E0-88AB-4E4F-81F4-21787F3A3AB1}" dt="2022-10-13T00:22:22.394" v="1080" actId="2696"/>
          <pc:sldLayoutMkLst>
            <pc:docMk/>
            <pc:sldMasterMk cId="3413364809" sldId="2147483684"/>
            <pc:sldLayoutMk cId="3579308106" sldId="2147483690"/>
          </pc:sldLayoutMkLst>
        </pc:sldLayoutChg>
        <pc:sldLayoutChg chg="del">
          <pc:chgData name="Jenny Toerien" userId="5a166c0d-fc55-4e4d-8a88-6977aa8a270d" providerId="ADAL" clId="{154E06E0-88AB-4E4F-81F4-21787F3A3AB1}" dt="2022-10-13T00:22:24.383" v="1081" actId="2696"/>
          <pc:sldLayoutMkLst>
            <pc:docMk/>
            <pc:sldMasterMk cId="3413364809" sldId="2147483684"/>
            <pc:sldLayoutMk cId="2314055813" sldId="2147483691"/>
          </pc:sldLayoutMkLst>
        </pc:sldLayoutChg>
        <pc:sldLayoutChg chg="del">
          <pc:chgData name="Jenny Toerien" userId="5a166c0d-fc55-4e4d-8a88-6977aa8a270d" providerId="ADAL" clId="{154E06E0-88AB-4E4F-81F4-21787F3A3AB1}" dt="2022-10-13T00:22:27.979" v="1082" actId="2696"/>
          <pc:sldLayoutMkLst>
            <pc:docMk/>
            <pc:sldMasterMk cId="3413364809" sldId="2147483684"/>
            <pc:sldLayoutMk cId="3847726950" sldId="2147483692"/>
          </pc:sldLayoutMkLst>
        </pc:sldLayoutChg>
        <pc:sldLayoutChg chg="del">
          <pc:chgData name="Jenny Toerien" userId="5a166c0d-fc55-4e4d-8a88-6977aa8a270d" providerId="ADAL" clId="{154E06E0-88AB-4E4F-81F4-21787F3A3AB1}" dt="2022-10-13T00:22:31.404" v="1083" actId="2696"/>
          <pc:sldLayoutMkLst>
            <pc:docMk/>
            <pc:sldMasterMk cId="3413364809" sldId="2147483684"/>
            <pc:sldLayoutMk cId="2195759100" sldId="2147483693"/>
          </pc:sldLayoutMkLst>
        </pc:sldLayoutChg>
        <pc:sldLayoutChg chg="del">
          <pc:chgData name="Jenny Toerien" userId="5a166c0d-fc55-4e4d-8a88-6977aa8a270d" providerId="ADAL" clId="{154E06E0-88AB-4E4F-81F4-21787F3A3AB1}" dt="2022-10-13T00:22:34.304" v="1084" actId="2696"/>
          <pc:sldLayoutMkLst>
            <pc:docMk/>
            <pc:sldMasterMk cId="3413364809" sldId="2147483684"/>
            <pc:sldLayoutMk cId="4126154569" sldId="2147483694"/>
          </pc:sldLayoutMkLst>
        </pc:sldLayoutChg>
        <pc:sldLayoutChg chg="del">
          <pc:chgData name="Jenny Toerien" userId="5a166c0d-fc55-4e4d-8a88-6977aa8a270d" providerId="ADAL" clId="{154E06E0-88AB-4E4F-81F4-21787F3A3AB1}" dt="2022-10-13T00:22:39.631" v="1085" actId="2696"/>
          <pc:sldLayoutMkLst>
            <pc:docMk/>
            <pc:sldMasterMk cId="3413364809" sldId="2147483684"/>
            <pc:sldLayoutMk cId="3224716352" sldId="2147483695"/>
          </pc:sldLayoutMkLst>
        </pc:sldLayoutChg>
        <pc:sldLayoutChg chg="del">
          <pc:chgData name="Jenny Toerien" userId="5a166c0d-fc55-4e4d-8a88-6977aa8a270d" providerId="ADAL" clId="{154E06E0-88AB-4E4F-81F4-21787F3A3AB1}" dt="2022-10-13T00:21:57.365" v="1075" actId="2696"/>
          <pc:sldLayoutMkLst>
            <pc:docMk/>
            <pc:sldMasterMk cId="3413364809" sldId="2147483684"/>
            <pc:sldLayoutMk cId="988177204" sldId="2147483696"/>
          </pc:sldLayoutMkLst>
        </pc:sldLayoutChg>
        <pc:sldLayoutChg chg="del">
          <pc:chgData name="Jenny Toerien" userId="5a166c0d-fc55-4e4d-8a88-6977aa8a270d" providerId="ADAL" clId="{154E06E0-88AB-4E4F-81F4-21787F3A3AB1}" dt="2022-10-13T00:21:49.732" v="1073" actId="2696"/>
          <pc:sldLayoutMkLst>
            <pc:docMk/>
            <pc:sldMasterMk cId="3413364809" sldId="2147483684"/>
            <pc:sldLayoutMk cId="3854114881" sldId="2147483697"/>
          </pc:sldLayoutMkLst>
        </pc:sldLayoutChg>
        <pc:sldLayoutChg chg="del">
          <pc:chgData name="Jenny Toerien" userId="5a166c0d-fc55-4e4d-8a88-6977aa8a270d" providerId="ADAL" clId="{154E06E0-88AB-4E4F-81F4-21787F3A3AB1}" dt="2022-10-13T00:21:47.840" v="1072" actId="2696"/>
          <pc:sldLayoutMkLst>
            <pc:docMk/>
            <pc:sldMasterMk cId="3413364809" sldId="2147483684"/>
            <pc:sldLayoutMk cId="1165932085" sldId="2147483698"/>
          </pc:sldLayoutMkLst>
        </pc:sldLayoutChg>
        <pc:sldLayoutChg chg="del">
          <pc:chgData name="Jenny Toerien" userId="5a166c0d-fc55-4e4d-8a88-6977aa8a270d" providerId="ADAL" clId="{154E06E0-88AB-4E4F-81F4-21787F3A3AB1}" dt="2022-10-13T00:21:53.320" v="1074" actId="2696"/>
          <pc:sldLayoutMkLst>
            <pc:docMk/>
            <pc:sldMasterMk cId="3413364809" sldId="2147483684"/>
            <pc:sldLayoutMk cId="1335222542" sldId="2147483699"/>
          </pc:sldLayoutMkLst>
        </pc:sldLayoutChg>
        <pc:sldLayoutChg chg="del">
          <pc:chgData name="Jenny Toerien" userId="5a166c0d-fc55-4e4d-8a88-6977aa8a270d" providerId="ADAL" clId="{154E06E0-88AB-4E4F-81F4-21787F3A3AB1}" dt="2022-10-13T00:21:44.318" v="1071" actId="2696"/>
          <pc:sldLayoutMkLst>
            <pc:docMk/>
            <pc:sldMasterMk cId="3413364809" sldId="2147483684"/>
            <pc:sldLayoutMk cId="2931480884" sldId="2147483700"/>
          </pc:sldLayoutMkLst>
        </pc:sldLayoutChg>
        <pc:sldLayoutChg chg="del">
          <pc:chgData name="Jenny Toerien" userId="5a166c0d-fc55-4e4d-8a88-6977aa8a270d" providerId="ADAL" clId="{154E06E0-88AB-4E4F-81F4-21787F3A3AB1}" dt="2022-10-13T00:21:40.969" v="1070" actId="2696"/>
          <pc:sldLayoutMkLst>
            <pc:docMk/>
            <pc:sldMasterMk cId="3413364809" sldId="2147483684"/>
            <pc:sldLayoutMk cId="3955130291" sldId="2147483701"/>
          </pc:sldLayoutMkLst>
        </pc:sldLayoutChg>
        <pc:sldLayoutChg chg="del">
          <pc:chgData name="Jenny Toerien" userId="5a166c0d-fc55-4e4d-8a88-6977aa8a270d" providerId="ADAL" clId="{154E06E0-88AB-4E4F-81F4-21787F3A3AB1}" dt="2022-10-13T00:21:39.241" v="1069" actId="2696"/>
          <pc:sldLayoutMkLst>
            <pc:docMk/>
            <pc:sldMasterMk cId="3413364809" sldId="2147483684"/>
            <pc:sldLayoutMk cId="270255191" sldId="2147483702"/>
          </pc:sldLayoutMkLst>
        </pc:sldLayoutChg>
        <pc:sldLayoutChg chg="del">
          <pc:chgData name="Jenny Toerien" userId="5a166c0d-fc55-4e4d-8a88-6977aa8a270d" providerId="ADAL" clId="{154E06E0-88AB-4E4F-81F4-21787F3A3AB1}" dt="2022-10-13T00:21:35.879" v="1068" actId="2696"/>
          <pc:sldLayoutMkLst>
            <pc:docMk/>
            <pc:sldMasterMk cId="3413364809" sldId="2147483684"/>
            <pc:sldLayoutMk cId="2149108206" sldId="2147483703"/>
          </pc:sldLayoutMkLst>
        </pc:sldLayoutChg>
        <pc:sldLayoutChg chg="del">
          <pc:chgData name="Jenny Toerien" userId="5a166c0d-fc55-4e4d-8a88-6977aa8a270d" providerId="ADAL" clId="{154E06E0-88AB-4E4F-81F4-21787F3A3AB1}" dt="2022-10-13T00:21:34.230" v="1067" actId="2696"/>
          <pc:sldLayoutMkLst>
            <pc:docMk/>
            <pc:sldMasterMk cId="3413364809" sldId="2147483684"/>
            <pc:sldLayoutMk cId="2139666767" sldId="2147483704"/>
          </pc:sldLayoutMkLst>
        </pc:sldLayoutChg>
        <pc:sldLayoutChg chg="del">
          <pc:chgData name="Jenny Toerien" userId="5a166c0d-fc55-4e4d-8a88-6977aa8a270d" providerId="ADAL" clId="{154E06E0-88AB-4E4F-81F4-21787F3A3AB1}" dt="2022-10-13T00:21:30.715" v="1066" actId="2696"/>
          <pc:sldLayoutMkLst>
            <pc:docMk/>
            <pc:sldMasterMk cId="3413364809" sldId="2147483684"/>
            <pc:sldLayoutMk cId="2820571679" sldId="2147483705"/>
          </pc:sldLayoutMkLst>
        </pc:sldLayoutChg>
        <pc:sldLayoutChg chg="del">
          <pc:chgData name="Jenny Toerien" userId="5a166c0d-fc55-4e4d-8a88-6977aa8a270d" providerId="ADAL" clId="{154E06E0-88AB-4E4F-81F4-21787F3A3AB1}" dt="2022-10-13T00:21:26.112" v="1065" actId="2696"/>
          <pc:sldLayoutMkLst>
            <pc:docMk/>
            <pc:sldMasterMk cId="3413364809" sldId="2147483684"/>
            <pc:sldLayoutMk cId="2754277779" sldId="2147483706"/>
          </pc:sldLayoutMkLst>
        </pc:sldLayoutChg>
        <pc:sldLayoutChg chg="addSp delSp modSp new mod">
          <pc:chgData name="Jenny Toerien" userId="5a166c0d-fc55-4e4d-8a88-6977aa8a270d" providerId="ADAL" clId="{154E06E0-88AB-4E4F-81F4-21787F3A3AB1}" dt="2022-10-13T00:48:23.127" v="1552" actId="14100"/>
          <pc:sldLayoutMkLst>
            <pc:docMk/>
            <pc:sldMasterMk cId="3413364809" sldId="2147483684"/>
            <pc:sldLayoutMk cId="1568514350" sldId="2147483707"/>
          </pc:sldLayoutMkLst>
          <pc:spChg chg="del">
            <ac:chgData name="Jenny Toerien" userId="5a166c0d-fc55-4e4d-8a88-6977aa8a270d" providerId="ADAL" clId="{154E06E0-88AB-4E4F-81F4-21787F3A3AB1}" dt="2022-10-12T23:28:09.685" v="15" actId="478"/>
            <ac:spMkLst>
              <pc:docMk/>
              <pc:sldMasterMk cId="3413364809" sldId="2147483684"/>
              <pc:sldLayoutMk cId="1568514350" sldId="2147483707"/>
              <ac:spMk id="2" creationId="{D83FACC8-AB52-2C8C-BE6D-9BD1643EBD54}"/>
            </ac:spMkLst>
          </pc:spChg>
          <pc:spChg chg="add del">
            <ac:chgData name="Jenny Toerien" userId="5a166c0d-fc55-4e4d-8a88-6977aa8a270d" providerId="ADAL" clId="{154E06E0-88AB-4E4F-81F4-21787F3A3AB1}" dt="2022-10-12T23:28:33.158" v="17" actId="11529"/>
            <ac:spMkLst>
              <pc:docMk/>
              <pc:sldMasterMk cId="3413364809" sldId="2147483684"/>
              <pc:sldLayoutMk cId="1568514350" sldId="2147483707"/>
              <ac:spMk id="3" creationId="{CC1CB5E5-2D88-A620-F815-CD45268A76C0}"/>
            </ac:spMkLst>
          </pc:spChg>
          <pc:spChg chg="add del mod">
            <ac:chgData name="Jenny Toerien" userId="5a166c0d-fc55-4e4d-8a88-6977aa8a270d" providerId="ADAL" clId="{154E06E0-88AB-4E4F-81F4-21787F3A3AB1}" dt="2022-10-12T23:36:04.734" v="180" actId="478"/>
            <ac:spMkLst>
              <pc:docMk/>
              <pc:sldMasterMk cId="3413364809" sldId="2147483684"/>
              <pc:sldLayoutMk cId="1568514350" sldId="2147483707"/>
              <ac:spMk id="4" creationId="{F1CC156E-01A6-5037-BEA7-5669BE714986}"/>
            </ac:spMkLst>
          </pc:spChg>
          <pc:spChg chg="add del">
            <ac:chgData name="Jenny Toerien" userId="5a166c0d-fc55-4e4d-8a88-6977aa8a270d" providerId="ADAL" clId="{154E06E0-88AB-4E4F-81F4-21787F3A3AB1}" dt="2022-10-12T23:31:36.835" v="100" actId="11529"/>
            <ac:spMkLst>
              <pc:docMk/>
              <pc:sldMasterMk cId="3413364809" sldId="2147483684"/>
              <pc:sldLayoutMk cId="1568514350" sldId="2147483707"/>
              <ac:spMk id="5" creationId="{260DF2C1-C083-C8D7-206F-3BA96B5336DF}"/>
            </ac:spMkLst>
          </pc:spChg>
          <pc:spChg chg="add mod">
            <ac:chgData name="Jenny Toerien" userId="5a166c0d-fc55-4e4d-8a88-6977aa8a270d" providerId="ADAL" clId="{154E06E0-88AB-4E4F-81F4-21787F3A3AB1}" dt="2022-10-13T00:41:26.616" v="1198" actId="14100"/>
            <ac:spMkLst>
              <pc:docMk/>
              <pc:sldMasterMk cId="3413364809" sldId="2147483684"/>
              <pc:sldLayoutMk cId="1568514350" sldId="2147483707"/>
              <ac:spMk id="6" creationId="{F2A35496-2515-24FB-3223-C96881499842}"/>
            </ac:spMkLst>
          </pc:spChg>
          <pc:spChg chg="add del">
            <ac:chgData name="Jenny Toerien" userId="5a166c0d-fc55-4e4d-8a88-6977aa8a270d" providerId="ADAL" clId="{154E06E0-88AB-4E4F-81F4-21787F3A3AB1}" dt="2022-10-12T23:36:22.034" v="181" actId="11529"/>
            <ac:spMkLst>
              <pc:docMk/>
              <pc:sldMasterMk cId="3413364809" sldId="2147483684"/>
              <pc:sldLayoutMk cId="1568514350" sldId="2147483707"/>
              <ac:spMk id="7" creationId="{AA5943A3-C64B-946D-9060-02C0BAA70150}"/>
            </ac:spMkLst>
          </pc:spChg>
          <pc:spChg chg="add mod">
            <ac:chgData name="Jenny Toerien" userId="5a166c0d-fc55-4e4d-8a88-6977aa8a270d" providerId="ADAL" clId="{154E06E0-88AB-4E4F-81F4-21787F3A3AB1}" dt="2022-10-13T00:41:31.562" v="1199" actId="14100"/>
            <ac:spMkLst>
              <pc:docMk/>
              <pc:sldMasterMk cId="3413364809" sldId="2147483684"/>
              <pc:sldLayoutMk cId="1568514350" sldId="2147483707"/>
              <ac:spMk id="8" creationId="{7A040A81-3668-6FAC-E43B-2AA8395E8312}"/>
            </ac:spMkLst>
          </pc:spChg>
          <pc:spChg chg="add del">
            <ac:chgData name="Jenny Toerien" userId="5a166c0d-fc55-4e4d-8a88-6977aa8a270d" providerId="ADAL" clId="{154E06E0-88AB-4E4F-81F4-21787F3A3AB1}" dt="2022-10-12T23:41:13.553" v="261" actId="11529"/>
            <ac:spMkLst>
              <pc:docMk/>
              <pc:sldMasterMk cId="3413364809" sldId="2147483684"/>
              <pc:sldLayoutMk cId="1568514350" sldId="2147483707"/>
              <ac:spMk id="9" creationId="{2C65E2B1-F759-2D18-FEA3-ABAF23B3DD48}"/>
            </ac:spMkLst>
          </pc:spChg>
          <pc:spChg chg="add mod">
            <ac:chgData name="Jenny Toerien" userId="5a166c0d-fc55-4e4d-8a88-6977aa8a270d" providerId="ADAL" clId="{154E06E0-88AB-4E4F-81F4-21787F3A3AB1}" dt="2022-10-13T00:48:03.965" v="1550" actId="465"/>
            <ac:spMkLst>
              <pc:docMk/>
              <pc:sldMasterMk cId="3413364809" sldId="2147483684"/>
              <pc:sldLayoutMk cId="1568514350" sldId="2147483707"/>
              <ac:spMk id="10" creationId="{E52FC297-4B78-0F95-52D9-ADD852ABA3AA}"/>
            </ac:spMkLst>
          </pc:spChg>
          <pc:spChg chg="add mod">
            <ac:chgData name="Jenny Toerien" userId="5a166c0d-fc55-4e4d-8a88-6977aa8a270d" providerId="ADAL" clId="{154E06E0-88AB-4E4F-81F4-21787F3A3AB1}" dt="2022-10-13T00:47:04.367" v="1543" actId="14100"/>
            <ac:spMkLst>
              <pc:docMk/>
              <pc:sldMasterMk cId="3413364809" sldId="2147483684"/>
              <pc:sldLayoutMk cId="1568514350" sldId="2147483707"/>
              <ac:spMk id="11" creationId="{9F74E8D1-9420-58D0-5485-4E532181D665}"/>
            </ac:spMkLst>
          </pc:spChg>
          <pc:spChg chg="add mod">
            <ac:chgData name="Jenny Toerien" userId="5a166c0d-fc55-4e4d-8a88-6977aa8a270d" providerId="ADAL" clId="{154E06E0-88AB-4E4F-81F4-21787F3A3AB1}" dt="2022-10-13T00:48:16.128" v="1551" actId="1076"/>
            <ac:spMkLst>
              <pc:docMk/>
              <pc:sldMasterMk cId="3413364809" sldId="2147483684"/>
              <pc:sldLayoutMk cId="1568514350" sldId="2147483707"/>
              <ac:spMk id="12" creationId="{151CC993-376F-C151-B0C4-02AD557BCBF1}"/>
            </ac:spMkLst>
          </pc:spChg>
          <pc:spChg chg="add mod">
            <ac:chgData name="Jenny Toerien" userId="5a166c0d-fc55-4e4d-8a88-6977aa8a270d" providerId="ADAL" clId="{154E06E0-88AB-4E4F-81F4-21787F3A3AB1}" dt="2022-10-13T00:48:23.127" v="1552" actId="14100"/>
            <ac:spMkLst>
              <pc:docMk/>
              <pc:sldMasterMk cId="3413364809" sldId="2147483684"/>
              <pc:sldLayoutMk cId="1568514350" sldId="2147483707"/>
              <ac:spMk id="13" creationId="{E5DD69F0-C5A9-5CE7-D7BC-0388FC44CCE3}"/>
            </ac:spMkLst>
          </pc:spChg>
          <pc:spChg chg="add mod">
            <ac:chgData name="Jenny Toerien" userId="5a166c0d-fc55-4e4d-8a88-6977aa8a270d" providerId="ADAL" clId="{154E06E0-88AB-4E4F-81F4-21787F3A3AB1}" dt="2022-10-13T00:31:11.891" v="1117" actId="14100"/>
            <ac:spMkLst>
              <pc:docMk/>
              <pc:sldMasterMk cId="3413364809" sldId="2147483684"/>
              <pc:sldLayoutMk cId="1568514350" sldId="2147483707"/>
              <ac:spMk id="14" creationId="{E7321296-9B1D-C629-C42A-B8010E7EAA2D}"/>
            </ac:spMkLst>
          </pc:spChg>
          <pc:spChg chg="add mod">
            <ac:chgData name="Jenny Toerien" userId="5a166c0d-fc55-4e4d-8a88-6977aa8a270d" providerId="ADAL" clId="{154E06E0-88AB-4E4F-81F4-21787F3A3AB1}" dt="2022-10-13T00:47:39.620" v="1549" actId="14100"/>
            <ac:spMkLst>
              <pc:docMk/>
              <pc:sldMasterMk cId="3413364809" sldId="2147483684"/>
              <pc:sldLayoutMk cId="1568514350" sldId="2147483707"/>
              <ac:spMk id="15" creationId="{B7220FB1-4314-8750-8C2D-C78BF06E423E}"/>
            </ac:spMkLst>
          </pc:spChg>
          <pc:spChg chg="add del mod">
            <ac:chgData name="Jenny Toerien" userId="5a166c0d-fc55-4e4d-8a88-6977aa8a270d" providerId="ADAL" clId="{154E06E0-88AB-4E4F-81F4-21787F3A3AB1}" dt="2022-10-13T00:25:46.292" v="1091"/>
            <ac:spMkLst>
              <pc:docMk/>
              <pc:sldMasterMk cId="3413364809" sldId="2147483684"/>
              <pc:sldLayoutMk cId="1568514350" sldId="2147483707"/>
              <ac:spMk id="16" creationId="{A1F3B1DE-E361-53D2-F216-BC4EEF9E66E1}"/>
            </ac:spMkLst>
          </pc:spChg>
          <pc:spChg chg="add mod">
            <ac:chgData name="Jenny Toerien" userId="5a166c0d-fc55-4e4d-8a88-6977aa8a270d" providerId="ADAL" clId="{154E06E0-88AB-4E4F-81F4-21787F3A3AB1}" dt="2022-10-13T00:28:11.634" v="1109" actId="1076"/>
            <ac:spMkLst>
              <pc:docMk/>
              <pc:sldMasterMk cId="3413364809" sldId="2147483684"/>
              <pc:sldLayoutMk cId="1568514350" sldId="2147483707"/>
              <ac:spMk id="32" creationId="{18BED66C-B6F5-A929-4C45-495742992209}"/>
            </ac:spMkLst>
          </pc:spChg>
          <pc:spChg chg="add mod">
            <ac:chgData name="Jenny Toerien" userId="5a166c0d-fc55-4e4d-8a88-6977aa8a270d" providerId="ADAL" clId="{154E06E0-88AB-4E4F-81F4-21787F3A3AB1}" dt="2022-10-13T00:28:15.539" v="1110" actId="1076"/>
            <ac:spMkLst>
              <pc:docMk/>
              <pc:sldMasterMk cId="3413364809" sldId="2147483684"/>
              <pc:sldLayoutMk cId="1568514350" sldId="2147483707"/>
              <ac:spMk id="34" creationId="{6A0917DD-8FB2-EB96-9006-E1B3465563FD}"/>
            </ac:spMkLst>
          </pc:spChg>
          <pc:spChg chg="add del">
            <ac:chgData name="Jenny Toerien" userId="5a166c0d-fc55-4e4d-8a88-6977aa8a270d" providerId="ADAL" clId="{154E06E0-88AB-4E4F-81F4-21787F3A3AB1}" dt="2022-10-13T00:37:10.237" v="1130" actId="11529"/>
            <ac:spMkLst>
              <pc:docMk/>
              <pc:sldMasterMk cId="3413364809" sldId="2147483684"/>
              <pc:sldLayoutMk cId="1568514350" sldId="2147483707"/>
              <ac:spMk id="35" creationId="{659A0FF1-9FE0-414D-E883-6D1F0845D3EC}"/>
            </ac:spMkLst>
          </pc:spChg>
          <pc:spChg chg="add mod">
            <ac:chgData name="Jenny Toerien" userId="5a166c0d-fc55-4e4d-8a88-6977aa8a270d" providerId="ADAL" clId="{154E06E0-88AB-4E4F-81F4-21787F3A3AB1}" dt="2022-10-13T00:41:34.572" v="1200" actId="14100"/>
            <ac:spMkLst>
              <pc:docMk/>
              <pc:sldMasterMk cId="3413364809" sldId="2147483684"/>
              <pc:sldLayoutMk cId="1568514350" sldId="2147483707"/>
              <ac:spMk id="36" creationId="{2B662023-CF7F-7046-9764-3F01EE6F6162}"/>
            </ac:spMkLst>
          </pc:spChg>
          <pc:spChg chg="add mod">
            <ac:chgData name="Jenny Toerien" userId="5a166c0d-fc55-4e4d-8a88-6977aa8a270d" providerId="ADAL" clId="{154E06E0-88AB-4E4F-81F4-21787F3A3AB1}" dt="2022-10-13T00:40:44.404" v="1188"/>
            <ac:spMkLst>
              <pc:docMk/>
              <pc:sldMasterMk cId="3413364809" sldId="2147483684"/>
              <pc:sldLayoutMk cId="1568514350" sldId="2147483707"/>
              <ac:spMk id="40" creationId="{CA798BB6-AA05-8F6A-137C-62A1AD9BB933}"/>
            </ac:spMkLst>
          </pc:spChg>
          <pc:spChg chg="add del">
            <ac:chgData name="Jenny Toerien" userId="5a166c0d-fc55-4e4d-8a88-6977aa8a270d" providerId="ADAL" clId="{154E06E0-88AB-4E4F-81F4-21787F3A3AB1}" dt="2022-10-13T00:46:34.334" v="1539" actId="11529"/>
            <ac:spMkLst>
              <pc:docMk/>
              <pc:sldMasterMk cId="3413364809" sldId="2147483684"/>
              <pc:sldLayoutMk cId="1568514350" sldId="2147483707"/>
              <ac:spMk id="41" creationId="{8C9A83C1-5385-3C66-AA75-65317D2AE8F9}"/>
            </ac:spMkLst>
          </pc:spChg>
          <pc:spChg chg="add del mod">
            <ac:chgData name="Jenny Toerien" userId="5a166c0d-fc55-4e4d-8a88-6977aa8a270d" providerId="ADAL" clId="{154E06E0-88AB-4E4F-81F4-21787F3A3AB1}" dt="2022-10-13T00:46:37.226" v="1540" actId="478"/>
            <ac:spMkLst>
              <pc:docMk/>
              <pc:sldMasterMk cId="3413364809" sldId="2147483684"/>
              <pc:sldLayoutMk cId="1568514350" sldId="2147483707"/>
              <ac:spMk id="42" creationId="{516EDF5A-D820-B22E-3263-2DE1095F14A2}"/>
            </ac:spMkLst>
          </pc:spChg>
          <pc:grpChg chg="add mod">
            <ac:chgData name="Jenny Toerien" userId="5a166c0d-fc55-4e4d-8a88-6977aa8a270d" providerId="ADAL" clId="{154E06E0-88AB-4E4F-81F4-21787F3A3AB1}" dt="2022-10-13T00:26:07.622" v="1093" actId="1076"/>
            <ac:grpSpMkLst>
              <pc:docMk/>
              <pc:sldMasterMk cId="3413364809" sldId="2147483684"/>
              <pc:sldLayoutMk cId="1568514350" sldId="2147483707"/>
              <ac:grpSpMk id="17" creationId="{8EF85A96-088D-4596-EBE6-39A3EE51C5CF}"/>
            </ac:grpSpMkLst>
          </pc:grpChg>
          <pc:grpChg chg="add mod">
            <ac:chgData name="Jenny Toerien" userId="5a166c0d-fc55-4e4d-8a88-6977aa8a270d" providerId="ADAL" clId="{154E06E0-88AB-4E4F-81F4-21787F3A3AB1}" dt="2022-10-13T00:26:01.596" v="1092"/>
            <ac:grpSpMkLst>
              <pc:docMk/>
              <pc:sldMasterMk cId="3413364809" sldId="2147483684"/>
              <pc:sldLayoutMk cId="1568514350" sldId="2147483707"/>
              <ac:grpSpMk id="18" creationId="{87ACAEB2-EB02-E87D-85AC-62D4D0384517}"/>
            </ac:grpSpMkLst>
          </pc:grpChg>
          <pc:grpChg chg="add mod">
            <ac:chgData name="Jenny Toerien" userId="5a166c0d-fc55-4e4d-8a88-6977aa8a270d" providerId="ADAL" clId="{154E06E0-88AB-4E4F-81F4-21787F3A3AB1}" dt="2022-10-13T00:41:11.582" v="1195" actId="14100"/>
            <ac:grpSpMkLst>
              <pc:docMk/>
              <pc:sldMasterMk cId="3413364809" sldId="2147483684"/>
              <pc:sldLayoutMk cId="1568514350" sldId="2147483707"/>
              <ac:grpSpMk id="37" creationId="{83E01000-A164-544A-AC3F-49C2B5E16590}"/>
            </ac:grpSpMkLst>
          </pc:grp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19" creationId="{7AD65C0A-A20F-5BE9-88F1-6BF53FE3B6B7}"/>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0" creationId="{1221BD49-C387-18BC-F93E-BCAD324A0B13}"/>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1" creationId="{21CDBF15-A70D-1CB8-0E13-A5A3B59F17FE}"/>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2" creationId="{174F901D-F751-E083-9D69-987C9FB1221D}"/>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3" creationId="{7DB33E04-D36F-1E65-E0B8-6566F543CBBB}"/>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4" creationId="{5EEECF83-BFE6-D8EF-C90C-E36995D11D57}"/>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5" creationId="{160A38D1-AFF1-FB15-0173-93090F6A1E8E}"/>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6" creationId="{851BF59B-744C-6077-1F8D-1781E2A63125}"/>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7" creationId="{3C1F7B21-DE03-F941-B7B1-A464392E5394}"/>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8" creationId="{1258A334-39BF-30E9-9DD9-AD8979EB4886}"/>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29" creationId="{F5B0A9E7-8397-97E3-39F8-2EC1111717E5}"/>
            </ac:picMkLst>
          </pc:picChg>
          <pc:picChg chg="add mod">
            <ac:chgData name="Jenny Toerien" userId="5a166c0d-fc55-4e4d-8a88-6977aa8a270d" providerId="ADAL" clId="{154E06E0-88AB-4E4F-81F4-21787F3A3AB1}" dt="2022-10-13T00:26:01.596" v="1092"/>
            <ac:picMkLst>
              <pc:docMk/>
              <pc:sldMasterMk cId="3413364809" sldId="2147483684"/>
              <pc:sldLayoutMk cId="1568514350" sldId="2147483707"/>
              <ac:picMk id="30" creationId="{CD3F8944-2D13-5B18-2AE7-0DC86818E8CF}"/>
            </ac:picMkLst>
          </pc:picChg>
          <pc:picChg chg="add mod">
            <ac:chgData name="Jenny Toerien" userId="5a166c0d-fc55-4e4d-8a88-6977aa8a270d" providerId="ADAL" clId="{154E06E0-88AB-4E4F-81F4-21787F3A3AB1}" dt="2022-10-13T00:40:44.404" v="1188"/>
            <ac:picMkLst>
              <pc:docMk/>
              <pc:sldMasterMk cId="3413364809" sldId="2147483684"/>
              <pc:sldLayoutMk cId="1568514350" sldId="2147483707"/>
              <ac:picMk id="38" creationId="{68569A7A-F5D0-91EC-EA74-7EC21D468885}"/>
            </ac:picMkLst>
          </pc:picChg>
          <pc:picChg chg="add mod">
            <ac:chgData name="Jenny Toerien" userId="5a166c0d-fc55-4e4d-8a88-6977aa8a270d" providerId="ADAL" clId="{154E06E0-88AB-4E4F-81F4-21787F3A3AB1}" dt="2022-10-13T00:40:44.404" v="1188"/>
            <ac:picMkLst>
              <pc:docMk/>
              <pc:sldMasterMk cId="3413364809" sldId="2147483684"/>
              <pc:sldLayoutMk cId="1568514350" sldId="2147483707"/>
              <ac:picMk id="39" creationId="{528D40B8-E7D4-07AB-04A6-3BCF571DF53C}"/>
            </ac:picMkLst>
          </pc:picChg>
        </pc:sldLayoutChg>
        <pc:sldLayoutChg chg="delSp modSp add mod modTransition">
          <pc:chgData name="Jenny Toerien" userId="5a166c0d-fc55-4e4d-8a88-6977aa8a270d" providerId="ADAL" clId="{154E06E0-88AB-4E4F-81F4-21787F3A3AB1}" dt="2022-10-13T00:50:19.237" v="1569" actId="14100"/>
          <pc:sldLayoutMkLst>
            <pc:docMk/>
            <pc:sldMasterMk cId="3413364809" sldId="2147483684"/>
            <pc:sldLayoutMk cId="544665127" sldId="2147483708"/>
          </pc:sldLayoutMkLst>
          <pc:spChg chg="mod">
            <ac:chgData name="Jenny Toerien" userId="5a166c0d-fc55-4e4d-8a88-6977aa8a270d" providerId="ADAL" clId="{154E06E0-88AB-4E4F-81F4-21787F3A3AB1}" dt="2022-10-13T00:50:19.237" v="1569" actId="14100"/>
            <ac:spMkLst>
              <pc:docMk/>
              <pc:sldMasterMk cId="3413364809" sldId="2147483684"/>
              <pc:sldLayoutMk cId="544665127" sldId="2147483708"/>
              <ac:spMk id="10" creationId="{E52FC297-4B78-0F95-52D9-ADD852ABA3AA}"/>
            </ac:spMkLst>
          </pc:spChg>
          <pc:spChg chg="mod">
            <ac:chgData name="Jenny Toerien" userId="5a166c0d-fc55-4e4d-8a88-6977aa8a270d" providerId="ADAL" clId="{154E06E0-88AB-4E4F-81F4-21787F3A3AB1}" dt="2022-10-13T00:50:10.527" v="1567" actId="14100"/>
            <ac:spMkLst>
              <pc:docMk/>
              <pc:sldMasterMk cId="3413364809" sldId="2147483684"/>
              <pc:sldLayoutMk cId="544665127" sldId="2147483708"/>
              <ac:spMk id="11" creationId="{9F74E8D1-9420-58D0-5485-4E532181D665}"/>
            </ac:spMkLst>
          </pc:spChg>
          <pc:spChg chg="del">
            <ac:chgData name="Jenny Toerien" userId="5a166c0d-fc55-4e4d-8a88-6977aa8a270d" providerId="ADAL" clId="{154E06E0-88AB-4E4F-81F4-21787F3A3AB1}" dt="2022-10-13T00:49:17.323" v="1557" actId="478"/>
            <ac:spMkLst>
              <pc:docMk/>
              <pc:sldMasterMk cId="3413364809" sldId="2147483684"/>
              <pc:sldLayoutMk cId="544665127" sldId="2147483708"/>
              <ac:spMk id="12" creationId="{151CC993-376F-C151-B0C4-02AD557BCBF1}"/>
            </ac:spMkLst>
          </pc:spChg>
          <pc:spChg chg="del">
            <ac:chgData name="Jenny Toerien" userId="5a166c0d-fc55-4e4d-8a88-6977aa8a270d" providerId="ADAL" clId="{154E06E0-88AB-4E4F-81F4-21787F3A3AB1}" dt="2022-10-13T00:49:18.719" v="1558" actId="478"/>
            <ac:spMkLst>
              <pc:docMk/>
              <pc:sldMasterMk cId="3413364809" sldId="2147483684"/>
              <pc:sldLayoutMk cId="544665127" sldId="2147483708"/>
              <ac:spMk id="13" creationId="{E5DD69F0-C5A9-5CE7-D7BC-0388FC44CCE3}"/>
            </ac:spMkLst>
          </pc:spChg>
          <pc:spChg chg="mod">
            <ac:chgData name="Jenny Toerien" userId="5a166c0d-fc55-4e4d-8a88-6977aa8a270d" providerId="ADAL" clId="{154E06E0-88AB-4E4F-81F4-21787F3A3AB1}" dt="2022-10-13T00:50:14.078" v="1568" actId="14100"/>
            <ac:spMkLst>
              <pc:docMk/>
              <pc:sldMasterMk cId="3413364809" sldId="2147483684"/>
              <pc:sldLayoutMk cId="544665127" sldId="2147483708"/>
              <ac:spMk id="14" creationId="{E7321296-9B1D-C629-C42A-B8010E7EAA2D}"/>
            </ac:spMkLst>
          </pc:spChg>
          <pc:spChg chg="del">
            <ac:chgData name="Jenny Toerien" userId="5a166c0d-fc55-4e4d-8a88-6977aa8a270d" providerId="ADAL" clId="{154E06E0-88AB-4E4F-81F4-21787F3A3AB1}" dt="2022-10-13T00:49:20.131" v="1559" actId="478"/>
            <ac:spMkLst>
              <pc:docMk/>
              <pc:sldMasterMk cId="3413364809" sldId="2147483684"/>
              <pc:sldLayoutMk cId="544665127" sldId="2147483708"/>
              <ac:spMk id="15" creationId="{B7220FB1-4314-8750-8C2D-C78BF06E423E}"/>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3946220258" sldId="2147483708"/>
          </pc:sldLayoutMkLst>
          <pc:spChg chg="mod">
            <ac:chgData name="Jenny Toerien" userId="5a166c0d-fc55-4e4d-8a88-6977aa8a270d" providerId="ADAL" clId="{154E06E0-88AB-4E4F-81F4-21787F3A3AB1}" dt="2022-10-12T23:28:12.788" v="16"/>
            <ac:spMkLst>
              <pc:docMk/>
              <pc:sldMasterMk cId="3413364809" sldId="2147483684"/>
              <pc:sldLayoutMk cId="3946220258" sldId="2147483708"/>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946220258" sldId="2147483708"/>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946220258" sldId="2147483708"/>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946220258" sldId="2147483708"/>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946220258" sldId="2147483708"/>
              <ac:spMk id="6"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2536438072" sldId="2147483709"/>
          </pc:sldLayoutMkLst>
          <pc:spChg chg="mod">
            <ac:chgData name="Jenny Toerien" userId="5a166c0d-fc55-4e4d-8a88-6977aa8a270d" providerId="ADAL" clId="{154E06E0-88AB-4E4F-81F4-21787F3A3AB1}" dt="2022-10-12T23:28:12.788" v="16"/>
            <ac:spMkLst>
              <pc:docMk/>
              <pc:sldMasterMk cId="3413364809" sldId="2147483684"/>
              <pc:sldLayoutMk cId="2536438072" sldId="2147483709"/>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536438072" sldId="2147483709"/>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536438072" sldId="2147483709"/>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536438072" sldId="2147483709"/>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536438072" sldId="2147483709"/>
              <ac:spMk id="6" creationId="{00000000-0000-0000-0000-000000000000}"/>
            </ac:spMkLst>
          </pc:spChg>
        </pc:sldLayoutChg>
        <pc:sldLayoutChg chg="delSp modSp add mod modTransition">
          <pc:chgData name="Jenny Toerien" userId="5a166c0d-fc55-4e4d-8a88-6977aa8a270d" providerId="ADAL" clId="{154E06E0-88AB-4E4F-81F4-21787F3A3AB1}" dt="2022-10-13T01:45:07.504" v="1709" actId="1036"/>
          <pc:sldLayoutMkLst>
            <pc:docMk/>
            <pc:sldMasterMk cId="3413364809" sldId="2147483684"/>
            <pc:sldLayoutMk cId="4031819126" sldId="2147483709"/>
          </pc:sldLayoutMkLst>
          <pc:spChg chg="del mod">
            <ac:chgData name="Jenny Toerien" userId="5a166c0d-fc55-4e4d-8a88-6977aa8a270d" providerId="ADAL" clId="{154E06E0-88AB-4E4F-81F4-21787F3A3AB1}" dt="2022-10-13T01:44:50.123" v="1703" actId="478"/>
            <ac:spMkLst>
              <pc:docMk/>
              <pc:sldMasterMk cId="3413364809" sldId="2147483684"/>
              <pc:sldLayoutMk cId="4031819126" sldId="2147483709"/>
              <ac:spMk id="6" creationId="{F2A35496-2515-24FB-3223-C96881499842}"/>
            </ac:spMkLst>
          </pc:spChg>
          <pc:spChg chg="mod">
            <ac:chgData name="Jenny Toerien" userId="5a166c0d-fc55-4e4d-8a88-6977aa8a270d" providerId="ADAL" clId="{154E06E0-88AB-4E4F-81F4-21787F3A3AB1}" dt="2022-10-13T01:44:56.869" v="1704" actId="14100"/>
            <ac:spMkLst>
              <pc:docMk/>
              <pc:sldMasterMk cId="3413364809" sldId="2147483684"/>
              <pc:sldLayoutMk cId="4031819126" sldId="2147483709"/>
              <ac:spMk id="8" creationId="{7A040A81-3668-6FAC-E43B-2AA8395E8312}"/>
            </ac:spMkLst>
          </pc:spChg>
          <pc:spChg chg="mod">
            <ac:chgData name="Jenny Toerien" userId="5a166c0d-fc55-4e4d-8a88-6977aa8a270d" providerId="ADAL" clId="{154E06E0-88AB-4E4F-81F4-21787F3A3AB1}" dt="2022-10-13T01:43:21.382" v="1694" actId="1076"/>
            <ac:spMkLst>
              <pc:docMk/>
              <pc:sldMasterMk cId="3413364809" sldId="2147483684"/>
              <pc:sldLayoutMk cId="4031819126" sldId="2147483709"/>
              <ac:spMk id="10" creationId="{E52FC297-4B78-0F95-52D9-ADD852ABA3AA}"/>
            </ac:spMkLst>
          </pc:spChg>
          <pc:spChg chg="del">
            <ac:chgData name="Jenny Toerien" userId="5a166c0d-fc55-4e4d-8a88-6977aa8a270d" providerId="ADAL" clId="{154E06E0-88AB-4E4F-81F4-21787F3A3AB1}" dt="2022-10-13T00:49:25.855" v="1561" actId="478"/>
            <ac:spMkLst>
              <pc:docMk/>
              <pc:sldMasterMk cId="3413364809" sldId="2147483684"/>
              <pc:sldLayoutMk cId="4031819126" sldId="2147483709"/>
              <ac:spMk id="11" creationId="{9F74E8D1-9420-58D0-5485-4E532181D665}"/>
            </ac:spMkLst>
          </pc:spChg>
          <pc:spChg chg="mod">
            <ac:chgData name="Jenny Toerien" userId="5a166c0d-fc55-4e4d-8a88-6977aa8a270d" providerId="ADAL" clId="{154E06E0-88AB-4E4F-81F4-21787F3A3AB1}" dt="2022-10-13T01:43:31.092" v="1695" actId="1076"/>
            <ac:spMkLst>
              <pc:docMk/>
              <pc:sldMasterMk cId="3413364809" sldId="2147483684"/>
              <pc:sldLayoutMk cId="4031819126" sldId="2147483709"/>
              <ac:spMk id="12" creationId="{151CC993-376F-C151-B0C4-02AD557BCBF1}"/>
            </ac:spMkLst>
          </pc:spChg>
          <pc:spChg chg="mod">
            <ac:chgData name="Jenny Toerien" userId="5a166c0d-fc55-4e4d-8a88-6977aa8a270d" providerId="ADAL" clId="{154E06E0-88AB-4E4F-81F4-21787F3A3AB1}" dt="2022-10-13T01:43:31.092" v="1695" actId="1076"/>
            <ac:spMkLst>
              <pc:docMk/>
              <pc:sldMasterMk cId="3413364809" sldId="2147483684"/>
              <pc:sldLayoutMk cId="4031819126" sldId="2147483709"/>
              <ac:spMk id="13" creationId="{E5DD69F0-C5A9-5CE7-D7BC-0388FC44CCE3}"/>
            </ac:spMkLst>
          </pc:spChg>
          <pc:spChg chg="del">
            <ac:chgData name="Jenny Toerien" userId="5a166c0d-fc55-4e4d-8a88-6977aa8a270d" providerId="ADAL" clId="{154E06E0-88AB-4E4F-81F4-21787F3A3AB1}" dt="2022-10-13T00:49:24.771" v="1560" actId="478"/>
            <ac:spMkLst>
              <pc:docMk/>
              <pc:sldMasterMk cId="3413364809" sldId="2147483684"/>
              <pc:sldLayoutMk cId="4031819126" sldId="2147483709"/>
              <ac:spMk id="14" creationId="{E7321296-9B1D-C629-C42A-B8010E7EAA2D}"/>
            </ac:spMkLst>
          </pc:spChg>
          <pc:spChg chg="mod">
            <ac:chgData name="Jenny Toerien" userId="5a166c0d-fc55-4e4d-8a88-6977aa8a270d" providerId="ADAL" clId="{154E06E0-88AB-4E4F-81F4-21787F3A3AB1}" dt="2022-10-13T01:43:31.092" v="1695" actId="1076"/>
            <ac:spMkLst>
              <pc:docMk/>
              <pc:sldMasterMk cId="3413364809" sldId="2147483684"/>
              <pc:sldLayoutMk cId="4031819126" sldId="2147483709"/>
              <ac:spMk id="15" creationId="{B7220FB1-4314-8750-8C2D-C78BF06E423E}"/>
            </ac:spMkLst>
          </pc:spChg>
          <pc:spChg chg="mod">
            <ac:chgData name="Jenny Toerien" userId="5a166c0d-fc55-4e4d-8a88-6977aa8a270d" providerId="ADAL" clId="{154E06E0-88AB-4E4F-81F4-21787F3A3AB1}" dt="2022-10-13T01:45:07.504" v="1709" actId="1036"/>
            <ac:spMkLst>
              <pc:docMk/>
              <pc:sldMasterMk cId="3413364809" sldId="2147483684"/>
              <pc:sldLayoutMk cId="4031819126" sldId="2147483709"/>
              <ac:spMk id="36" creationId="{2B662023-CF7F-7046-9764-3F01EE6F6162}"/>
            </ac:spMkLst>
          </pc:spChg>
          <pc:grpChg chg="mod">
            <ac:chgData name="Jenny Toerien" userId="5a166c0d-fc55-4e4d-8a88-6977aa8a270d" providerId="ADAL" clId="{154E06E0-88AB-4E4F-81F4-21787F3A3AB1}" dt="2022-10-13T01:44:18.072" v="1701" actId="1076"/>
            <ac:grpSpMkLst>
              <pc:docMk/>
              <pc:sldMasterMk cId="3413364809" sldId="2147483684"/>
              <pc:sldLayoutMk cId="4031819126" sldId="2147483709"/>
              <ac:grpSpMk id="37" creationId="{83E01000-A164-544A-AC3F-49C2B5E16590}"/>
            </ac:grpSpMkLst>
          </pc:grpChg>
        </pc:sldLayoutChg>
        <pc:sldLayoutChg chg="modSp">
          <pc:chgData name="Jenny Toerien" userId="5a166c0d-fc55-4e4d-8a88-6977aa8a270d" providerId="ADAL" clId="{154E06E0-88AB-4E4F-81F4-21787F3A3AB1}" dt="2022-10-12T23:28:12.788" v="16"/>
          <pc:sldLayoutMkLst>
            <pc:docMk/>
            <pc:sldMasterMk cId="3413364809" sldId="2147483684"/>
            <pc:sldLayoutMk cId="4158103505" sldId="2147483710"/>
          </pc:sldLayoutMkLst>
          <pc:spChg chg="mod">
            <ac:chgData name="Jenny Toerien" userId="5a166c0d-fc55-4e4d-8a88-6977aa8a270d" providerId="ADAL" clId="{154E06E0-88AB-4E4F-81F4-21787F3A3AB1}" dt="2022-10-12T23:28:12.788" v="16"/>
            <ac:spMkLst>
              <pc:docMk/>
              <pc:sldMasterMk cId="3413364809" sldId="2147483684"/>
              <pc:sldLayoutMk cId="4158103505" sldId="2147483710"/>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158103505" sldId="2147483710"/>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158103505" sldId="2147483710"/>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158103505" sldId="2147483710"/>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158103505" sldId="2147483710"/>
              <ac:spMk id="6"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1790303762" sldId="2147483711"/>
          </pc:sldLayoutMkLst>
          <pc:spChg chg="mod">
            <ac:chgData name="Jenny Toerien" userId="5a166c0d-fc55-4e4d-8a88-6977aa8a270d" providerId="ADAL" clId="{154E06E0-88AB-4E4F-81F4-21787F3A3AB1}" dt="2022-10-12T23:28:12.788" v="16"/>
            <ac:spMkLst>
              <pc:docMk/>
              <pc:sldMasterMk cId="3413364809" sldId="2147483684"/>
              <pc:sldLayoutMk cId="1790303762" sldId="2147483711"/>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790303762" sldId="2147483711"/>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790303762" sldId="2147483711"/>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790303762" sldId="2147483711"/>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790303762" sldId="2147483711"/>
              <ac:spMk id="6"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790303762" sldId="2147483711"/>
              <ac:spMk id="7"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3035799454" sldId="2147483712"/>
          </pc:sldLayoutMkLst>
          <pc:spChg chg="mod">
            <ac:chgData name="Jenny Toerien" userId="5a166c0d-fc55-4e4d-8a88-6977aa8a270d" providerId="ADAL" clId="{154E06E0-88AB-4E4F-81F4-21787F3A3AB1}" dt="2022-10-12T23:28:12.788" v="16"/>
            <ac:spMkLst>
              <pc:docMk/>
              <pc:sldMasterMk cId="3413364809" sldId="2147483684"/>
              <pc:sldLayoutMk cId="3035799454" sldId="2147483712"/>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6"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7"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8"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035799454" sldId="2147483712"/>
              <ac:spMk id="9"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3728983241" sldId="2147483713"/>
          </pc:sldLayoutMkLst>
          <pc:spChg chg="mod">
            <ac:chgData name="Jenny Toerien" userId="5a166c0d-fc55-4e4d-8a88-6977aa8a270d" providerId="ADAL" clId="{154E06E0-88AB-4E4F-81F4-21787F3A3AB1}" dt="2022-10-12T23:28:12.788" v="16"/>
            <ac:spMkLst>
              <pc:docMk/>
              <pc:sldMasterMk cId="3413364809" sldId="2147483684"/>
              <pc:sldLayoutMk cId="3728983241" sldId="2147483713"/>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728983241" sldId="2147483713"/>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728983241" sldId="2147483713"/>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3728983241" sldId="2147483713"/>
              <ac:spMk id="5"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1237773041" sldId="2147483714"/>
          </pc:sldLayoutMkLst>
          <pc:spChg chg="mod">
            <ac:chgData name="Jenny Toerien" userId="5a166c0d-fc55-4e4d-8a88-6977aa8a270d" providerId="ADAL" clId="{154E06E0-88AB-4E4F-81F4-21787F3A3AB1}" dt="2022-10-12T23:28:12.788" v="16"/>
            <ac:spMkLst>
              <pc:docMk/>
              <pc:sldMasterMk cId="3413364809" sldId="2147483684"/>
              <pc:sldLayoutMk cId="1237773041" sldId="2147483714"/>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237773041" sldId="2147483714"/>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237773041" sldId="2147483714"/>
              <ac:spMk id="4"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1878453250" sldId="2147483715"/>
          </pc:sldLayoutMkLst>
          <pc:spChg chg="mod">
            <ac:chgData name="Jenny Toerien" userId="5a166c0d-fc55-4e4d-8a88-6977aa8a270d" providerId="ADAL" clId="{154E06E0-88AB-4E4F-81F4-21787F3A3AB1}" dt="2022-10-12T23:28:12.788" v="16"/>
            <ac:spMkLst>
              <pc:docMk/>
              <pc:sldMasterMk cId="3413364809" sldId="2147483684"/>
              <pc:sldLayoutMk cId="1878453250" sldId="2147483715"/>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878453250" sldId="2147483715"/>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878453250" sldId="2147483715"/>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878453250" sldId="2147483715"/>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878453250" sldId="2147483715"/>
              <ac:spMk id="6"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1878453250" sldId="2147483715"/>
              <ac:spMk id="7"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4933334" sldId="2147483716"/>
          </pc:sldLayoutMkLst>
          <pc:spChg chg="mod">
            <ac:chgData name="Jenny Toerien" userId="5a166c0d-fc55-4e4d-8a88-6977aa8a270d" providerId="ADAL" clId="{154E06E0-88AB-4E4F-81F4-21787F3A3AB1}" dt="2022-10-12T23:28:12.788" v="16"/>
            <ac:spMkLst>
              <pc:docMk/>
              <pc:sldMasterMk cId="3413364809" sldId="2147483684"/>
              <pc:sldLayoutMk cId="4933334" sldId="2147483716"/>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933334" sldId="2147483716"/>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933334" sldId="2147483716"/>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933334" sldId="2147483716"/>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933334" sldId="2147483716"/>
              <ac:spMk id="6"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4933334" sldId="2147483716"/>
              <ac:spMk id="7"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801556094" sldId="2147483717"/>
          </pc:sldLayoutMkLst>
          <pc:spChg chg="mod">
            <ac:chgData name="Jenny Toerien" userId="5a166c0d-fc55-4e4d-8a88-6977aa8a270d" providerId="ADAL" clId="{154E06E0-88AB-4E4F-81F4-21787F3A3AB1}" dt="2022-10-12T23:28:12.788" v="16"/>
            <ac:spMkLst>
              <pc:docMk/>
              <pc:sldMasterMk cId="3413364809" sldId="2147483684"/>
              <pc:sldLayoutMk cId="801556094" sldId="2147483717"/>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801556094" sldId="2147483717"/>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801556094" sldId="2147483717"/>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801556094" sldId="2147483717"/>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801556094" sldId="2147483717"/>
              <ac:spMk id="6" creationId="{00000000-0000-0000-0000-000000000000}"/>
            </ac:spMkLst>
          </pc:spChg>
        </pc:sldLayoutChg>
        <pc:sldLayoutChg chg="modSp">
          <pc:chgData name="Jenny Toerien" userId="5a166c0d-fc55-4e4d-8a88-6977aa8a270d" providerId="ADAL" clId="{154E06E0-88AB-4E4F-81F4-21787F3A3AB1}" dt="2022-10-12T23:28:12.788" v="16"/>
          <pc:sldLayoutMkLst>
            <pc:docMk/>
            <pc:sldMasterMk cId="3413364809" sldId="2147483684"/>
            <pc:sldLayoutMk cId="2846957055" sldId="2147483718"/>
          </pc:sldLayoutMkLst>
          <pc:spChg chg="mod">
            <ac:chgData name="Jenny Toerien" userId="5a166c0d-fc55-4e4d-8a88-6977aa8a270d" providerId="ADAL" clId="{154E06E0-88AB-4E4F-81F4-21787F3A3AB1}" dt="2022-10-12T23:28:12.788" v="16"/>
            <ac:spMkLst>
              <pc:docMk/>
              <pc:sldMasterMk cId="3413364809" sldId="2147483684"/>
              <pc:sldLayoutMk cId="2846957055" sldId="2147483718"/>
              <ac:spMk id="2"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846957055" sldId="2147483718"/>
              <ac:spMk id="3"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846957055" sldId="2147483718"/>
              <ac:spMk id="4"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846957055" sldId="2147483718"/>
              <ac:spMk id="5" creationId="{00000000-0000-0000-0000-000000000000}"/>
            </ac:spMkLst>
          </pc:spChg>
          <pc:spChg chg="mod">
            <ac:chgData name="Jenny Toerien" userId="5a166c0d-fc55-4e4d-8a88-6977aa8a270d" providerId="ADAL" clId="{154E06E0-88AB-4E4F-81F4-21787F3A3AB1}" dt="2022-10-12T23:28:12.788" v="16"/>
            <ac:spMkLst>
              <pc:docMk/>
              <pc:sldMasterMk cId="3413364809" sldId="2147483684"/>
              <pc:sldLayoutMk cId="2846957055" sldId="2147483718"/>
              <ac:spMk id="6"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hyperlink" Target="http://creativecommons.org/licenses/by-nc-sa/4.0/"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fosil.org.uk/"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fosil.org.uk/resources/"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hyperlink" Target="http://creativecommons.org/licenses/by-nc-sa/4.0/"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fosil.org.uk/"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fosil.org.uk/resources/"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hyperlink" Target="http://creativecommons.org/licenses/by-nc-sa/4.0/"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fosil.org.uk/"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fosil.org.uk/resourc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a:prstGeom prst="rect">
            <a:avLst/>
          </a:prstGeo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a:prstGeom prst="rect">
            <a:avLst/>
          </a:prstGeo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a:xfrm>
            <a:off x="660083" y="11865189"/>
            <a:ext cx="2160270" cy="681567"/>
          </a:xfrm>
          <a:prstGeom prst="rect">
            <a:avLst/>
          </a:prstGeom>
        </p:spPr>
        <p:txBody>
          <a:bodyPr/>
          <a:lstStyle/>
          <a:p>
            <a:fld id="{846CE7D5-CF57-46EF-B807-FDD0502418D4}" type="datetimeFigureOut">
              <a:rPr lang="en-GB" smtClean="0"/>
              <a:t>13/10/2022</a:t>
            </a:fld>
            <a:endParaRPr lang="en-GB"/>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en-GB"/>
          </a:p>
        </p:txBody>
      </p:sp>
      <p:sp>
        <p:nvSpPr>
          <p:cNvPr id="6" name="Slide Number Placeholder 5"/>
          <p:cNvSpPr>
            <a:spLocks noGrp="1"/>
          </p:cNvSpPr>
          <p:nvPr>
            <p:ph type="sldNum" sz="quarter" idx="12"/>
          </p:nvPr>
        </p:nvSpPr>
        <p:spPr>
          <a:xfrm>
            <a:off x="6780848" y="11865189"/>
            <a:ext cx="2160270" cy="681567"/>
          </a:xfrm>
          <a:prstGeom prst="rect">
            <a:avLst/>
          </a:prstGeo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2922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page pos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A35496-2515-24FB-3223-C96881499842}"/>
              </a:ext>
            </a:extLst>
          </p:cNvPr>
          <p:cNvSpPr>
            <a:spLocks noGrp="1"/>
          </p:cNvSpPr>
          <p:nvPr>
            <p:ph type="pic" sz="quarter" idx="11" hasCustomPrompt="1"/>
          </p:nvPr>
        </p:nvSpPr>
        <p:spPr>
          <a:xfrm>
            <a:off x="7754459" y="233362"/>
            <a:ext cx="1613379" cy="2072561"/>
          </a:xfrm>
          <a:prstGeom prst="rect">
            <a:avLst/>
          </a:prstGeom>
        </p:spPr>
        <p:txBody>
          <a:bodyPr/>
          <a:lstStyle>
            <a:lvl1pPr marL="0" indent="0">
              <a:buNone/>
              <a:defRPr sz="1800"/>
            </a:lvl1pPr>
          </a:lstStyle>
          <a:p>
            <a:r>
              <a:rPr lang="en-GB" dirty="0"/>
              <a:t>Photo of you – I can put this in from ISAMS</a:t>
            </a:r>
          </a:p>
        </p:txBody>
      </p:sp>
      <p:sp>
        <p:nvSpPr>
          <p:cNvPr id="8" name="Text Placeholder 7">
            <a:extLst>
              <a:ext uri="{FF2B5EF4-FFF2-40B4-BE49-F238E27FC236}">
                <a16:creationId xmlns:a16="http://schemas.microsoft.com/office/drawing/2014/main" id="{7A040A81-3668-6FAC-E43B-2AA8395E8312}"/>
              </a:ext>
            </a:extLst>
          </p:cNvPr>
          <p:cNvSpPr>
            <a:spLocks noGrp="1"/>
          </p:cNvSpPr>
          <p:nvPr>
            <p:ph type="body" sz="quarter" idx="12" hasCustomPrompt="1"/>
          </p:nvPr>
        </p:nvSpPr>
        <p:spPr>
          <a:xfrm>
            <a:off x="1690577" y="233362"/>
            <a:ext cx="5943600" cy="1393419"/>
          </a:xfrm>
          <a:prstGeom prst="rect">
            <a:avLst/>
          </a:prstGeom>
        </p:spPr>
        <p:txBody>
          <a:bodyPr/>
          <a:lstStyle>
            <a:lvl1pPr marL="0" indent="0" algn="ctr">
              <a:buNone/>
              <a:defRPr sz="4800"/>
            </a:lvl1pPr>
            <a:lvl2pPr marL="480060" indent="0" algn="ctr">
              <a:buNone/>
              <a:defRPr sz="3200"/>
            </a:lvl2pPr>
          </a:lstStyle>
          <a:p>
            <a:pPr lvl="0"/>
            <a:r>
              <a:rPr lang="en-US" dirty="0"/>
              <a:t>Inquiry Question</a:t>
            </a:r>
          </a:p>
        </p:txBody>
      </p:sp>
      <p:sp>
        <p:nvSpPr>
          <p:cNvPr id="10" name="Text Placeholder 9">
            <a:extLst>
              <a:ext uri="{FF2B5EF4-FFF2-40B4-BE49-F238E27FC236}">
                <a16:creationId xmlns:a16="http://schemas.microsoft.com/office/drawing/2014/main" id="{E52FC297-4B78-0F95-52D9-ADD852ABA3AA}"/>
              </a:ext>
            </a:extLst>
          </p:cNvPr>
          <p:cNvSpPr>
            <a:spLocks noGrp="1"/>
          </p:cNvSpPr>
          <p:nvPr>
            <p:ph type="body" sz="quarter" idx="13" hasCustomPrompt="1"/>
          </p:nvPr>
        </p:nvSpPr>
        <p:spPr>
          <a:xfrm>
            <a:off x="233363" y="4692044"/>
            <a:ext cx="9134475" cy="3074354"/>
          </a:xfrm>
          <a:prstGeom prst="roundRect">
            <a:avLst>
              <a:gd name="adj" fmla="val 1888"/>
            </a:avLst>
          </a:prstGeom>
          <a:ln w="28575">
            <a:solidFill>
              <a:srgbClr val="009FE3"/>
            </a:solidFill>
          </a:ln>
        </p:spPr>
        <p:txBody>
          <a:bodyPr/>
          <a:lstStyle>
            <a:lvl1pPr marL="0" indent="0">
              <a:buNone/>
              <a:defRPr sz="2400" b="0">
                <a:solidFill>
                  <a:srgbClr val="009FE3"/>
                </a:solidFill>
              </a:defRPr>
            </a:lvl1pPr>
          </a:lstStyle>
          <a:p>
            <a:pPr lvl="0"/>
            <a:r>
              <a:rPr lang="en-US" dirty="0"/>
              <a:t>What have I found out? You might want to quote or paraphrase sources (with citations) and may also want to include images (with citations). You could use subheadings if you think your argument would benefit from it. Try to summarize – you aren’t writing an essay!</a:t>
            </a:r>
            <a:endParaRPr lang="en-GB" dirty="0"/>
          </a:p>
        </p:txBody>
      </p:sp>
      <p:sp>
        <p:nvSpPr>
          <p:cNvPr id="11" name="Text Placeholder 9">
            <a:extLst>
              <a:ext uri="{FF2B5EF4-FFF2-40B4-BE49-F238E27FC236}">
                <a16:creationId xmlns:a16="http://schemas.microsoft.com/office/drawing/2014/main" id="{9F74E8D1-9420-58D0-5485-4E532181D665}"/>
              </a:ext>
            </a:extLst>
          </p:cNvPr>
          <p:cNvSpPr>
            <a:spLocks noGrp="1"/>
          </p:cNvSpPr>
          <p:nvPr>
            <p:ph type="body" sz="quarter" idx="14" hasCustomPrompt="1"/>
          </p:nvPr>
        </p:nvSpPr>
        <p:spPr>
          <a:xfrm>
            <a:off x="4884222" y="2456121"/>
            <a:ext cx="4502150" cy="2131228"/>
          </a:xfrm>
          <a:prstGeom prst="roundRect">
            <a:avLst>
              <a:gd name="adj" fmla="val 2816"/>
            </a:avLst>
          </a:prstGeom>
          <a:solidFill>
            <a:srgbClr val="DAEACF"/>
          </a:solidFill>
          <a:ln w="28575">
            <a:solidFill>
              <a:srgbClr val="3AAA35"/>
            </a:solidFill>
          </a:ln>
        </p:spPr>
        <p:txBody>
          <a:bodyPr/>
          <a:lstStyle>
            <a:lvl1pPr marL="0" indent="0">
              <a:buNone/>
              <a:defRPr sz="2400">
                <a:solidFill>
                  <a:srgbClr val="3AAA35"/>
                </a:solidFill>
              </a:defRPr>
            </a:lvl1pPr>
          </a:lstStyle>
          <a:p>
            <a:pPr lvl="0"/>
            <a:r>
              <a:rPr lang="en-US" dirty="0"/>
              <a:t>What interesting questions did I have about this topic?</a:t>
            </a:r>
            <a:endParaRPr lang="en-GB" dirty="0"/>
          </a:p>
        </p:txBody>
      </p:sp>
      <p:sp>
        <p:nvSpPr>
          <p:cNvPr id="12" name="Text Placeholder 9">
            <a:extLst>
              <a:ext uri="{FF2B5EF4-FFF2-40B4-BE49-F238E27FC236}">
                <a16:creationId xmlns:a16="http://schemas.microsoft.com/office/drawing/2014/main" id="{151CC993-376F-C151-B0C4-02AD557BCBF1}"/>
              </a:ext>
            </a:extLst>
          </p:cNvPr>
          <p:cNvSpPr>
            <a:spLocks noGrp="1"/>
          </p:cNvSpPr>
          <p:nvPr>
            <p:ph type="body" sz="quarter" idx="15" hasCustomPrompt="1"/>
          </p:nvPr>
        </p:nvSpPr>
        <p:spPr>
          <a:xfrm>
            <a:off x="233363" y="7879992"/>
            <a:ext cx="4502150" cy="2659063"/>
          </a:xfrm>
          <a:prstGeom prst="roundRect">
            <a:avLst>
              <a:gd name="adj" fmla="val 1622"/>
            </a:avLst>
          </a:prstGeom>
          <a:solidFill>
            <a:srgbClr val="F7D5CD"/>
          </a:solidFill>
          <a:ln w="28575">
            <a:solidFill>
              <a:srgbClr val="D80C31"/>
            </a:solidFill>
          </a:ln>
        </p:spPr>
        <p:txBody>
          <a:bodyPr/>
          <a:lstStyle>
            <a:lvl1pPr marL="0" indent="0">
              <a:buNone/>
              <a:defRPr sz="2400">
                <a:solidFill>
                  <a:srgbClr val="D80C31"/>
                </a:solidFill>
              </a:defRPr>
            </a:lvl1pPr>
          </a:lstStyle>
          <a:p>
            <a:pPr lvl="0"/>
            <a:r>
              <a:rPr lang="en-US" dirty="0"/>
              <a:t>Source evaluation (CRAAP test summary) for ONE of your sources</a:t>
            </a:r>
            <a:endParaRPr lang="en-GB" dirty="0"/>
          </a:p>
        </p:txBody>
      </p:sp>
      <p:sp>
        <p:nvSpPr>
          <p:cNvPr id="13" name="Text Placeholder 9">
            <a:extLst>
              <a:ext uri="{FF2B5EF4-FFF2-40B4-BE49-F238E27FC236}">
                <a16:creationId xmlns:a16="http://schemas.microsoft.com/office/drawing/2014/main" id="{E5DD69F0-C5A9-5CE7-D7BC-0388FC44CCE3}"/>
              </a:ext>
            </a:extLst>
          </p:cNvPr>
          <p:cNvSpPr>
            <a:spLocks noGrp="1"/>
          </p:cNvSpPr>
          <p:nvPr>
            <p:ph type="body" sz="quarter" idx="16" hasCustomPrompt="1"/>
          </p:nvPr>
        </p:nvSpPr>
        <p:spPr>
          <a:xfrm>
            <a:off x="4865687" y="7871093"/>
            <a:ext cx="4502150" cy="2656985"/>
          </a:xfrm>
          <a:prstGeom prst="roundRect">
            <a:avLst>
              <a:gd name="adj" fmla="val 1622"/>
            </a:avLst>
          </a:prstGeom>
          <a:solidFill>
            <a:srgbClr val="FADEEC"/>
          </a:solidFill>
          <a:ln w="28575">
            <a:solidFill>
              <a:srgbClr val="EC619F"/>
            </a:solidFill>
          </a:ln>
        </p:spPr>
        <p:txBody>
          <a:bodyPr/>
          <a:lstStyle>
            <a:lvl1pPr marL="0" indent="0">
              <a:buNone/>
              <a:defRPr sz="2400">
                <a:solidFill>
                  <a:srgbClr val="EC619F"/>
                </a:solidFill>
              </a:defRPr>
            </a:lvl1pPr>
          </a:lstStyle>
          <a:p>
            <a:pPr lvl="0"/>
            <a:r>
              <a:rPr lang="en-US" dirty="0"/>
              <a:t>References</a:t>
            </a:r>
            <a:endParaRPr lang="en-GB" dirty="0"/>
          </a:p>
        </p:txBody>
      </p:sp>
      <p:sp>
        <p:nvSpPr>
          <p:cNvPr id="14" name="Text Placeholder 9">
            <a:extLst>
              <a:ext uri="{FF2B5EF4-FFF2-40B4-BE49-F238E27FC236}">
                <a16:creationId xmlns:a16="http://schemas.microsoft.com/office/drawing/2014/main" id="{E7321296-9B1D-C629-C42A-B8010E7EAA2D}"/>
              </a:ext>
            </a:extLst>
          </p:cNvPr>
          <p:cNvSpPr>
            <a:spLocks noGrp="1"/>
          </p:cNvSpPr>
          <p:nvPr>
            <p:ph type="body" sz="quarter" idx="17" hasCustomPrompt="1"/>
          </p:nvPr>
        </p:nvSpPr>
        <p:spPr>
          <a:xfrm>
            <a:off x="233363" y="2456121"/>
            <a:ext cx="4502150" cy="2126197"/>
          </a:xfrm>
          <a:prstGeom prst="roundRect">
            <a:avLst>
              <a:gd name="adj" fmla="val 4010"/>
            </a:avLst>
          </a:prstGeom>
          <a:solidFill>
            <a:srgbClr val="FDE1C6"/>
          </a:solidFill>
          <a:ln w="28575">
            <a:solidFill>
              <a:srgbClr val="F07D00"/>
            </a:solidFill>
          </a:ln>
        </p:spPr>
        <p:txBody>
          <a:bodyPr/>
          <a:lstStyle>
            <a:lvl1pPr marL="0" indent="0">
              <a:buNone/>
              <a:defRPr sz="2400">
                <a:solidFill>
                  <a:srgbClr val="F07D00"/>
                </a:solidFill>
              </a:defRPr>
            </a:lvl1pPr>
          </a:lstStyle>
          <a:p>
            <a:pPr lvl="0"/>
            <a:r>
              <a:rPr lang="en-US" dirty="0"/>
              <a:t>Why did I choose this topic?</a:t>
            </a:r>
            <a:endParaRPr lang="en-GB" dirty="0"/>
          </a:p>
        </p:txBody>
      </p:sp>
      <p:sp>
        <p:nvSpPr>
          <p:cNvPr id="15" name="Text Placeholder 9">
            <a:extLst>
              <a:ext uri="{FF2B5EF4-FFF2-40B4-BE49-F238E27FC236}">
                <a16:creationId xmlns:a16="http://schemas.microsoft.com/office/drawing/2014/main" id="{B7220FB1-4314-8750-8C2D-C78BF06E423E}"/>
              </a:ext>
            </a:extLst>
          </p:cNvPr>
          <p:cNvSpPr>
            <a:spLocks noGrp="1"/>
          </p:cNvSpPr>
          <p:nvPr>
            <p:ph type="body" sz="quarter" idx="18" hasCustomPrompt="1"/>
          </p:nvPr>
        </p:nvSpPr>
        <p:spPr>
          <a:xfrm>
            <a:off x="233362" y="10634850"/>
            <a:ext cx="9152829" cy="1509712"/>
          </a:xfrm>
          <a:prstGeom prst="roundRect">
            <a:avLst>
              <a:gd name="adj" fmla="val 3286"/>
            </a:avLst>
          </a:prstGeom>
          <a:solidFill>
            <a:srgbClr val="DDD1E8"/>
          </a:solidFill>
          <a:ln w="28575">
            <a:solidFill>
              <a:srgbClr val="662483"/>
            </a:solidFill>
          </a:ln>
        </p:spPr>
        <p:txBody>
          <a:bodyPr/>
          <a:lstStyle>
            <a:lvl1pPr marL="0" indent="0">
              <a:buNone/>
              <a:defRPr sz="2400">
                <a:solidFill>
                  <a:srgbClr val="7030A0"/>
                </a:solidFill>
              </a:defRPr>
            </a:lvl1pPr>
          </a:lstStyle>
          <a:p>
            <a:pPr lvl="0"/>
            <a:r>
              <a:rPr lang="en-US" dirty="0"/>
              <a:t>If I had more time, what would I like to investigate next?</a:t>
            </a:r>
            <a:endParaRPr lang="en-GB" dirty="0"/>
          </a:p>
        </p:txBody>
      </p:sp>
      <p:grpSp>
        <p:nvGrpSpPr>
          <p:cNvPr id="17" name="Group 16">
            <a:extLst>
              <a:ext uri="{FF2B5EF4-FFF2-40B4-BE49-F238E27FC236}">
                <a16:creationId xmlns:a16="http://schemas.microsoft.com/office/drawing/2014/main" id="{8EF85A96-088D-4596-EBE6-39A3EE51C5CF}"/>
              </a:ext>
            </a:extLst>
          </p:cNvPr>
          <p:cNvGrpSpPr>
            <a:grpSpLocks noChangeAspect="1"/>
          </p:cNvGrpSpPr>
          <p:nvPr userDrawn="1"/>
        </p:nvGrpSpPr>
        <p:grpSpPr>
          <a:xfrm>
            <a:off x="6942257" y="12241272"/>
            <a:ext cx="2444115" cy="431800"/>
            <a:chOff x="0" y="0"/>
            <a:chExt cx="8641930" cy="1528923"/>
          </a:xfrm>
        </p:grpSpPr>
        <p:grpSp>
          <p:nvGrpSpPr>
            <p:cNvPr id="18" name="Group 17">
              <a:extLst>
                <a:ext uri="{FF2B5EF4-FFF2-40B4-BE49-F238E27FC236}">
                  <a16:creationId xmlns:a16="http://schemas.microsoft.com/office/drawing/2014/main" id="{87ACAEB2-EB02-E87D-85AC-62D4D0384517}"/>
                </a:ext>
              </a:extLst>
            </p:cNvPr>
            <p:cNvGrpSpPr/>
            <p:nvPr userDrawn="1"/>
          </p:nvGrpSpPr>
          <p:grpSpPr>
            <a:xfrm>
              <a:off x="0" y="0"/>
              <a:ext cx="8641930" cy="1528923"/>
              <a:chOff x="0" y="0"/>
              <a:chExt cx="8641930" cy="1528923"/>
            </a:xfrm>
          </p:grpSpPr>
          <p:pic>
            <p:nvPicPr>
              <p:cNvPr id="25" name="Picture 24">
                <a:extLst>
                  <a:ext uri="{FF2B5EF4-FFF2-40B4-BE49-F238E27FC236}">
                    <a16:creationId xmlns:a16="http://schemas.microsoft.com/office/drawing/2014/main" id="{160A38D1-AFF1-FB15-0173-93090F6A1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851BF59B-744C-6077-1F8D-1781E2A631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3C1F7B21-DE03-F941-B7B1-A464392E53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1258A334-39BF-30E9-9DD9-AD8979EB488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F5B0A9E7-8397-97E3-39F8-2EC1111717E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CD3F8944-2D13-5B18-2AE7-0DC86818E8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19" name="Picture 18">
              <a:extLst>
                <a:ext uri="{FF2B5EF4-FFF2-40B4-BE49-F238E27FC236}">
                  <a16:creationId xmlns:a16="http://schemas.microsoft.com/office/drawing/2014/main" id="{7AD65C0A-A20F-5BE9-88F1-6BF53FE3B6B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427" r="5509"/>
            <a:stretch/>
          </p:blipFill>
          <p:spPr bwMode="auto">
            <a:xfrm>
              <a:off x="7202384" y="35626"/>
              <a:ext cx="1438910" cy="14776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221BD49-C387-18BC-F93E-BCAD324A0B1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189" r="4326"/>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21CDBF15-A70D-1CB8-0E13-A5A3B59F17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359" r="4864"/>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174F901D-F751-E083-9D69-987C9FB1221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DB33E04-D36F-1E65-E0B8-6566F543CBBB}"/>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1350" r="1699"/>
            <a:stretch/>
          </p:blipFill>
          <p:spPr bwMode="auto">
            <a:xfrm>
              <a:off x="1436914" y="53439"/>
              <a:ext cx="1440180" cy="1437640"/>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5EEECF83-BFE6-D8EF-C90C-E36995D11D5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60" r="1381"/>
            <a:stretch/>
          </p:blipFill>
          <p:spPr bwMode="auto">
            <a:xfrm>
              <a:off x="5938" y="53439"/>
              <a:ext cx="1438910" cy="1441450"/>
            </a:xfrm>
            <a:prstGeom prst="rect">
              <a:avLst/>
            </a:prstGeom>
            <a:ln>
              <a:noFill/>
            </a:ln>
            <a:extLst>
              <a:ext uri="{53640926-AAD7-44D8-BBD7-CCE9431645EC}">
                <a14:shadowObscured xmlns:a14="http://schemas.microsoft.com/office/drawing/2010/main"/>
              </a:ext>
            </a:extLst>
          </p:spPr>
        </p:pic>
      </p:grpSp>
      <p:sp>
        <p:nvSpPr>
          <p:cNvPr id="32" name="TextBox 31">
            <a:extLst>
              <a:ext uri="{FF2B5EF4-FFF2-40B4-BE49-F238E27FC236}">
                <a16:creationId xmlns:a16="http://schemas.microsoft.com/office/drawing/2014/main" id="{18BED66C-B6F5-A929-4C45-495742992209}"/>
              </a:ext>
            </a:extLst>
          </p:cNvPr>
          <p:cNvSpPr txBox="1"/>
          <p:nvPr userDrawn="1"/>
        </p:nvSpPr>
        <p:spPr>
          <a:xfrm>
            <a:off x="2656200" y="12336151"/>
            <a:ext cx="4805916" cy="215444"/>
          </a:xfrm>
          <a:prstGeom prst="rect">
            <a:avLst/>
          </a:prstGeom>
          <a:noFill/>
        </p:spPr>
        <p:txBody>
          <a:bodyPr wrap="square">
            <a:spAutoFit/>
          </a:bodyPr>
          <a:lstStyle/>
          <a:p>
            <a:pPr algn="ctr" fontAlgn="base"/>
            <a:r>
              <a:rPr lang="en-GB" sz="800" u="none" strike="noStrike" dirty="0">
                <a:solidFill>
                  <a:srgbClr val="0000FF"/>
                </a:solidFill>
                <a:effectLst/>
                <a:latin typeface="Calibri" panose="020F0502020204030204" pitchFamily="34" charset="0"/>
                <a:ea typeface="Times New Roman" panose="02020603050405020304" pitchFamily="18" charset="0"/>
                <a:hlinkClick r:id="rId14"/>
              </a:rPr>
              <a:t>Interrobang poster</a:t>
            </a:r>
            <a:r>
              <a:rPr lang="en-GB" sz="800" dirty="0">
                <a:effectLst/>
                <a:latin typeface="Calibri" panose="020F0502020204030204" pitchFamily="34" charset="0"/>
                <a:ea typeface="Times New Roman" panose="02020603050405020304" pitchFamily="18" charset="0"/>
              </a:rPr>
              <a:t> by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5"/>
              </a:rPr>
              <a:t>The FOSIL Group</a:t>
            </a:r>
            <a:r>
              <a:rPr lang="en-GB" sz="800" dirty="0">
                <a:effectLst/>
                <a:latin typeface="Calibri" panose="020F0502020204030204" pitchFamily="34" charset="0"/>
                <a:ea typeface="Times New Roman" panose="02020603050405020304" pitchFamily="18" charset="0"/>
              </a:rPr>
              <a:t> is licensed under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6"/>
              </a:rPr>
              <a:t>CC BY-NC-SA 4.0</a:t>
            </a:r>
            <a:endParaRPr lang="en-GB" sz="3600" dirty="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6A0917DD-8FB2-EB96-9006-E1B3465563FD}"/>
              </a:ext>
            </a:extLst>
          </p:cNvPr>
          <p:cNvSpPr txBox="1"/>
          <p:nvPr userDrawn="1"/>
        </p:nvSpPr>
        <p:spPr>
          <a:xfrm>
            <a:off x="291545" y="12321457"/>
            <a:ext cx="4805916"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endParaRPr lang="en-GB" sz="1100" dirty="0"/>
          </a:p>
        </p:txBody>
      </p:sp>
      <p:sp>
        <p:nvSpPr>
          <p:cNvPr id="36" name="Text Placeholder 35">
            <a:extLst>
              <a:ext uri="{FF2B5EF4-FFF2-40B4-BE49-F238E27FC236}">
                <a16:creationId xmlns:a16="http://schemas.microsoft.com/office/drawing/2014/main" id="{2B662023-CF7F-7046-9764-3F01EE6F6162}"/>
              </a:ext>
            </a:extLst>
          </p:cNvPr>
          <p:cNvSpPr>
            <a:spLocks noGrp="1"/>
          </p:cNvSpPr>
          <p:nvPr>
            <p:ph type="body" sz="quarter" idx="19" hasCustomPrompt="1"/>
          </p:nvPr>
        </p:nvSpPr>
        <p:spPr>
          <a:xfrm>
            <a:off x="1690577" y="1709738"/>
            <a:ext cx="5943600" cy="628650"/>
          </a:xfrm>
          <a:prstGeom prst="rect">
            <a:avLst/>
          </a:prstGeom>
        </p:spPr>
        <p:txBody>
          <a:bodyPr/>
          <a:lstStyle>
            <a:lvl1pPr marL="0" indent="0" algn="ctr">
              <a:buNone/>
              <a:defRPr sz="3200"/>
            </a:lvl1pPr>
          </a:lstStyle>
          <a:p>
            <a:pPr lvl="0"/>
            <a:r>
              <a:rPr lang="en-US" dirty="0"/>
              <a:t>Name</a:t>
            </a:r>
            <a:endParaRPr lang="en-GB" dirty="0"/>
          </a:p>
        </p:txBody>
      </p:sp>
      <p:grpSp>
        <p:nvGrpSpPr>
          <p:cNvPr id="37" name="Group 36">
            <a:extLst>
              <a:ext uri="{FF2B5EF4-FFF2-40B4-BE49-F238E27FC236}">
                <a16:creationId xmlns:a16="http://schemas.microsoft.com/office/drawing/2014/main" id="{83E01000-A164-544A-AC3F-49C2B5E16590}"/>
              </a:ext>
            </a:extLst>
          </p:cNvPr>
          <p:cNvGrpSpPr/>
          <p:nvPr userDrawn="1"/>
        </p:nvGrpSpPr>
        <p:grpSpPr>
          <a:xfrm>
            <a:off x="363538" y="227891"/>
            <a:ext cx="1231346" cy="2024228"/>
            <a:chOff x="0" y="0"/>
            <a:chExt cx="6162675" cy="8624349"/>
          </a:xfrm>
        </p:grpSpPr>
        <p:pic>
          <p:nvPicPr>
            <p:cNvPr id="38" name="Picture 37">
              <a:extLst>
                <a:ext uri="{FF2B5EF4-FFF2-40B4-BE49-F238E27FC236}">
                  <a16:creationId xmlns:a16="http://schemas.microsoft.com/office/drawing/2014/main" id="{68569A7A-F5D0-91EC-EA74-7EC21D4688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76250"/>
              <a:ext cx="6162675" cy="7698105"/>
            </a:xfrm>
            <a:prstGeom prst="rect">
              <a:avLst/>
            </a:prstGeom>
          </p:spPr>
        </p:pic>
        <p:pic>
          <p:nvPicPr>
            <p:cNvPr id="39" name="Picture 38">
              <a:extLst>
                <a:ext uri="{FF2B5EF4-FFF2-40B4-BE49-F238E27FC236}">
                  <a16:creationId xmlns:a16="http://schemas.microsoft.com/office/drawing/2014/main" id="{528D40B8-E7D4-07AB-04A6-3BCF571DF53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22352" t="4743" r="3383" b="4345"/>
            <a:stretch/>
          </p:blipFill>
          <p:spPr bwMode="auto">
            <a:xfrm>
              <a:off x="1914525" y="6296025"/>
              <a:ext cx="2269490" cy="1981200"/>
            </a:xfrm>
            <a:prstGeom prst="rect">
              <a:avLst/>
            </a:prstGeom>
            <a:ln>
              <a:noFill/>
            </a:ln>
            <a:extLst>
              <a:ext uri="{53640926-AAD7-44D8-BBD7-CCE9431645EC}">
                <a14:shadowObscured xmlns:a14="http://schemas.microsoft.com/office/drawing/2010/main"/>
              </a:ext>
            </a:extLst>
          </p:spPr>
        </p:pic>
        <p:sp>
          <p:nvSpPr>
            <p:cNvPr id="40" name="Oval 39">
              <a:extLst>
                <a:ext uri="{FF2B5EF4-FFF2-40B4-BE49-F238E27FC236}">
                  <a16:creationId xmlns:a16="http://schemas.microsoft.com/office/drawing/2014/main" id="{CA798BB6-AA05-8F6A-137C-62A1AD9BB933}"/>
                </a:ext>
              </a:extLst>
            </p:cNvPr>
            <p:cNvSpPr/>
            <p:nvPr userDrawn="1"/>
          </p:nvSpPr>
          <p:spPr>
            <a:xfrm>
              <a:off x="76200" y="0"/>
              <a:ext cx="6003235" cy="8624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5685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age poster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A35496-2515-24FB-3223-C96881499842}"/>
              </a:ext>
            </a:extLst>
          </p:cNvPr>
          <p:cNvSpPr>
            <a:spLocks noGrp="1"/>
          </p:cNvSpPr>
          <p:nvPr>
            <p:ph type="pic" sz="quarter" idx="11" hasCustomPrompt="1"/>
          </p:nvPr>
        </p:nvSpPr>
        <p:spPr>
          <a:xfrm>
            <a:off x="7754459" y="233362"/>
            <a:ext cx="1613379" cy="2072561"/>
          </a:xfrm>
          <a:prstGeom prst="rect">
            <a:avLst/>
          </a:prstGeom>
        </p:spPr>
        <p:txBody>
          <a:bodyPr/>
          <a:lstStyle>
            <a:lvl1pPr marL="0" indent="0">
              <a:buNone/>
              <a:defRPr sz="1800"/>
            </a:lvl1pPr>
          </a:lstStyle>
          <a:p>
            <a:r>
              <a:rPr lang="en-GB" dirty="0"/>
              <a:t>Photo of you – I can put this in from ISAMS</a:t>
            </a:r>
          </a:p>
        </p:txBody>
      </p:sp>
      <p:sp>
        <p:nvSpPr>
          <p:cNvPr id="8" name="Text Placeholder 7">
            <a:extLst>
              <a:ext uri="{FF2B5EF4-FFF2-40B4-BE49-F238E27FC236}">
                <a16:creationId xmlns:a16="http://schemas.microsoft.com/office/drawing/2014/main" id="{7A040A81-3668-6FAC-E43B-2AA8395E8312}"/>
              </a:ext>
            </a:extLst>
          </p:cNvPr>
          <p:cNvSpPr>
            <a:spLocks noGrp="1"/>
          </p:cNvSpPr>
          <p:nvPr>
            <p:ph type="body" sz="quarter" idx="12" hasCustomPrompt="1"/>
          </p:nvPr>
        </p:nvSpPr>
        <p:spPr>
          <a:xfrm>
            <a:off x="1690577" y="233362"/>
            <a:ext cx="5943600" cy="1393419"/>
          </a:xfrm>
          <a:prstGeom prst="rect">
            <a:avLst/>
          </a:prstGeom>
        </p:spPr>
        <p:txBody>
          <a:bodyPr/>
          <a:lstStyle>
            <a:lvl1pPr marL="0" indent="0" algn="ctr">
              <a:buNone/>
              <a:defRPr sz="4800"/>
            </a:lvl1pPr>
            <a:lvl2pPr marL="480060" indent="0" algn="ctr">
              <a:buNone/>
              <a:defRPr sz="3200"/>
            </a:lvl2pPr>
          </a:lstStyle>
          <a:p>
            <a:pPr lvl="0"/>
            <a:r>
              <a:rPr lang="en-US" dirty="0"/>
              <a:t>Inquiry Question</a:t>
            </a:r>
          </a:p>
        </p:txBody>
      </p:sp>
      <p:sp>
        <p:nvSpPr>
          <p:cNvPr id="10" name="Text Placeholder 9">
            <a:extLst>
              <a:ext uri="{FF2B5EF4-FFF2-40B4-BE49-F238E27FC236}">
                <a16:creationId xmlns:a16="http://schemas.microsoft.com/office/drawing/2014/main" id="{E52FC297-4B78-0F95-52D9-ADD852ABA3AA}"/>
              </a:ext>
            </a:extLst>
          </p:cNvPr>
          <p:cNvSpPr>
            <a:spLocks noGrp="1"/>
          </p:cNvSpPr>
          <p:nvPr>
            <p:ph type="body" sz="quarter" idx="13" hasCustomPrompt="1"/>
          </p:nvPr>
        </p:nvSpPr>
        <p:spPr>
          <a:xfrm>
            <a:off x="233362" y="6801942"/>
            <a:ext cx="9134475" cy="4917033"/>
          </a:xfrm>
          <a:prstGeom prst="roundRect">
            <a:avLst>
              <a:gd name="adj" fmla="val 1888"/>
            </a:avLst>
          </a:prstGeom>
          <a:ln w="28575">
            <a:solidFill>
              <a:srgbClr val="009FE3"/>
            </a:solidFill>
          </a:ln>
        </p:spPr>
        <p:txBody>
          <a:bodyPr/>
          <a:lstStyle>
            <a:lvl1pPr marL="0" indent="0">
              <a:buNone/>
              <a:defRPr sz="2400" b="0">
                <a:solidFill>
                  <a:srgbClr val="009FE3"/>
                </a:solidFill>
              </a:defRPr>
            </a:lvl1pPr>
          </a:lstStyle>
          <a:p>
            <a:pPr lvl="0"/>
            <a:r>
              <a:rPr lang="en-US" dirty="0"/>
              <a:t>What have I found out? You might want to quote or paraphrase sources (with citations) and may also want to include images (with citations). You could use subheadings if you think your argument would benefit from it. Try to summarize – you aren’t writing an essay!</a:t>
            </a:r>
            <a:endParaRPr lang="en-GB" dirty="0"/>
          </a:p>
        </p:txBody>
      </p:sp>
      <p:sp>
        <p:nvSpPr>
          <p:cNvPr id="11" name="Text Placeholder 9">
            <a:extLst>
              <a:ext uri="{FF2B5EF4-FFF2-40B4-BE49-F238E27FC236}">
                <a16:creationId xmlns:a16="http://schemas.microsoft.com/office/drawing/2014/main" id="{9F74E8D1-9420-58D0-5485-4E532181D665}"/>
              </a:ext>
            </a:extLst>
          </p:cNvPr>
          <p:cNvSpPr>
            <a:spLocks noGrp="1"/>
          </p:cNvSpPr>
          <p:nvPr>
            <p:ph type="body" sz="quarter" idx="14" hasCustomPrompt="1"/>
          </p:nvPr>
        </p:nvSpPr>
        <p:spPr>
          <a:xfrm>
            <a:off x="4884222" y="2456120"/>
            <a:ext cx="4502150" cy="4141822"/>
          </a:xfrm>
          <a:prstGeom prst="roundRect">
            <a:avLst>
              <a:gd name="adj" fmla="val 2816"/>
            </a:avLst>
          </a:prstGeom>
          <a:solidFill>
            <a:srgbClr val="DAEACF"/>
          </a:solidFill>
          <a:ln w="28575">
            <a:solidFill>
              <a:srgbClr val="3AAA35"/>
            </a:solidFill>
          </a:ln>
        </p:spPr>
        <p:txBody>
          <a:bodyPr/>
          <a:lstStyle>
            <a:lvl1pPr marL="0" indent="0">
              <a:buNone/>
              <a:defRPr sz="2400">
                <a:solidFill>
                  <a:srgbClr val="3AAA35"/>
                </a:solidFill>
              </a:defRPr>
            </a:lvl1pPr>
          </a:lstStyle>
          <a:p>
            <a:pPr lvl="0"/>
            <a:r>
              <a:rPr lang="en-US" dirty="0"/>
              <a:t>What interesting questions did I have about this topic?</a:t>
            </a:r>
            <a:endParaRPr lang="en-GB" dirty="0"/>
          </a:p>
        </p:txBody>
      </p:sp>
      <p:sp>
        <p:nvSpPr>
          <p:cNvPr id="14" name="Text Placeholder 9">
            <a:extLst>
              <a:ext uri="{FF2B5EF4-FFF2-40B4-BE49-F238E27FC236}">
                <a16:creationId xmlns:a16="http://schemas.microsoft.com/office/drawing/2014/main" id="{E7321296-9B1D-C629-C42A-B8010E7EAA2D}"/>
              </a:ext>
            </a:extLst>
          </p:cNvPr>
          <p:cNvSpPr>
            <a:spLocks noGrp="1"/>
          </p:cNvSpPr>
          <p:nvPr>
            <p:ph type="body" sz="quarter" idx="17" hasCustomPrompt="1"/>
          </p:nvPr>
        </p:nvSpPr>
        <p:spPr>
          <a:xfrm>
            <a:off x="233363" y="2456120"/>
            <a:ext cx="4502150" cy="4141821"/>
          </a:xfrm>
          <a:prstGeom prst="roundRect">
            <a:avLst>
              <a:gd name="adj" fmla="val 4010"/>
            </a:avLst>
          </a:prstGeom>
          <a:solidFill>
            <a:srgbClr val="FDE1C6"/>
          </a:solidFill>
          <a:ln w="28575">
            <a:solidFill>
              <a:srgbClr val="F07D00"/>
            </a:solidFill>
          </a:ln>
        </p:spPr>
        <p:txBody>
          <a:bodyPr/>
          <a:lstStyle>
            <a:lvl1pPr marL="0" indent="0">
              <a:buNone/>
              <a:defRPr sz="2400">
                <a:solidFill>
                  <a:srgbClr val="F07D00"/>
                </a:solidFill>
              </a:defRPr>
            </a:lvl1pPr>
          </a:lstStyle>
          <a:p>
            <a:pPr lvl="0"/>
            <a:r>
              <a:rPr lang="en-US" dirty="0"/>
              <a:t>Why did I choose this topic?</a:t>
            </a:r>
            <a:endParaRPr lang="en-GB" dirty="0"/>
          </a:p>
        </p:txBody>
      </p:sp>
      <p:grpSp>
        <p:nvGrpSpPr>
          <p:cNvPr id="17" name="Group 16">
            <a:extLst>
              <a:ext uri="{FF2B5EF4-FFF2-40B4-BE49-F238E27FC236}">
                <a16:creationId xmlns:a16="http://schemas.microsoft.com/office/drawing/2014/main" id="{8EF85A96-088D-4596-EBE6-39A3EE51C5CF}"/>
              </a:ext>
            </a:extLst>
          </p:cNvPr>
          <p:cNvGrpSpPr>
            <a:grpSpLocks noChangeAspect="1"/>
          </p:cNvGrpSpPr>
          <p:nvPr userDrawn="1"/>
        </p:nvGrpSpPr>
        <p:grpSpPr>
          <a:xfrm>
            <a:off x="6942257" y="12241272"/>
            <a:ext cx="2444115" cy="431800"/>
            <a:chOff x="0" y="0"/>
            <a:chExt cx="8641930" cy="1528923"/>
          </a:xfrm>
        </p:grpSpPr>
        <p:grpSp>
          <p:nvGrpSpPr>
            <p:cNvPr id="18" name="Group 17">
              <a:extLst>
                <a:ext uri="{FF2B5EF4-FFF2-40B4-BE49-F238E27FC236}">
                  <a16:creationId xmlns:a16="http://schemas.microsoft.com/office/drawing/2014/main" id="{87ACAEB2-EB02-E87D-85AC-62D4D0384517}"/>
                </a:ext>
              </a:extLst>
            </p:cNvPr>
            <p:cNvGrpSpPr/>
            <p:nvPr userDrawn="1"/>
          </p:nvGrpSpPr>
          <p:grpSpPr>
            <a:xfrm>
              <a:off x="0" y="0"/>
              <a:ext cx="8641930" cy="1528923"/>
              <a:chOff x="0" y="0"/>
              <a:chExt cx="8641930" cy="1528923"/>
            </a:xfrm>
          </p:grpSpPr>
          <p:pic>
            <p:nvPicPr>
              <p:cNvPr id="25" name="Picture 24">
                <a:extLst>
                  <a:ext uri="{FF2B5EF4-FFF2-40B4-BE49-F238E27FC236}">
                    <a16:creationId xmlns:a16="http://schemas.microsoft.com/office/drawing/2014/main" id="{160A38D1-AFF1-FB15-0173-93090F6A1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851BF59B-744C-6077-1F8D-1781E2A631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3C1F7B21-DE03-F941-B7B1-A464392E53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1258A334-39BF-30E9-9DD9-AD8979EB488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F5B0A9E7-8397-97E3-39F8-2EC1111717E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CD3F8944-2D13-5B18-2AE7-0DC86818E8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19" name="Picture 18">
              <a:extLst>
                <a:ext uri="{FF2B5EF4-FFF2-40B4-BE49-F238E27FC236}">
                  <a16:creationId xmlns:a16="http://schemas.microsoft.com/office/drawing/2014/main" id="{7AD65C0A-A20F-5BE9-88F1-6BF53FE3B6B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427" r="5509"/>
            <a:stretch/>
          </p:blipFill>
          <p:spPr bwMode="auto">
            <a:xfrm>
              <a:off x="7202384" y="35626"/>
              <a:ext cx="1438910" cy="14776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221BD49-C387-18BC-F93E-BCAD324A0B1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189" r="4326"/>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21CDBF15-A70D-1CB8-0E13-A5A3B59F17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359" r="4864"/>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174F901D-F751-E083-9D69-987C9FB1221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DB33E04-D36F-1E65-E0B8-6566F543CBBB}"/>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1350" r="1699"/>
            <a:stretch/>
          </p:blipFill>
          <p:spPr bwMode="auto">
            <a:xfrm>
              <a:off x="1436914" y="53439"/>
              <a:ext cx="1440180" cy="1437640"/>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5EEECF83-BFE6-D8EF-C90C-E36995D11D5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60" r="1381"/>
            <a:stretch/>
          </p:blipFill>
          <p:spPr bwMode="auto">
            <a:xfrm>
              <a:off x="5938" y="53439"/>
              <a:ext cx="1438910" cy="1441450"/>
            </a:xfrm>
            <a:prstGeom prst="rect">
              <a:avLst/>
            </a:prstGeom>
            <a:ln>
              <a:noFill/>
            </a:ln>
            <a:extLst>
              <a:ext uri="{53640926-AAD7-44D8-BBD7-CCE9431645EC}">
                <a14:shadowObscured xmlns:a14="http://schemas.microsoft.com/office/drawing/2010/main"/>
              </a:ext>
            </a:extLst>
          </p:spPr>
        </p:pic>
      </p:grpSp>
      <p:sp>
        <p:nvSpPr>
          <p:cNvPr id="32" name="TextBox 31">
            <a:extLst>
              <a:ext uri="{FF2B5EF4-FFF2-40B4-BE49-F238E27FC236}">
                <a16:creationId xmlns:a16="http://schemas.microsoft.com/office/drawing/2014/main" id="{18BED66C-B6F5-A929-4C45-495742992209}"/>
              </a:ext>
            </a:extLst>
          </p:cNvPr>
          <p:cNvSpPr txBox="1"/>
          <p:nvPr userDrawn="1"/>
        </p:nvSpPr>
        <p:spPr>
          <a:xfrm>
            <a:off x="2656200" y="12336151"/>
            <a:ext cx="4805916" cy="215444"/>
          </a:xfrm>
          <a:prstGeom prst="rect">
            <a:avLst/>
          </a:prstGeom>
          <a:noFill/>
        </p:spPr>
        <p:txBody>
          <a:bodyPr wrap="square">
            <a:spAutoFit/>
          </a:bodyPr>
          <a:lstStyle/>
          <a:p>
            <a:pPr algn="ctr" fontAlgn="base"/>
            <a:r>
              <a:rPr lang="en-GB" sz="800" u="none" strike="noStrike" dirty="0">
                <a:solidFill>
                  <a:srgbClr val="0000FF"/>
                </a:solidFill>
                <a:effectLst/>
                <a:latin typeface="Calibri" panose="020F0502020204030204" pitchFamily="34" charset="0"/>
                <a:ea typeface="Times New Roman" panose="02020603050405020304" pitchFamily="18" charset="0"/>
                <a:hlinkClick r:id="rId14"/>
              </a:rPr>
              <a:t>Interrobang poster</a:t>
            </a:r>
            <a:r>
              <a:rPr lang="en-GB" sz="800" dirty="0">
                <a:effectLst/>
                <a:latin typeface="Calibri" panose="020F0502020204030204" pitchFamily="34" charset="0"/>
                <a:ea typeface="Times New Roman" panose="02020603050405020304" pitchFamily="18" charset="0"/>
              </a:rPr>
              <a:t> by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5"/>
              </a:rPr>
              <a:t>The FOSIL Group</a:t>
            </a:r>
            <a:r>
              <a:rPr lang="en-GB" sz="800" dirty="0">
                <a:effectLst/>
                <a:latin typeface="Calibri" panose="020F0502020204030204" pitchFamily="34" charset="0"/>
                <a:ea typeface="Times New Roman" panose="02020603050405020304" pitchFamily="18" charset="0"/>
              </a:rPr>
              <a:t> is licensed under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6"/>
              </a:rPr>
              <a:t>CC BY-NC-SA 4.0</a:t>
            </a:r>
            <a:endParaRPr lang="en-GB" sz="3600" dirty="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6A0917DD-8FB2-EB96-9006-E1B3465563FD}"/>
              </a:ext>
            </a:extLst>
          </p:cNvPr>
          <p:cNvSpPr txBox="1"/>
          <p:nvPr userDrawn="1"/>
        </p:nvSpPr>
        <p:spPr>
          <a:xfrm>
            <a:off x="291545" y="12321457"/>
            <a:ext cx="4805916"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endParaRPr lang="en-GB" sz="1100" dirty="0"/>
          </a:p>
        </p:txBody>
      </p:sp>
      <p:sp>
        <p:nvSpPr>
          <p:cNvPr id="36" name="Text Placeholder 35">
            <a:extLst>
              <a:ext uri="{FF2B5EF4-FFF2-40B4-BE49-F238E27FC236}">
                <a16:creationId xmlns:a16="http://schemas.microsoft.com/office/drawing/2014/main" id="{2B662023-CF7F-7046-9764-3F01EE6F6162}"/>
              </a:ext>
            </a:extLst>
          </p:cNvPr>
          <p:cNvSpPr>
            <a:spLocks noGrp="1"/>
          </p:cNvSpPr>
          <p:nvPr>
            <p:ph type="body" sz="quarter" idx="19" hasCustomPrompt="1"/>
          </p:nvPr>
        </p:nvSpPr>
        <p:spPr>
          <a:xfrm>
            <a:off x="1690577" y="1709738"/>
            <a:ext cx="5943600" cy="628650"/>
          </a:xfrm>
          <a:prstGeom prst="rect">
            <a:avLst/>
          </a:prstGeom>
        </p:spPr>
        <p:txBody>
          <a:bodyPr/>
          <a:lstStyle>
            <a:lvl1pPr marL="0" indent="0" algn="ctr">
              <a:buNone/>
              <a:defRPr sz="3200"/>
            </a:lvl1pPr>
          </a:lstStyle>
          <a:p>
            <a:pPr lvl="0"/>
            <a:r>
              <a:rPr lang="en-US" dirty="0"/>
              <a:t>Name</a:t>
            </a:r>
            <a:endParaRPr lang="en-GB" dirty="0"/>
          </a:p>
        </p:txBody>
      </p:sp>
      <p:grpSp>
        <p:nvGrpSpPr>
          <p:cNvPr id="37" name="Group 36">
            <a:extLst>
              <a:ext uri="{FF2B5EF4-FFF2-40B4-BE49-F238E27FC236}">
                <a16:creationId xmlns:a16="http://schemas.microsoft.com/office/drawing/2014/main" id="{83E01000-A164-544A-AC3F-49C2B5E16590}"/>
              </a:ext>
            </a:extLst>
          </p:cNvPr>
          <p:cNvGrpSpPr/>
          <p:nvPr userDrawn="1"/>
        </p:nvGrpSpPr>
        <p:grpSpPr>
          <a:xfrm>
            <a:off x="363538" y="227891"/>
            <a:ext cx="1231346" cy="2024228"/>
            <a:chOff x="0" y="0"/>
            <a:chExt cx="6162675" cy="8624349"/>
          </a:xfrm>
        </p:grpSpPr>
        <p:pic>
          <p:nvPicPr>
            <p:cNvPr id="38" name="Picture 37">
              <a:extLst>
                <a:ext uri="{FF2B5EF4-FFF2-40B4-BE49-F238E27FC236}">
                  <a16:creationId xmlns:a16="http://schemas.microsoft.com/office/drawing/2014/main" id="{68569A7A-F5D0-91EC-EA74-7EC21D4688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76250"/>
              <a:ext cx="6162675" cy="7698105"/>
            </a:xfrm>
            <a:prstGeom prst="rect">
              <a:avLst/>
            </a:prstGeom>
          </p:spPr>
        </p:pic>
        <p:pic>
          <p:nvPicPr>
            <p:cNvPr id="39" name="Picture 38">
              <a:extLst>
                <a:ext uri="{FF2B5EF4-FFF2-40B4-BE49-F238E27FC236}">
                  <a16:creationId xmlns:a16="http://schemas.microsoft.com/office/drawing/2014/main" id="{528D40B8-E7D4-07AB-04A6-3BCF571DF53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22352" t="4743" r="3383" b="4345"/>
            <a:stretch/>
          </p:blipFill>
          <p:spPr bwMode="auto">
            <a:xfrm>
              <a:off x="1914525" y="6296025"/>
              <a:ext cx="2269490" cy="1981200"/>
            </a:xfrm>
            <a:prstGeom prst="rect">
              <a:avLst/>
            </a:prstGeom>
            <a:ln>
              <a:noFill/>
            </a:ln>
            <a:extLst>
              <a:ext uri="{53640926-AAD7-44D8-BBD7-CCE9431645EC}">
                <a14:shadowObscured xmlns:a14="http://schemas.microsoft.com/office/drawing/2010/main"/>
              </a:ext>
            </a:extLst>
          </p:spPr>
        </p:pic>
        <p:sp>
          <p:nvSpPr>
            <p:cNvPr id="40" name="Oval 39">
              <a:extLst>
                <a:ext uri="{FF2B5EF4-FFF2-40B4-BE49-F238E27FC236}">
                  <a16:creationId xmlns:a16="http://schemas.microsoft.com/office/drawing/2014/main" id="{CA798BB6-AA05-8F6A-137C-62A1AD9BB933}"/>
                </a:ext>
              </a:extLst>
            </p:cNvPr>
            <p:cNvSpPr/>
            <p:nvPr userDrawn="1"/>
          </p:nvSpPr>
          <p:spPr>
            <a:xfrm>
              <a:off x="76200" y="0"/>
              <a:ext cx="6003235" cy="8624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5446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ge poste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040A81-3668-6FAC-E43B-2AA8395E8312}"/>
              </a:ext>
            </a:extLst>
          </p:cNvPr>
          <p:cNvSpPr>
            <a:spLocks noGrp="1"/>
          </p:cNvSpPr>
          <p:nvPr>
            <p:ph type="body" sz="quarter" idx="12" hasCustomPrompt="1"/>
          </p:nvPr>
        </p:nvSpPr>
        <p:spPr>
          <a:xfrm>
            <a:off x="231640" y="10162980"/>
            <a:ext cx="7702015" cy="1393419"/>
          </a:xfrm>
          <a:prstGeom prst="rect">
            <a:avLst/>
          </a:prstGeom>
        </p:spPr>
        <p:txBody>
          <a:bodyPr/>
          <a:lstStyle>
            <a:lvl1pPr marL="0" indent="0" algn="ctr">
              <a:buNone/>
              <a:defRPr sz="4800"/>
            </a:lvl1pPr>
            <a:lvl2pPr marL="480060" indent="0" algn="ctr">
              <a:buNone/>
              <a:defRPr sz="3200"/>
            </a:lvl2pPr>
          </a:lstStyle>
          <a:p>
            <a:pPr lvl="0"/>
            <a:r>
              <a:rPr lang="en-US" dirty="0"/>
              <a:t>Inquiry Question</a:t>
            </a:r>
          </a:p>
        </p:txBody>
      </p:sp>
      <p:sp>
        <p:nvSpPr>
          <p:cNvPr id="10" name="Text Placeholder 9">
            <a:extLst>
              <a:ext uri="{FF2B5EF4-FFF2-40B4-BE49-F238E27FC236}">
                <a16:creationId xmlns:a16="http://schemas.microsoft.com/office/drawing/2014/main" id="{E52FC297-4B78-0F95-52D9-ADD852ABA3AA}"/>
              </a:ext>
            </a:extLst>
          </p:cNvPr>
          <p:cNvSpPr>
            <a:spLocks noGrp="1"/>
          </p:cNvSpPr>
          <p:nvPr>
            <p:ph type="body" sz="quarter" idx="13" hasCustomPrompt="1"/>
          </p:nvPr>
        </p:nvSpPr>
        <p:spPr>
          <a:xfrm>
            <a:off x="206702" y="319333"/>
            <a:ext cx="9134475" cy="3074354"/>
          </a:xfrm>
          <a:prstGeom prst="roundRect">
            <a:avLst>
              <a:gd name="adj" fmla="val 1888"/>
            </a:avLst>
          </a:prstGeom>
          <a:ln w="28575">
            <a:solidFill>
              <a:srgbClr val="009FE3"/>
            </a:solidFill>
          </a:ln>
        </p:spPr>
        <p:txBody>
          <a:bodyPr/>
          <a:lstStyle>
            <a:lvl1pPr marL="0" indent="0">
              <a:buNone/>
              <a:defRPr sz="2400" b="0">
                <a:solidFill>
                  <a:srgbClr val="009FE3"/>
                </a:solidFill>
              </a:defRPr>
            </a:lvl1pPr>
          </a:lstStyle>
          <a:p>
            <a:pPr lvl="0"/>
            <a:r>
              <a:rPr lang="en-US" dirty="0"/>
              <a:t>What have I found out? You will want to draw some clear conclusions on this page.</a:t>
            </a:r>
            <a:endParaRPr lang="en-GB" dirty="0"/>
          </a:p>
        </p:txBody>
      </p:sp>
      <p:sp>
        <p:nvSpPr>
          <p:cNvPr id="12" name="Text Placeholder 9">
            <a:extLst>
              <a:ext uri="{FF2B5EF4-FFF2-40B4-BE49-F238E27FC236}">
                <a16:creationId xmlns:a16="http://schemas.microsoft.com/office/drawing/2014/main" id="{151CC993-376F-C151-B0C4-02AD557BCBF1}"/>
              </a:ext>
            </a:extLst>
          </p:cNvPr>
          <p:cNvSpPr>
            <a:spLocks noGrp="1"/>
          </p:cNvSpPr>
          <p:nvPr>
            <p:ph type="body" sz="quarter" idx="15" hasCustomPrompt="1"/>
          </p:nvPr>
        </p:nvSpPr>
        <p:spPr>
          <a:xfrm>
            <a:off x="168276" y="3539686"/>
            <a:ext cx="4502150" cy="4329641"/>
          </a:xfrm>
          <a:prstGeom prst="roundRect">
            <a:avLst>
              <a:gd name="adj" fmla="val 1622"/>
            </a:avLst>
          </a:prstGeom>
          <a:solidFill>
            <a:srgbClr val="F7D5CD"/>
          </a:solidFill>
          <a:ln w="28575">
            <a:solidFill>
              <a:srgbClr val="D80C31"/>
            </a:solidFill>
          </a:ln>
        </p:spPr>
        <p:txBody>
          <a:bodyPr/>
          <a:lstStyle>
            <a:lvl1pPr marL="0" indent="0">
              <a:buNone/>
              <a:defRPr sz="2400">
                <a:solidFill>
                  <a:srgbClr val="D80C31"/>
                </a:solidFill>
              </a:defRPr>
            </a:lvl1pPr>
          </a:lstStyle>
          <a:p>
            <a:pPr lvl="0"/>
            <a:r>
              <a:rPr lang="en-US" dirty="0"/>
              <a:t>Source evaluation (CRAAP test summary) for ONE of your sources</a:t>
            </a:r>
            <a:endParaRPr lang="en-GB" dirty="0"/>
          </a:p>
        </p:txBody>
      </p:sp>
      <p:sp>
        <p:nvSpPr>
          <p:cNvPr id="13" name="Text Placeholder 9">
            <a:extLst>
              <a:ext uri="{FF2B5EF4-FFF2-40B4-BE49-F238E27FC236}">
                <a16:creationId xmlns:a16="http://schemas.microsoft.com/office/drawing/2014/main" id="{E5DD69F0-C5A9-5CE7-D7BC-0388FC44CCE3}"/>
              </a:ext>
            </a:extLst>
          </p:cNvPr>
          <p:cNvSpPr>
            <a:spLocks noGrp="1"/>
          </p:cNvSpPr>
          <p:nvPr>
            <p:ph type="body" sz="quarter" idx="16" hasCustomPrompt="1"/>
          </p:nvPr>
        </p:nvSpPr>
        <p:spPr>
          <a:xfrm>
            <a:off x="4800600" y="3528711"/>
            <a:ext cx="4502150" cy="4329640"/>
          </a:xfrm>
          <a:prstGeom prst="roundRect">
            <a:avLst>
              <a:gd name="adj" fmla="val 1622"/>
            </a:avLst>
          </a:prstGeom>
          <a:solidFill>
            <a:srgbClr val="FADEEC"/>
          </a:solidFill>
          <a:ln w="28575">
            <a:solidFill>
              <a:srgbClr val="EC619F"/>
            </a:solidFill>
          </a:ln>
        </p:spPr>
        <p:txBody>
          <a:bodyPr/>
          <a:lstStyle>
            <a:lvl1pPr marL="0" indent="0">
              <a:buNone/>
              <a:defRPr sz="2400">
                <a:solidFill>
                  <a:srgbClr val="EC619F"/>
                </a:solidFill>
              </a:defRPr>
            </a:lvl1pPr>
          </a:lstStyle>
          <a:p>
            <a:pPr lvl="0"/>
            <a:r>
              <a:rPr lang="en-US" dirty="0"/>
              <a:t>References</a:t>
            </a:r>
            <a:endParaRPr lang="en-GB" dirty="0"/>
          </a:p>
        </p:txBody>
      </p:sp>
      <p:sp>
        <p:nvSpPr>
          <p:cNvPr id="15" name="Text Placeholder 9">
            <a:extLst>
              <a:ext uri="{FF2B5EF4-FFF2-40B4-BE49-F238E27FC236}">
                <a16:creationId xmlns:a16="http://schemas.microsoft.com/office/drawing/2014/main" id="{B7220FB1-4314-8750-8C2D-C78BF06E423E}"/>
              </a:ext>
            </a:extLst>
          </p:cNvPr>
          <p:cNvSpPr>
            <a:spLocks noGrp="1"/>
          </p:cNvSpPr>
          <p:nvPr>
            <p:ph type="body" sz="quarter" idx="18" hasCustomPrompt="1"/>
          </p:nvPr>
        </p:nvSpPr>
        <p:spPr>
          <a:xfrm>
            <a:off x="168275" y="7986846"/>
            <a:ext cx="9152829" cy="2040890"/>
          </a:xfrm>
          <a:prstGeom prst="roundRect">
            <a:avLst>
              <a:gd name="adj" fmla="val 3286"/>
            </a:avLst>
          </a:prstGeom>
          <a:solidFill>
            <a:srgbClr val="DDD1E8"/>
          </a:solidFill>
          <a:ln w="28575">
            <a:solidFill>
              <a:srgbClr val="662483"/>
            </a:solidFill>
          </a:ln>
        </p:spPr>
        <p:txBody>
          <a:bodyPr/>
          <a:lstStyle>
            <a:lvl1pPr marL="0" indent="0">
              <a:buNone/>
              <a:defRPr sz="2400">
                <a:solidFill>
                  <a:srgbClr val="7030A0"/>
                </a:solidFill>
              </a:defRPr>
            </a:lvl1pPr>
          </a:lstStyle>
          <a:p>
            <a:pPr lvl="0"/>
            <a:r>
              <a:rPr lang="en-US" dirty="0"/>
              <a:t>If I had more time, what would I like to investigate next?</a:t>
            </a:r>
            <a:endParaRPr lang="en-GB" dirty="0"/>
          </a:p>
        </p:txBody>
      </p:sp>
      <p:grpSp>
        <p:nvGrpSpPr>
          <p:cNvPr id="17" name="Group 16">
            <a:extLst>
              <a:ext uri="{FF2B5EF4-FFF2-40B4-BE49-F238E27FC236}">
                <a16:creationId xmlns:a16="http://schemas.microsoft.com/office/drawing/2014/main" id="{8EF85A96-088D-4596-EBE6-39A3EE51C5CF}"/>
              </a:ext>
            </a:extLst>
          </p:cNvPr>
          <p:cNvGrpSpPr>
            <a:grpSpLocks noChangeAspect="1"/>
          </p:cNvGrpSpPr>
          <p:nvPr userDrawn="1"/>
        </p:nvGrpSpPr>
        <p:grpSpPr>
          <a:xfrm>
            <a:off x="6942257" y="12241272"/>
            <a:ext cx="2444115" cy="431800"/>
            <a:chOff x="0" y="0"/>
            <a:chExt cx="8641930" cy="1528923"/>
          </a:xfrm>
        </p:grpSpPr>
        <p:grpSp>
          <p:nvGrpSpPr>
            <p:cNvPr id="18" name="Group 17">
              <a:extLst>
                <a:ext uri="{FF2B5EF4-FFF2-40B4-BE49-F238E27FC236}">
                  <a16:creationId xmlns:a16="http://schemas.microsoft.com/office/drawing/2014/main" id="{87ACAEB2-EB02-E87D-85AC-62D4D0384517}"/>
                </a:ext>
              </a:extLst>
            </p:cNvPr>
            <p:cNvGrpSpPr/>
            <p:nvPr userDrawn="1"/>
          </p:nvGrpSpPr>
          <p:grpSpPr>
            <a:xfrm>
              <a:off x="0" y="0"/>
              <a:ext cx="8641930" cy="1528923"/>
              <a:chOff x="0" y="0"/>
              <a:chExt cx="8641930" cy="1528923"/>
            </a:xfrm>
          </p:grpSpPr>
          <p:pic>
            <p:nvPicPr>
              <p:cNvPr id="25" name="Picture 24">
                <a:extLst>
                  <a:ext uri="{FF2B5EF4-FFF2-40B4-BE49-F238E27FC236}">
                    <a16:creationId xmlns:a16="http://schemas.microsoft.com/office/drawing/2014/main" id="{160A38D1-AFF1-FB15-0173-93090F6A1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851BF59B-744C-6077-1F8D-1781E2A631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3C1F7B21-DE03-F941-B7B1-A464392E539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1258A334-39BF-30E9-9DD9-AD8979EB488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F5B0A9E7-8397-97E3-39F8-2EC1111717E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CD3F8944-2D13-5B18-2AE7-0DC86818E8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19" name="Picture 18">
              <a:extLst>
                <a:ext uri="{FF2B5EF4-FFF2-40B4-BE49-F238E27FC236}">
                  <a16:creationId xmlns:a16="http://schemas.microsoft.com/office/drawing/2014/main" id="{7AD65C0A-A20F-5BE9-88F1-6BF53FE3B6B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427" r="5509"/>
            <a:stretch/>
          </p:blipFill>
          <p:spPr bwMode="auto">
            <a:xfrm>
              <a:off x="7202384" y="35626"/>
              <a:ext cx="1438910" cy="14776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221BD49-C387-18BC-F93E-BCAD324A0B1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189" r="4326"/>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21CDBF15-A70D-1CB8-0E13-A5A3B59F17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359" r="4864"/>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174F901D-F751-E083-9D69-987C9FB1221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DB33E04-D36F-1E65-E0B8-6566F543CBBB}"/>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1350" r="1699"/>
            <a:stretch/>
          </p:blipFill>
          <p:spPr bwMode="auto">
            <a:xfrm>
              <a:off x="1436914" y="53439"/>
              <a:ext cx="1440180" cy="1437640"/>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5EEECF83-BFE6-D8EF-C90C-E36995D11D5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60" r="1381"/>
            <a:stretch/>
          </p:blipFill>
          <p:spPr bwMode="auto">
            <a:xfrm>
              <a:off x="5938" y="53439"/>
              <a:ext cx="1438910" cy="1441450"/>
            </a:xfrm>
            <a:prstGeom prst="rect">
              <a:avLst/>
            </a:prstGeom>
            <a:ln>
              <a:noFill/>
            </a:ln>
            <a:extLst>
              <a:ext uri="{53640926-AAD7-44D8-BBD7-CCE9431645EC}">
                <a14:shadowObscured xmlns:a14="http://schemas.microsoft.com/office/drawing/2010/main"/>
              </a:ext>
            </a:extLst>
          </p:spPr>
        </p:pic>
      </p:grpSp>
      <p:sp>
        <p:nvSpPr>
          <p:cNvPr id="32" name="TextBox 31">
            <a:extLst>
              <a:ext uri="{FF2B5EF4-FFF2-40B4-BE49-F238E27FC236}">
                <a16:creationId xmlns:a16="http://schemas.microsoft.com/office/drawing/2014/main" id="{18BED66C-B6F5-A929-4C45-495742992209}"/>
              </a:ext>
            </a:extLst>
          </p:cNvPr>
          <p:cNvSpPr txBox="1"/>
          <p:nvPr userDrawn="1"/>
        </p:nvSpPr>
        <p:spPr>
          <a:xfrm>
            <a:off x="2656200" y="12336151"/>
            <a:ext cx="4805916" cy="215444"/>
          </a:xfrm>
          <a:prstGeom prst="rect">
            <a:avLst/>
          </a:prstGeom>
          <a:noFill/>
        </p:spPr>
        <p:txBody>
          <a:bodyPr wrap="square">
            <a:spAutoFit/>
          </a:bodyPr>
          <a:lstStyle/>
          <a:p>
            <a:pPr algn="ctr" fontAlgn="base"/>
            <a:r>
              <a:rPr lang="en-GB" sz="800" u="none" strike="noStrike" dirty="0">
                <a:solidFill>
                  <a:srgbClr val="0000FF"/>
                </a:solidFill>
                <a:effectLst/>
                <a:latin typeface="Calibri" panose="020F0502020204030204" pitchFamily="34" charset="0"/>
                <a:ea typeface="Times New Roman" panose="02020603050405020304" pitchFamily="18" charset="0"/>
                <a:hlinkClick r:id="rId14"/>
              </a:rPr>
              <a:t>Interrobang poster</a:t>
            </a:r>
            <a:r>
              <a:rPr lang="en-GB" sz="800" dirty="0">
                <a:effectLst/>
                <a:latin typeface="Calibri" panose="020F0502020204030204" pitchFamily="34" charset="0"/>
                <a:ea typeface="Times New Roman" panose="02020603050405020304" pitchFamily="18" charset="0"/>
              </a:rPr>
              <a:t> by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5"/>
              </a:rPr>
              <a:t>The FOSIL Group</a:t>
            </a:r>
            <a:r>
              <a:rPr lang="en-GB" sz="800" dirty="0">
                <a:effectLst/>
                <a:latin typeface="Calibri" panose="020F0502020204030204" pitchFamily="34" charset="0"/>
                <a:ea typeface="Times New Roman" panose="02020603050405020304" pitchFamily="18" charset="0"/>
              </a:rPr>
              <a:t> is licensed under </a:t>
            </a:r>
            <a:r>
              <a:rPr lang="en-GB" sz="800" u="none" strike="noStrike" dirty="0">
                <a:solidFill>
                  <a:srgbClr val="0000FF"/>
                </a:solidFill>
                <a:effectLst/>
                <a:latin typeface="Calibri" panose="020F0502020204030204" pitchFamily="34" charset="0"/>
                <a:ea typeface="Times New Roman" panose="02020603050405020304" pitchFamily="18" charset="0"/>
                <a:hlinkClick r:id="rId16"/>
              </a:rPr>
              <a:t>CC BY-NC-SA 4.0</a:t>
            </a:r>
            <a:endParaRPr lang="en-GB" sz="3600" dirty="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6A0917DD-8FB2-EB96-9006-E1B3465563FD}"/>
              </a:ext>
            </a:extLst>
          </p:cNvPr>
          <p:cNvSpPr txBox="1"/>
          <p:nvPr userDrawn="1"/>
        </p:nvSpPr>
        <p:spPr>
          <a:xfrm>
            <a:off x="291545" y="12321457"/>
            <a:ext cx="4805916"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endParaRPr lang="en-GB" sz="1100" dirty="0"/>
          </a:p>
        </p:txBody>
      </p:sp>
      <p:sp>
        <p:nvSpPr>
          <p:cNvPr id="36" name="Text Placeholder 35">
            <a:extLst>
              <a:ext uri="{FF2B5EF4-FFF2-40B4-BE49-F238E27FC236}">
                <a16:creationId xmlns:a16="http://schemas.microsoft.com/office/drawing/2014/main" id="{2B662023-CF7F-7046-9764-3F01EE6F6162}"/>
              </a:ext>
            </a:extLst>
          </p:cNvPr>
          <p:cNvSpPr>
            <a:spLocks noGrp="1"/>
          </p:cNvSpPr>
          <p:nvPr>
            <p:ph type="body" sz="quarter" idx="19" hasCustomPrompt="1"/>
          </p:nvPr>
        </p:nvSpPr>
        <p:spPr>
          <a:xfrm>
            <a:off x="231640" y="11660575"/>
            <a:ext cx="7721046" cy="463255"/>
          </a:xfrm>
          <a:prstGeom prst="rect">
            <a:avLst/>
          </a:prstGeom>
        </p:spPr>
        <p:txBody>
          <a:bodyPr/>
          <a:lstStyle>
            <a:lvl1pPr marL="0" indent="0" algn="ctr">
              <a:buNone/>
              <a:defRPr sz="3200"/>
            </a:lvl1pPr>
          </a:lstStyle>
          <a:p>
            <a:pPr lvl="0"/>
            <a:r>
              <a:rPr lang="en-US" dirty="0"/>
              <a:t>Name</a:t>
            </a:r>
            <a:endParaRPr lang="en-GB" dirty="0"/>
          </a:p>
        </p:txBody>
      </p:sp>
      <p:grpSp>
        <p:nvGrpSpPr>
          <p:cNvPr id="37" name="Group 36">
            <a:extLst>
              <a:ext uri="{FF2B5EF4-FFF2-40B4-BE49-F238E27FC236}">
                <a16:creationId xmlns:a16="http://schemas.microsoft.com/office/drawing/2014/main" id="{83E01000-A164-544A-AC3F-49C2B5E16590}"/>
              </a:ext>
            </a:extLst>
          </p:cNvPr>
          <p:cNvGrpSpPr/>
          <p:nvPr userDrawn="1"/>
        </p:nvGrpSpPr>
        <p:grpSpPr>
          <a:xfrm>
            <a:off x="8154846" y="10096016"/>
            <a:ext cx="1231346" cy="2024228"/>
            <a:chOff x="0" y="0"/>
            <a:chExt cx="6162675" cy="8624349"/>
          </a:xfrm>
        </p:grpSpPr>
        <p:pic>
          <p:nvPicPr>
            <p:cNvPr id="38" name="Picture 37">
              <a:extLst>
                <a:ext uri="{FF2B5EF4-FFF2-40B4-BE49-F238E27FC236}">
                  <a16:creationId xmlns:a16="http://schemas.microsoft.com/office/drawing/2014/main" id="{68569A7A-F5D0-91EC-EA74-7EC21D4688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76250"/>
              <a:ext cx="6162675" cy="7698105"/>
            </a:xfrm>
            <a:prstGeom prst="rect">
              <a:avLst/>
            </a:prstGeom>
          </p:spPr>
        </p:pic>
        <p:pic>
          <p:nvPicPr>
            <p:cNvPr id="39" name="Picture 38">
              <a:extLst>
                <a:ext uri="{FF2B5EF4-FFF2-40B4-BE49-F238E27FC236}">
                  <a16:creationId xmlns:a16="http://schemas.microsoft.com/office/drawing/2014/main" id="{528D40B8-E7D4-07AB-04A6-3BCF571DF53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22352" t="4743" r="3383" b="4345"/>
            <a:stretch/>
          </p:blipFill>
          <p:spPr bwMode="auto">
            <a:xfrm>
              <a:off x="1914525" y="6296025"/>
              <a:ext cx="2269490" cy="1981200"/>
            </a:xfrm>
            <a:prstGeom prst="rect">
              <a:avLst/>
            </a:prstGeom>
            <a:ln>
              <a:noFill/>
            </a:ln>
            <a:extLst>
              <a:ext uri="{53640926-AAD7-44D8-BBD7-CCE9431645EC}">
                <a14:shadowObscured xmlns:a14="http://schemas.microsoft.com/office/drawing/2010/main"/>
              </a:ext>
            </a:extLst>
          </p:spPr>
        </p:pic>
        <p:sp>
          <p:nvSpPr>
            <p:cNvPr id="40" name="Oval 39">
              <a:extLst>
                <a:ext uri="{FF2B5EF4-FFF2-40B4-BE49-F238E27FC236}">
                  <a16:creationId xmlns:a16="http://schemas.microsoft.com/office/drawing/2014/main" id="{CA798BB6-AA05-8F6A-137C-62A1AD9BB933}"/>
                </a:ext>
              </a:extLst>
            </p:cNvPr>
            <p:cNvSpPr/>
            <p:nvPr userDrawn="1"/>
          </p:nvSpPr>
          <p:spPr>
            <a:xfrm>
              <a:off x="76200" y="0"/>
              <a:ext cx="6003235" cy="8624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031819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64809"/>
      </p:ext>
    </p:extLst>
  </p:cSld>
  <p:clrMap bg1="lt1" tx1="dk1" bg2="lt2" tx2="dk2" accent1="accent1" accent2="accent2" accent3="accent3" accent4="accent4" accent5="accent5" accent6="accent6" hlink="hlink" folHlink="folHlink"/>
  <p:sldLayoutIdLst>
    <p:sldLayoutId id="2147483685" r:id="rId1"/>
    <p:sldLayoutId id="2147483707" r:id="rId2"/>
    <p:sldLayoutId id="2147483708" r:id="rId3"/>
    <p:sldLayoutId id="2147483709" r:id="rId4"/>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A12C75-7C53-7BEE-CC44-8D462FDC0C8A}"/>
              </a:ext>
            </a:extLst>
          </p:cNvPr>
          <p:cNvSpPr>
            <a:spLocks noGrp="1"/>
          </p:cNvSpPr>
          <p:nvPr>
            <p:ph type="pic" sz="quarter" idx="11"/>
          </p:nvPr>
        </p:nvSpPr>
        <p:spPr/>
      </p:sp>
      <p:sp>
        <p:nvSpPr>
          <p:cNvPr id="3" name="Text Placeholder 2">
            <a:extLst>
              <a:ext uri="{FF2B5EF4-FFF2-40B4-BE49-F238E27FC236}">
                <a16:creationId xmlns:a16="http://schemas.microsoft.com/office/drawing/2014/main" id="{2C677EBA-2539-E086-4D8B-07F26811268B}"/>
              </a:ext>
            </a:extLst>
          </p:cNvPr>
          <p:cNvSpPr>
            <a:spLocks noGrp="1"/>
          </p:cNvSpPr>
          <p:nvPr>
            <p:ph type="body" sz="quarter" idx="12"/>
          </p:nvPr>
        </p:nvSpPr>
        <p:spPr/>
        <p:txBody>
          <a:bodyPr/>
          <a:lstStyle/>
          <a:p>
            <a:r>
              <a:rPr lang="en-GB"/>
              <a:t>My question</a:t>
            </a:r>
          </a:p>
        </p:txBody>
      </p:sp>
      <p:sp>
        <p:nvSpPr>
          <p:cNvPr id="4" name="Text Placeholder 3">
            <a:extLst>
              <a:ext uri="{FF2B5EF4-FFF2-40B4-BE49-F238E27FC236}">
                <a16:creationId xmlns:a16="http://schemas.microsoft.com/office/drawing/2014/main" id="{663B86AE-704C-491D-B83B-0ACEC34E09C8}"/>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2F60721E-81C8-BF76-11D9-75F681873D26}"/>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EE9CE115-100F-4A5D-5575-EC8E8C17461D}"/>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F2526A34-8AE5-AA59-10EF-04672B187ADD}"/>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5BD69756-2135-D25E-ACCB-77E98A09D9B3}"/>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7A8C78DB-7F37-9118-B0E8-47AE60CC5195}"/>
              </a:ext>
            </a:extLst>
          </p:cNvPr>
          <p:cNvSpPr>
            <a:spLocks noGrp="1"/>
          </p:cNvSpPr>
          <p:nvPr>
            <p:ph type="body" sz="quarter" idx="18"/>
          </p:nvPr>
        </p:nvSpPr>
        <p:spPr>
          <a:xfrm>
            <a:off x="215008" y="10652649"/>
            <a:ext cx="9152829" cy="1509712"/>
          </a:xfrm>
        </p:spPr>
        <p:txBody>
          <a:bodyPr/>
          <a:lstStyle/>
          <a:p>
            <a:endParaRPr lang="en-GB"/>
          </a:p>
        </p:txBody>
      </p:sp>
      <p:sp>
        <p:nvSpPr>
          <p:cNvPr id="10" name="Text Placeholder 9">
            <a:extLst>
              <a:ext uri="{FF2B5EF4-FFF2-40B4-BE49-F238E27FC236}">
                <a16:creationId xmlns:a16="http://schemas.microsoft.com/office/drawing/2014/main" id="{F3041396-868C-D9F7-2C6F-AC13172CE4C7}"/>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159828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11B1E0-36D7-E2FB-4556-DC4DE31666C6}"/>
              </a:ext>
            </a:extLst>
          </p:cNvPr>
          <p:cNvSpPr>
            <a:spLocks noGrp="1"/>
          </p:cNvSpPr>
          <p:nvPr>
            <p:ph type="pic" sz="quarter" idx="11"/>
          </p:nvPr>
        </p:nvSpPr>
        <p:spPr/>
      </p:sp>
      <p:sp>
        <p:nvSpPr>
          <p:cNvPr id="3" name="Text Placeholder 2">
            <a:extLst>
              <a:ext uri="{FF2B5EF4-FFF2-40B4-BE49-F238E27FC236}">
                <a16:creationId xmlns:a16="http://schemas.microsoft.com/office/drawing/2014/main" id="{D4F94CAB-EC5D-2524-05BE-5A8FFCFE53C7}"/>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224ADF8C-B66E-5C6C-11A4-8D0F489B30B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ECDD22F4-5A73-FC4C-1020-3A20B6D270CD}"/>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5305980D-D9C7-8759-2DCF-16238202EAF6}"/>
              </a:ext>
            </a:extLst>
          </p:cNvPr>
          <p:cNvSpPr>
            <a:spLocks noGrp="1"/>
          </p:cNvSpPr>
          <p:nvPr>
            <p:ph type="body" sz="quarter" idx="17"/>
          </p:nvPr>
        </p:nvSpPr>
        <p:spPr/>
        <p:txBody>
          <a:bodyPr/>
          <a:lstStyle/>
          <a:p>
            <a:endParaRPr lang="en-GB"/>
          </a:p>
        </p:txBody>
      </p:sp>
      <p:sp>
        <p:nvSpPr>
          <p:cNvPr id="7" name="Text Placeholder 6">
            <a:extLst>
              <a:ext uri="{FF2B5EF4-FFF2-40B4-BE49-F238E27FC236}">
                <a16:creationId xmlns:a16="http://schemas.microsoft.com/office/drawing/2014/main" id="{91860A90-D4C1-2F45-13F6-BC2215F1CC6A}"/>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170650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174FB-C405-AA6E-3AF6-F8B9BECB402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57166577-63E1-44CC-CFA3-E2424B14F406}"/>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D60FDC09-A280-7E13-65EB-164BEF56E224}"/>
              </a:ext>
            </a:extLst>
          </p:cNvPr>
          <p:cNvSpPr>
            <a:spLocks noGrp="1"/>
          </p:cNvSpPr>
          <p:nvPr>
            <p:ph type="body" sz="quarter" idx="15"/>
          </p:nvPr>
        </p:nvSpPr>
        <p:spPr/>
        <p:txBody>
          <a:bodyPr/>
          <a:lstStyle/>
          <a:p>
            <a:endParaRPr lang="en-GB"/>
          </a:p>
        </p:txBody>
      </p:sp>
      <p:sp>
        <p:nvSpPr>
          <p:cNvPr id="5" name="Text Placeholder 4">
            <a:extLst>
              <a:ext uri="{FF2B5EF4-FFF2-40B4-BE49-F238E27FC236}">
                <a16:creationId xmlns:a16="http://schemas.microsoft.com/office/drawing/2014/main" id="{DD6026D6-6639-10B5-814E-5A8264E28E44}"/>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E2ACA7E7-5CDB-D340-8A41-1E6A98FCF2C0}"/>
              </a:ext>
            </a:extLst>
          </p:cNvPr>
          <p:cNvSpPr>
            <a:spLocks noGrp="1"/>
          </p:cNvSpPr>
          <p:nvPr>
            <p:ph type="body" sz="quarter" idx="18"/>
          </p:nvPr>
        </p:nvSpPr>
        <p:spPr/>
        <p:txBody>
          <a:bodyPr/>
          <a:lstStyle/>
          <a:p>
            <a:endParaRPr lang="en-GB"/>
          </a:p>
        </p:txBody>
      </p:sp>
      <p:sp>
        <p:nvSpPr>
          <p:cNvPr id="7" name="Text Placeholder 6">
            <a:extLst>
              <a:ext uri="{FF2B5EF4-FFF2-40B4-BE49-F238E27FC236}">
                <a16:creationId xmlns:a16="http://schemas.microsoft.com/office/drawing/2014/main" id="{1AB4B37B-5277-5833-FEC3-A9F2FAEDD037}"/>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714712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6" ma:contentTypeDescription="Create a new document." ma:contentTypeScope="" ma:versionID="2493f71d2f98e9e9ec6cfb9499679f4b">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e5b5f58347b9489b3587cbe394c2665a"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A01BD7-30EF-4390-B530-6FDE7FCD1587}">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23bdb189-ca16-407d-80e6-67175f129138"/>
    <ds:schemaRef ds:uri="c3efdda0-5dc4-485e-bba7-f823408f3d96"/>
    <ds:schemaRef ds:uri="http://www.w3.org/XML/1998/namespace"/>
    <ds:schemaRef ds:uri="http://purl.org/dc/terms/"/>
  </ds:schemaRefs>
</ds:datastoreItem>
</file>

<file path=customXml/itemProps2.xml><?xml version="1.0" encoding="utf-8"?>
<ds:datastoreItem xmlns:ds="http://schemas.openxmlformats.org/officeDocument/2006/customXml" ds:itemID="{068C7CDA-11F7-49A0-9E46-121D791D22C4}">
  <ds:schemaRefs>
    <ds:schemaRef ds:uri="http://schemas.microsoft.com/sharepoint/v3/contenttype/forms"/>
  </ds:schemaRefs>
</ds:datastoreItem>
</file>

<file path=customXml/itemProps3.xml><?xml version="1.0" encoding="utf-8"?>
<ds:datastoreItem xmlns:ds="http://schemas.openxmlformats.org/officeDocument/2006/customXml" ds:itemID="{F7D6FE99-C7CF-4D57-9200-2FA7291EA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2</Words>
  <Application>Microsoft Office PowerPoint</Application>
  <PresentationFormat>A3 Paper (297x420 mm)</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Jenny Toerien</cp:lastModifiedBy>
  <cp:revision>1</cp:revision>
  <dcterms:created xsi:type="dcterms:W3CDTF">2022-10-12T23:15:59Z</dcterms:created>
  <dcterms:modified xsi:type="dcterms:W3CDTF">2022-10-13T07:56:04Z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