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62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C31"/>
    <a:srgbClr val="312A21"/>
    <a:srgbClr val="20231A"/>
    <a:srgbClr val="FBFA7F"/>
    <a:srgbClr val="009FE3"/>
    <a:srgbClr val="D6C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6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8AA0E-F1CE-4C47-9E04-14BB802A6F0C}" type="datetimeFigureOut">
              <a:rPr lang="en-US" smtClean="0"/>
              <a:t>3/1/23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480DA-8F22-794C-808D-1B0B5D93B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5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88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98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98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36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28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44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80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33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37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46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1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9B9561-CC95-01CE-5DBC-4189E753229E}"/>
              </a:ext>
            </a:extLst>
          </p:cNvPr>
          <p:cNvSpPr txBox="1"/>
          <p:nvPr/>
        </p:nvSpPr>
        <p:spPr>
          <a:xfrm>
            <a:off x="371856" y="1595199"/>
            <a:ext cx="4108704" cy="2862322"/>
          </a:xfrm>
          <a:prstGeom prst="rect">
            <a:avLst/>
          </a:prstGeom>
          <a:noFill/>
          <a:ln>
            <a:solidFill>
              <a:srgbClr val="D80C3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80C31"/>
                </a:solidFill>
              </a:rPr>
              <a:t>Heat and temperature</a:t>
            </a: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AA79A0-C04F-42DD-5FE9-0A09DD81FDEB}"/>
              </a:ext>
            </a:extLst>
          </p:cNvPr>
          <p:cNvSpPr txBox="1"/>
          <p:nvPr/>
        </p:nvSpPr>
        <p:spPr>
          <a:xfrm>
            <a:off x="371856" y="4548646"/>
            <a:ext cx="4108704" cy="4524315"/>
          </a:xfrm>
          <a:prstGeom prst="rect">
            <a:avLst/>
          </a:prstGeom>
          <a:noFill/>
          <a:ln>
            <a:solidFill>
              <a:srgbClr val="D80C3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80C31"/>
                </a:solidFill>
              </a:rPr>
              <a:t>Conduction (and insulation)</a:t>
            </a: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  <a:p>
            <a:endParaRPr lang="en-US" dirty="0">
              <a:solidFill>
                <a:srgbClr val="D80C3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C50485-8176-667E-FAD0-F88CC4D010A7}"/>
              </a:ext>
            </a:extLst>
          </p:cNvPr>
          <p:cNvSpPr txBox="1"/>
          <p:nvPr/>
        </p:nvSpPr>
        <p:spPr>
          <a:xfrm>
            <a:off x="4639056" y="1559207"/>
            <a:ext cx="4572000" cy="3600000"/>
          </a:xfrm>
          <a:prstGeom prst="rect">
            <a:avLst/>
          </a:prstGeom>
          <a:noFill/>
          <a:ln>
            <a:solidFill>
              <a:srgbClr val="D80C3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80C31"/>
                </a:solidFill>
              </a:rPr>
              <a:t>Convection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0B3485-1FEF-377E-0284-5C4EB8FE695A}"/>
              </a:ext>
            </a:extLst>
          </p:cNvPr>
          <p:cNvSpPr txBox="1"/>
          <p:nvPr/>
        </p:nvSpPr>
        <p:spPr>
          <a:xfrm>
            <a:off x="4639056" y="5328961"/>
            <a:ext cx="4572000" cy="3744000"/>
          </a:xfrm>
          <a:prstGeom prst="rect">
            <a:avLst/>
          </a:prstGeom>
          <a:noFill/>
          <a:ln>
            <a:solidFill>
              <a:srgbClr val="D80C3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80C31"/>
                </a:solidFill>
              </a:rPr>
              <a:t>Radiation</a:t>
            </a:r>
          </a:p>
        </p:txBody>
      </p:sp>
      <p:pic>
        <p:nvPicPr>
          <p:cNvPr id="10" name="Picture 9" descr="Icon&#10;&#10;Description automatically generated with medium confidence">
            <a:extLst>
              <a:ext uri="{FF2B5EF4-FFF2-40B4-BE49-F238E27FC236}">
                <a16:creationId xmlns:a16="http://schemas.microsoft.com/office/drawing/2014/main" id="{5A560E67-848C-A80A-B43C-4A133E950AE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8" b="90000" l="9456" r="89685">
                        <a14:foregroundMark x1="42120" y1="4688" x2="68481" y2="4688"/>
                        <a14:foregroundMark x1="43840" y1="938" x2="63324" y2="1094"/>
                        <a14:backgroundMark x1="23209" y1="90156" x2="53295" y2="94531"/>
                        <a14:backgroundMark x1="53295" y1="94531" x2="79370" y2="94219"/>
                        <a14:backgroundMark x1="79370" y1="94219" x2="81089" y2="91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53668" y="950974"/>
            <a:ext cx="5224588" cy="94183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46FEF40-B061-132D-3662-991D8AC42B2C}"/>
              </a:ext>
            </a:extLst>
          </p:cNvPr>
          <p:cNvSpPr txBox="1"/>
          <p:nvPr/>
        </p:nvSpPr>
        <p:spPr>
          <a:xfrm>
            <a:off x="371856" y="365758"/>
            <a:ext cx="921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Heat transfer notes</a:t>
            </a:r>
          </a:p>
          <a:p>
            <a:r>
              <a:rPr lang="en-US" dirty="0"/>
              <a:t>Read the articles and make some notes in each red box. Don’t forget to say which source you have got the information from (e.g. Source A). Then </a:t>
            </a:r>
            <a:r>
              <a:rPr lang="en-US" b="1" dirty="0"/>
              <a:t>in the water bottle outline </a:t>
            </a:r>
            <a:r>
              <a:rPr lang="en-US" dirty="0"/>
              <a:t>suggest how you can use what you have learnt to keep the contents of your bottle cool (or hot).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C37C35-10D7-DFA8-045B-F9733E4E0545}"/>
              </a:ext>
            </a:extLst>
          </p:cNvPr>
          <p:cNvSpPr txBox="1"/>
          <p:nvPr/>
        </p:nvSpPr>
        <p:spPr>
          <a:xfrm>
            <a:off x="9436609" y="165097"/>
            <a:ext cx="2879360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1812925" algn="l"/>
              </a:tabLst>
            </a:pPr>
            <a:r>
              <a:rPr lang="en-US" sz="1100" dirty="0"/>
              <a:t>Name:	Class:</a:t>
            </a:r>
          </a:p>
          <a:p>
            <a:endParaRPr lang="en-US" sz="1100" dirty="0"/>
          </a:p>
          <a:p>
            <a:r>
              <a:rPr lang="en-US" sz="1100" dirty="0"/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121504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3bdb189-ca16-407d-80e6-67175f129138" xsi:nil="true"/>
    <lcf76f155ced4ddcb4097134ff3c332f xmlns="c3efdda0-5dc4-485e-bba7-f823408f3d9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1FF1AF04C1D142BF90305BBFC8E194" ma:contentTypeVersion="17" ma:contentTypeDescription="Create a new document." ma:contentTypeScope="" ma:versionID="3a83b21ca4b476699a1b34c461367f26">
  <xsd:schema xmlns:xsd="http://www.w3.org/2001/XMLSchema" xmlns:xs="http://www.w3.org/2001/XMLSchema" xmlns:p="http://schemas.microsoft.com/office/2006/metadata/properties" xmlns:ns2="c3efdda0-5dc4-485e-bba7-f823408f3d96" xmlns:ns3="23bdb189-ca16-407d-80e6-67175f129138" targetNamespace="http://schemas.microsoft.com/office/2006/metadata/properties" ma:root="true" ma:fieldsID="9e43aa7fe9eba7deae516d213499ddb4" ns2:_="" ns3:_="">
    <xsd:import namespace="c3efdda0-5dc4-485e-bba7-f823408f3d96"/>
    <xsd:import namespace="23bdb189-ca16-407d-80e6-67175f1291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efdda0-5dc4-485e-bba7-f823408f3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eb3fc568-6601-491a-aef8-80b5de73be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bdb189-ca16-407d-80e6-67175f12913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89f7cc4d-8990-4dae-b3b4-1f6b4749ad61}" ma:internalName="TaxCatchAll" ma:showField="CatchAllData" ma:web="23bdb189-ca16-407d-80e6-67175f1291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0D7AE5-D7E0-4B99-9027-DED876544C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B8FCFC-1BB2-4299-8A3E-70EC4B8C172F}">
  <ds:schemaRefs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c3efdda0-5dc4-485e-bba7-f823408f3d96"/>
    <ds:schemaRef ds:uri="http://schemas.microsoft.com/office/2006/metadata/properties"/>
    <ds:schemaRef ds:uri="http://schemas.microsoft.com/office/infopath/2007/PartnerControls"/>
    <ds:schemaRef ds:uri="23bdb189-ca16-407d-80e6-67175f12913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E3B37C2-9F4C-4C59-AF2D-9B51BD84F0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efdda0-5dc4-485e-bba7-f823408f3d96"/>
    <ds:schemaRef ds:uri="23bdb189-ca16-407d-80e6-67175f1291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536</TotalTime>
  <Words>79</Words>
  <Application>Microsoft Macintosh PowerPoint</Application>
  <PresentationFormat>A3 Paper (297x420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Jenny Toerien</cp:lastModifiedBy>
  <cp:revision>2</cp:revision>
  <dcterms:created xsi:type="dcterms:W3CDTF">2023-01-15T15:00:24Z</dcterms:created>
  <dcterms:modified xsi:type="dcterms:W3CDTF">2023-03-01T00:58:10Z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0x0101005C1FF1AF04C1D142BF90305BBFC8E194</vt:lpwstr>
  </property>
  <property fmtid="{D5CDD505-2E9C-101B-9397-08002B2CF9AE}" pid="3" name="MediaServiceImageTags">
    <vt:lpwstr/>
  </property>
</Properties>
</file>