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483"/>
    <a:srgbClr val="DD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BD6382-B06E-DC47-9E7B-E2E509ECB05D}" v="36" dt="2023-02-12T22:28:04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>
        <p:scale>
          <a:sx n="120" d="100"/>
          <a:sy n="120" d="100"/>
        </p:scale>
        <p:origin x="7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Toerien" userId="5a166c0d-fc55-4e4d-8a88-6977aa8a270d" providerId="ADAL" clId="{93BD6382-B06E-DC47-9E7B-E2E509ECB05D}"/>
    <pc:docChg chg="undo custSel addSld modSld modMainMaster">
      <pc:chgData name="Jenny Toerien" userId="5a166c0d-fc55-4e4d-8a88-6977aa8a270d" providerId="ADAL" clId="{93BD6382-B06E-DC47-9E7B-E2E509ECB05D}" dt="2023-02-12T22:28:04.399" v="826"/>
      <pc:docMkLst>
        <pc:docMk/>
      </pc:docMkLst>
      <pc:sldChg chg="addSp delSp modSp mod">
        <pc:chgData name="Jenny Toerien" userId="5a166c0d-fc55-4e4d-8a88-6977aa8a270d" providerId="ADAL" clId="{93BD6382-B06E-DC47-9E7B-E2E509ECB05D}" dt="2023-02-12T22:28:04.399" v="826"/>
        <pc:sldMkLst>
          <pc:docMk/>
          <pc:sldMk cId="109857222" sldId="256"/>
        </pc:sldMkLst>
        <pc:spChg chg="del mod">
          <ac:chgData name="Jenny Toerien" userId="5a166c0d-fc55-4e4d-8a88-6977aa8a270d" providerId="ADAL" clId="{93BD6382-B06E-DC47-9E7B-E2E509ECB05D}" dt="2023-02-12T16:38:20.088" v="1" actId="478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Jenny Toerien" userId="5a166c0d-fc55-4e4d-8a88-6977aa8a270d" providerId="ADAL" clId="{93BD6382-B06E-DC47-9E7B-E2E509ECB05D}" dt="2023-02-12T16:38:22.679" v="2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Jenny Toerien" userId="5a166c0d-fc55-4e4d-8a88-6977aa8a270d" providerId="ADAL" clId="{93BD6382-B06E-DC47-9E7B-E2E509ECB05D}" dt="2023-02-12T22:17:17.115" v="676" actId="14100"/>
          <ac:spMkLst>
            <pc:docMk/>
            <pc:sldMk cId="109857222" sldId="256"/>
            <ac:spMk id="4" creationId="{FC0C96D4-E894-16D7-2284-4CC59BDDC16E}"/>
          </ac:spMkLst>
        </pc:spChg>
        <pc:spChg chg="add mod">
          <ac:chgData name="Jenny Toerien" userId="5a166c0d-fc55-4e4d-8a88-6977aa8a270d" providerId="ADAL" clId="{93BD6382-B06E-DC47-9E7B-E2E509ECB05D}" dt="2023-02-12T22:17:27.680" v="686" actId="1035"/>
          <ac:spMkLst>
            <pc:docMk/>
            <pc:sldMk cId="109857222" sldId="256"/>
            <ac:spMk id="5" creationId="{A5B36999-B407-CC26-B100-B682D97BAFC3}"/>
          </ac:spMkLst>
        </pc:spChg>
        <pc:spChg chg="add mod">
          <ac:chgData name="Jenny Toerien" userId="5a166c0d-fc55-4e4d-8a88-6977aa8a270d" providerId="ADAL" clId="{93BD6382-B06E-DC47-9E7B-E2E509ECB05D}" dt="2023-02-12T22:17:22.508" v="677" actId="14100"/>
          <ac:spMkLst>
            <pc:docMk/>
            <pc:sldMk cId="109857222" sldId="256"/>
            <ac:spMk id="6" creationId="{4596338C-9E88-A971-B4BA-4FBF71688EBA}"/>
          </ac:spMkLst>
        </pc:spChg>
        <pc:spChg chg="add mod">
          <ac:chgData name="Jenny Toerien" userId="5a166c0d-fc55-4e4d-8a88-6977aa8a270d" providerId="ADAL" clId="{93BD6382-B06E-DC47-9E7B-E2E509ECB05D}" dt="2023-02-12T22:17:44.907" v="698" actId="1076"/>
          <ac:spMkLst>
            <pc:docMk/>
            <pc:sldMk cId="109857222" sldId="256"/>
            <ac:spMk id="7" creationId="{C3F89C27-5849-5822-B78B-F44DB6D8CA64}"/>
          </ac:spMkLst>
        </pc:spChg>
        <pc:spChg chg="add mod">
          <ac:chgData name="Jenny Toerien" userId="5a166c0d-fc55-4e4d-8a88-6977aa8a270d" providerId="ADAL" clId="{93BD6382-B06E-DC47-9E7B-E2E509ECB05D}" dt="2023-02-12T22:25:36.534" v="766" actId="14100"/>
          <ac:spMkLst>
            <pc:docMk/>
            <pc:sldMk cId="109857222" sldId="256"/>
            <ac:spMk id="8" creationId="{0904AD2E-47DA-67B7-952B-8EAFB2EB7850}"/>
          </ac:spMkLst>
        </pc:spChg>
        <pc:spChg chg="add mod">
          <ac:chgData name="Jenny Toerien" userId="5a166c0d-fc55-4e4d-8a88-6977aa8a270d" providerId="ADAL" clId="{93BD6382-B06E-DC47-9E7B-E2E509ECB05D}" dt="2023-02-12T22:16:57.237" v="669" actId="14100"/>
          <ac:spMkLst>
            <pc:docMk/>
            <pc:sldMk cId="109857222" sldId="256"/>
            <ac:spMk id="9" creationId="{5C792ACD-1409-4A91-C2E6-91A93942DCD8}"/>
          </ac:spMkLst>
        </pc:spChg>
        <pc:spChg chg="add del mod">
          <ac:chgData name="Jenny Toerien" userId="5a166c0d-fc55-4e4d-8a88-6977aa8a270d" providerId="ADAL" clId="{93BD6382-B06E-DC47-9E7B-E2E509ECB05D}" dt="2023-02-12T22:14:56.788" v="642" actId="478"/>
          <ac:spMkLst>
            <pc:docMk/>
            <pc:sldMk cId="109857222" sldId="256"/>
            <ac:spMk id="12" creationId="{A7C24435-DCA6-C285-5E0A-6C48F3B3152E}"/>
          </ac:spMkLst>
        </pc:spChg>
        <pc:spChg chg="add del mod">
          <ac:chgData name="Jenny Toerien" userId="5a166c0d-fc55-4e4d-8a88-6977aa8a270d" providerId="ADAL" clId="{93BD6382-B06E-DC47-9E7B-E2E509ECB05D}" dt="2023-02-12T22:15:48.472" v="646" actId="478"/>
          <ac:spMkLst>
            <pc:docMk/>
            <pc:sldMk cId="109857222" sldId="256"/>
            <ac:spMk id="13" creationId="{0E27182F-FDA4-F4B7-6F61-B7550CE93767}"/>
          </ac:spMkLst>
        </pc:spChg>
        <pc:spChg chg="add del">
          <ac:chgData name="Jenny Toerien" userId="5a166c0d-fc55-4e4d-8a88-6977aa8a270d" providerId="ADAL" clId="{93BD6382-B06E-DC47-9E7B-E2E509ECB05D}" dt="2023-02-12T22:15:41.035" v="645"/>
          <ac:spMkLst>
            <pc:docMk/>
            <pc:sldMk cId="109857222" sldId="256"/>
            <ac:spMk id="14" creationId="{BFD188AB-8689-3A28-2A91-4029ED1592EC}"/>
          </ac:spMkLst>
        </pc:spChg>
        <pc:spChg chg="add del">
          <ac:chgData name="Jenny Toerien" userId="5a166c0d-fc55-4e4d-8a88-6977aa8a270d" providerId="ADAL" clId="{93BD6382-B06E-DC47-9E7B-E2E509ECB05D}" dt="2023-02-12T22:15:41.035" v="645"/>
          <ac:spMkLst>
            <pc:docMk/>
            <pc:sldMk cId="109857222" sldId="256"/>
            <ac:spMk id="15" creationId="{39ADFC27-F2EA-AFDF-24DC-B5827B1EB7F7}"/>
          </ac:spMkLst>
        </pc:spChg>
        <pc:spChg chg="add del">
          <ac:chgData name="Jenny Toerien" userId="5a166c0d-fc55-4e4d-8a88-6977aa8a270d" providerId="ADAL" clId="{93BD6382-B06E-DC47-9E7B-E2E509ECB05D}" dt="2023-02-12T22:15:41.035" v="645"/>
          <ac:spMkLst>
            <pc:docMk/>
            <pc:sldMk cId="109857222" sldId="256"/>
            <ac:spMk id="16" creationId="{7289CB32-49ED-9B95-0D91-82500EABD375}"/>
          </ac:spMkLst>
        </pc:spChg>
        <pc:spChg chg="add del">
          <ac:chgData name="Jenny Toerien" userId="5a166c0d-fc55-4e4d-8a88-6977aa8a270d" providerId="ADAL" clId="{93BD6382-B06E-DC47-9E7B-E2E509ECB05D}" dt="2023-02-12T22:16:14.513" v="648"/>
          <ac:spMkLst>
            <pc:docMk/>
            <pc:sldMk cId="109857222" sldId="256"/>
            <ac:spMk id="17" creationId="{EE56A53D-F51B-A5E8-CF40-D470672DCC0F}"/>
          </ac:spMkLst>
        </pc:spChg>
        <pc:spChg chg="add del">
          <ac:chgData name="Jenny Toerien" userId="5a166c0d-fc55-4e4d-8a88-6977aa8a270d" providerId="ADAL" clId="{93BD6382-B06E-DC47-9E7B-E2E509ECB05D}" dt="2023-02-12T22:16:14.513" v="648"/>
          <ac:spMkLst>
            <pc:docMk/>
            <pc:sldMk cId="109857222" sldId="256"/>
            <ac:spMk id="18" creationId="{7F0760E2-F456-BE3C-71DE-060E2B911AA9}"/>
          </ac:spMkLst>
        </pc:spChg>
        <pc:spChg chg="add del">
          <ac:chgData name="Jenny Toerien" userId="5a166c0d-fc55-4e4d-8a88-6977aa8a270d" providerId="ADAL" clId="{93BD6382-B06E-DC47-9E7B-E2E509ECB05D}" dt="2023-02-12T22:16:14.513" v="648"/>
          <ac:spMkLst>
            <pc:docMk/>
            <pc:sldMk cId="109857222" sldId="256"/>
            <ac:spMk id="30" creationId="{FF29EB70-AFFE-0917-61F8-A593D7F72CD8}"/>
          </ac:spMkLst>
        </pc:spChg>
        <pc:spChg chg="add mod">
          <ac:chgData name="Jenny Toerien" userId="5a166c0d-fc55-4e4d-8a88-6977aa8a270d" providerId="ADAL" clId="{93BD6382-B06E-DC47-9E7B-E2E509ECB05D}" dt="2023-02-12T22:19:29.657" v="736" actId="1076"/>
          <ac:spMkLst>
            <pc:docMk/>
            <pc:sldMk cId="109857222" sldId="256"/>
            <ac:spMk id="45" creationId="{EAFFC1B8-F2D4-7D44-7D96-8A88749623AB}"/>
          </ac:spMkLst>
        </pc:spChg>
        <pc:spChg chg="add mod">
          <ac:chgData name="Jenny Toerien" userId="5a166c0d-fc55-4e4d-8a88-6977aa8a270d" providerId="ADAL" clId="{93BD6382-B06E-DC47-9E7B-E2E509ECB05D}" dt="2023-02-12T22:19:21.391" v="735" actId="1076"/>
          <ac:spMkLst>
            <pc:docMk/>
            <pc:sldMk cId="109857222" sldId="256"/>
            <ac:spMk id="46" creationId="{5AFD37C7-7A70-E537-9C03-DA1DD17FCA1B}"/>
          </ac:spMkLst>
        </pc:spChg>
        <pc:spChg chg="mod">
          <ac:chgData name="Jenny Toerien" userId="5a166c0d-fc55-4e4d-8a88-6977aa8a270d" providerId="ADAL" clId="{93BD6382-B06E-DC47-9E7B-E2E509ECB05D}" dt="2023-02-12T22:28:04.399" v="826"/>
          <ac:spMkLst>
            <pc:docMk/>
            <pc:sldMk cId="109857222" sldId="256"/>
            <ac:spMk id="50" creationId="{82819701-4B5E-A519-0961-D6E8A519BBC1}"/>
          </ac:spMkLst>
        </pc:spChg>
        <pc:spChg chg="mod">
          <ac:chgData name="Jenny Toerien" userId="5a166c0d-fc55-4e4d-8a88-6977aa8a270d" providerId="ADAL" clId="{93BD6382-B06E-DC47-9E7B-E2E509ECB05D}" dt="2023-02-12T22:28:04.399" v="826"/>
          <ac:spMkLst>
            <pc:docMk/>
            <pc:sldMk cId="109857222" sldId="256"/>
            <ac:spMk id="51" creationId="{F389B2F1-87F0-9A33-7155-533A955A30A5}"/>
          </ac:spMkLst>
        </pc:spChg>
        <pc:spChg chg="mod">
          <ac:chgData name="Jenny Toerien" userId="5a166c0d-fc55-4e4d-8a88-6977aa8a270d" providerId="ADAL" clId="{93BD6382-B06E-DC47-9E7B-E2E509ECB05D}" dt="2023-02-12T22:28:04.399" v="826"/>
          <ac:spMkLst>
            <pc:docMk/>
            <pc:sldMk cId="109857222" sldId="256"/>
            <ac:spMk id="52" creationId="{9FABEBCD-48D4-5CDC-663E-809524FF9666}"/>
          </ac:spMkLst>
        </pc:spChg>
        <pc:grpChg chg="add mod">
          <ac:chgData name="Jenny Toerien" userId="5a166c0d-fc55-4e4d-8a88-6977aa8a270d" providerId="ADAL" clId="{93BD6382-B06E-DC47-9E7B-E2E509ECB05D}" dt="2023-02-12T21:28:42.023" v="507" actId="164"/>
          <ac:grpSpMkLst>
            <pc:docMk/>
            <pc:sldMk cId="109857222" sldId="256"/>
            <ac:grpSpMk id="10" creationId="{33087444-7BD9-B414-CC6C-110EFA23F833}"/>
          </ac:grpSpMkLst>
        </pc:grpChg>
        <pc:grpChg chg="add mod">
          <ac:chgData name="Jenny Toerien" userId="5a166c0d-fc55-4e4d-8a88-6977aa8a270d" providerId="ADAL" clId="{93BD6382-B06E-DC47-9E7B-E2E509ECB05D}" dt="2023-02-12T21:31:34.052" v="564" actId="1035"/>
          <ac:grpSpMkLst>
            <pc:docMk/>
            <pc:sldMk cId="109857222" sldId="256"/>
            <ac:grpSpMk id="11" creationId="{4C89A2C3-5E29-8287-B168-3A3925C7D240}"/>
          </ac:grpSpMkLst>
        </pc:grpChg>
        <pc:grpChg chg="add del mod">
          <ac:chgData name="Jenny Toerien" userId="5a166c0d-fc55-4e4d-8a88-6977aa8a270d" providerId="ADAL" clId="{93BD6382-B06E-DC47-9E7B-E2E509ECB05D}" dt="2023-02-12T22:18:02.383" v="724" actId="478"/>
          <ac:grpSpMkLst>
            <pc:docMk/>
            <pc:sldMk cId="109857222" sldId="256"/>
            <ac:grpSpMk id="31" creationId="{10C1B6F3-17F7-FFBA-0A15-A8553141C9B5}"/>
          </ac:grpSpMkLst>
        </pc:grpChg>
        <pc:grpChg chg="add mod">
          <ac:chgData name="Jenny Toerien" userId="5a166c0d-fc55-4e4d-8a88-6977aa8a270d" providerId="ADAL" clId="{93BD6382-B06E-DC47-9E7B-E2E509ECB05D}" dt="2023-02-12T22:16:33.293" v="649"/>
          <ac:grpSpMkLst>
            <pc:docMk/>
            <pc:sldMk cId="109857222" sldId="256"/>
            <ac:grpSpMk id="32" creationId="{C297E1FE-5819-610E-BA13-D11D9F50B832}"/>
          </ac:grpSpMkLst>
        </pc:grpChg>
        <pc:grpChg chg="add mod">
          <ac:chgData name="Jenny Toerien" userId="5a166c0d-fc55-4e4d-8a88-6977aa8a270d" providerId="ADAL" clId="{93BD6382-B06E-DC47-9E7B-E2E509ECB05D}" dt="2023-02-12T22:28:04.399" v="826"/>
          <ac:grpSpMkLst>
            <pc:docMk/>
            <pc:sldMk cId="109857222" sldId="256"/>
            <ac:grpSpMk id="49" creationId="{1D98246E-833E-183E-896F-FC2B770397E3}"/>
          </ac:grpSpMkLst>
        </pc:grp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19" creationId="{3B779293-98B2-0ED5-9221-BB038E95BCB1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0" creationId="{E0061549-0E6A-E687-8F9A-6EFD2694E78B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1" creationId="{D159F65F-1A8E-4AD8-0C15-F072CCEBF91D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2" creationId="{A69FB92F-997F-1369-A871-24F63EF998AD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3" creationId="{A8669D9B-AB0C-7C43-21A2-EA39B1A90542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4" creationId="{422ECE37-FE1B-2BEC-4C92-91BFB721472D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5" creationId="{23554940-636B-95D4-560A-CCEA73AD0323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6" creationId="{D12BE5FE-D113-6C84-4D4E-9A7DD7667A60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7" creationId="{058B5EA8-64C2-640B-2096-71B6FCD05127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8" creationId="{5F1B44AA-DEFB-FB9B-9CCE-D43D86FE7838}"/>
          </ac:picMkLst>
        </pc:picChg>
        <pc:picChg chg="add del">
          <ac:chgData name="Jenny Toerien" userId="5a166c0d-fc55-4e4d-8a88-6977aa8a270d" providerId="ADAL" clId="{93BD6382-B06E-DC47-9E7B-E2E509ECB05D}" dt="2023-02-12T22:16:14.513" v="648"/>
          <ac:picMkLst>
            <pc:docMk/>
            <pc:sldMk cId="109857222" sldId="256"/>
            <ac:picMk id="29" creationId="{3FC21CE8-6451-03E8-6A3B-CC4D9836FEFF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33" creationId="{EF8BC4B7-220A-AF17-47A7-205BF51ED184}"/>
          </ac:picMkLst>
        </pc:picChg>
        <pc:picChg chg="add del mod">
          <ac:chgData name="Jenny Toerien" userId="5a166c0d-fc55-4e4d-8a88-6977aa8a270d" providerId="ADAL" clId="{93BD6382-B06E-DC47-9E7B-E2E509ECB05D}" dt="2023-02-12T22:18:14.971" v="728" actId="478"/>
          <ac:picMkLst>
            <pc:docMk/>
            <pc:sldMk cId="109857222" sldId="256"/>
            <ac:picMk id="34" creationId="{E568C64F-66EF-5AA3-C189-7E2A0D92B172}"/>
          </ac:picMkLst>
        </pc:picChg>
        <pc:picChg chg="add del mod">
          <ac:chgData name="Jenny Toerien" userId="5a166c0d-fc55-4e4d-8a88-6977aa8a270d" providerId="ADAL" clId="{93BD6382-B06E-DC47-9E7B-E2E509ECB05D}" dt="2023-02-12T22:18:13.175" v="727" actId="478"/>
          <ac:picMkLst>
            <pc:docMk/>
            <pc:sldMk cId="109857222" sldId="256"/>
            <ac:picMk id="35" creationId="{7B3F891B-4913-213C-31D1-79873C859169}"/>
          </ac:picMkLst>
        </pc:picChg>
        <pc:picChg chg="add del mod">
          <ac:chgData name="Jenny Toerien" userId="5a166c0d-fc55-4e4d-8a88-6977aa8a270d" providerId="ADAL" clId="{93BD6382-B06E-DC47-9E7B-E2E509ECB05D}" dt="2023-02-12T22:18:05.674" v="726" actId="478"/>
          <ac:picMkLst>
            <pc:docMk/>
            <pc:sldMk cId="109857222" sldId="256"/>
            <ac:picMk id="36" creationId="{08F5E68E-A87B-619F-DA56-F2C907AD78CF}"/>
          </ac:picMkLst>
        </pc:picChg>
        <pc:picChg chg="add del mod">
          <ac:chgData name="Jenny Toerien" userId="5a166c0d-fc55-4e4d-8a88-6977aa8a270d" providerId="ADAL" clId="{93BD6382-B06E-DC47-9E7B-E2E509ECB05D}" dt="2023-02-12T22:18:04.017" v="725" actId="478"/>
          <ac:picMkLst>
            <pc:docMk/>
            <pc:sldMk cId="109857222" sldId="256"/>
            <ac:picMk id="37" creationId="{2AF38800-8B26-A5C1-F2DE-4F6C27592A96}"/>
          </ac:picMkLst>
        </pc:picChg>
        <pc:picChg chg="add del mod">
          <ac:chgData name="Jenny Toerien" userId="5a166c0d-fc55-4e4d-8a88-6977aa8a270d" providerId="ADAL" clId="{93BD6382-B06E-DC47-9E7B-E2E509ECB05D}" dt="2023-02-12T22:17:58.924" v="722" actId="478"/>
          <ac:picMkLst>
            <pc:docMk/>
            <pc:sldMk cId="109857222" sldId="256"/>
            <ac:picMk id="38" creationId="{0F1BB4D5-1680-163B-698B-8E610DCA758F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39" creationId="{8FFF7F3B-748F-C8EA-7DD5-FE85E451C27D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40" creationId="{57A43F92-C6CC-D306-288D-825440F431B0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41" creationId="{1C45807D-5872-E187-4FB8-722F1B5FA307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42" creationId="{55AEC672-26B2-B3A1-4943-ADDDAB21120A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43" creationId="{57C3176F-80CA-A35B-3AD3-AE63B5E9C53A}"/>
          </ac:picMkLst>
        </pc:picChg>
        <pc:picChg chg="add mod">
          <ac:chgData name="Jenny Toerien" userId="5a166c0d-fc55-4e4d-8a88-6977aa8a270d" providerId="ADAL" clId="{93BD6382-B06E-DC47-9E7B-E2E509ECB05D}" dt="2023-02-12T22:16:33.293" v="649"/>
          <ac:picMkLst>
            <pc:docMk/>
            <pc:sldMk cId="109857222" sldId="256"/>
            <ac:picMk id="44" creationId="{76E3E723-A1E9-9949-6A3F-75C5F15CB67C}"/>
          </ac:picMkLst>
        </pc:picChg>
        <pc:picChg chg="add mod">
          <ac:chgData name="Jenny Toerien" userId="5a166c0d-fc55-4e4d-8a88-6977aa8a270d" providerId="ADAL" clId="{93BD6382-B06E-DC47-9E7B-E2E509ECB05D}" dt="2023-02-12T22:23:40.320" v="764"/>
          <ac:picMkLst>
            <pc:docMk/>
            <pc:sldMk cId="109857222" sldId="256"/>
            <ac:picMk id="48" creationId="{7821D0C1-0FD4-0158-FED5-BAD539DB2EB5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0" creationId="{8385ECF8-EAFD-195D-4C79-10FACCB9EA76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1" creationId="{69D4C643-0A94-F397-BF8F-EE5B21EF319E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2" creationId="{69D90770-BA4A-C829-5540-1EA405936190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3" creationId="{7122834D-0664-3831-1CF7-1BCE71279AF9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4" creationId="{E5940B57-DE85-AA43-52FE-10BC5DCFB093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5" creationId="{1F99EB0F-5879-3E39-1DE1-FCE395310D7C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7" creationId="{60F7ED57-0A20-4EB4-E10C-C08741141245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8" creationId="{9E04F7F2-FF25-4662-C998-FEC4B8C17CBB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69" creationId="{A048F420-59D9-2C6D-DE53-2A0434E0586B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70" creationId="{E219F0A5-7C74-001D-579F-331549F259E8}"/>
          </ac:picMkLst>
        </pc:picChg>
        <pc:picChg chg="add del">
          <ac:chgData name="Jenny Toerien" userId="5a166c0d-fc55-4e4d-8a88-6977aa8a270d" providerId="ADAL" clId="{93BD6382-B06E-DC47-9E7B-E2E509ECB05D}" dt="2023-02-12T22:15:41.035" v="645"/>
          <ac:picMkLst>
            <pc:docMk/>
            <pc:sldMk cId="109857222" sldId="256"/>
            <ac:picMk id="71" creationId="{05EBD1D6-6FF6-F82D-D858-B02359946A3D}"/>
          </ac:picMkLst>
        </pc:picChg>
      </pc:sldChg>
      <pc:sldChg chg="addSp modSp add mod">
        <pc:chgData name="Jenny Toerien" userId="5a166c0d-fc55-4e4d-8a88-6977aa8a270d" providerId="ADAL" clId="{93BD6382-B06E-DC47-9E7B-E2E509ECB05D}" dt="2023-02-12T22:27:58.569" v="825" actId="164"/>
        <pc:sldMkLst>
          <pc:docMk/>
          <pc:sldMk cId="826049319" sldId="257"/>
        </pc:sldMkLst>
        <pc:spChg chg="mod">
          <ac:chgData name="Jenny Toerien" userId="5a166c0d-fc55-4e4d-8a88-6977aa8a270d" providerId="ADAL" clId="{93BD6382-B06E-DC47-9E7B-E2E509ECB05D}" dt="2023-02-12T22:25:56.114" v="768" actId="14100"/>
          <ac:spMkLst>
            <pc:docMk/>
            <pc:sldMk cId="826049319" sldId="257"/>
            <ac:spMk id="8" creationId="{0904AD2E-47DA-67B7-952B-8EAFB2EB7850}"/>
          </ac:spMkLst>
        </pc:spChg>
        <pc:spChg chg="mod">
          <ac:chgData name="Jenny Toerien" userId="5a166c0d-fc55-4e4d-8a88-6977aa8a270d" providerId="ADAL" clId="{93BD6382-B06E-DC47-9E7B-E2E509ECB05D}" dt="2023-02-12T22:20:14.744" v="745" actId="20577"/>
          <ac:spMkLst>
            <pc:docMk/>
            <pc:sldMk cId="826049319" sldId="257"/>
            <ac:spMk id="9" creationId="{5C792ACD-1409-4A91-C2E6-91A93942DCD8}"/>
          </ac:spMkLst>
        </pc:spChg>
        <pc:spChg chg="add mod">
          <ac:chgData name="Jenny Toerien" userId="5a166c0d-fc55-4e4d-8a88-6977aa8a270d" providerId="ADAL" clId="{93BD6382-B06E-DC47-9E7B-E2E509ECB05D}" dt="2023-02-12T22:27:58.569" v="825" actId="164"/>
          <ac:spMkLst>
            <pc:docMk/>
            <pc:sldMk cId="826049319" sldId="257"/>
            <ac:spMk id="12" creationId="{4CD87E45-C8F0-F681-9185-532BED1EB8BE}"/>
          </ac:spMkLst>
        </pc:spChg>
        <pc:spChg chg="add mod">
          <ac:chgData name="Jenny Toerien" userId="5a166c0d-fc55-4e4d-8a88-6977aa8a270d" providerId="ADAL" clId="{93BD6382-B06E-DC47-9E7B-E2E509ECB05D}" dt="2023-02-12T22:27:58.569" v="825" actId="164"/>
          <ac:spMkLst>
            <pc:docMk/>
            <pc:sldMk cId="826049319" sldId="257"/>
            <ac:spMk id="13" creationId="{6A0E3CD0-1D0A-69F6-14B8-E808E8F7BED8}"/>
          </ac:spMkLst>
        </pc:spChg>
        <pc:spChg chg="add mod">
          <ac:chgData name="Jenny Toerien" userId="5a166c0d-fc55-4e4d-8a88-6977aa8a270d" providerId="ADAL" clId="{93BD6382-B06E-DC47-9E7B-E2E509ECB05D}" dt="2023-02-12T22:27:58.569" v="825" actId="164"/>
          <ac:spMkLst>
            <pc:docMk/>
            <pc:sldMk cId="826049319" sldId="257"/>
            <ac:spMk id="14" creationId="{5201BDBD-FEF4-B190-87DC-67A3FF3126E5}"/>
          </ac:spMkLst>
        </pc:spChg>
        <pc:grpChg chg="add mod">
          <ac:chgData name="Jenny Toerien" userId="5a166c0d-fc55-4e4d-8a88-6977aa8a270d" providerId="ADAL" clId="{93BD6382-B06E-DC47-9E7B-E2E509ECB05D}" dt="2023-02-12T22:27:58.569" v="825" actId="164"/>
          <ac:grpSpMkLst>
            <pc:docMk/>
            <pc:sldMk cId="826049319" sldId="257"/>
            <ac:grpSpMk id="15" creationId="{F9951162-9E23-0D4F-1BAC-A0DA5D60C9EF}"/>
          </ac:grpSpMkLst>
        </pc:grpChg>
        <pc:picChg chg="add mod">
          <ac:chgData name="Jenny Toerien" userId="5a166c0d-fc55-4e4d-8a88-6977aa8a270d" providerId="ADAL" clId="{93BD6382-B06E-DC47-9E7B-E2E509ECB05D}" dt="2023-02-12T22:26:03.226" v="769" actId="1076"/>
          <ac:picMkLst>
            <pc:docMk/>
            <pc:sldMk cId="826049319" sldId="257"/>
            <ac:picMk id="3" creationId="{E52BBC84-6653-D50A-46C3-1E292B3234D2}"/>
          </ac:picMkLst>
        </pc:picChg>
      </pc:sldChg>
      <pc:sldMasterChg chg="modSp modSldLayout">
        <pc:chgData name="Jenny Toerien" userId="5a166c0d-fc55-4e4d-8a88-6977aa8a270d" providerId="ADAL" clId="{93BD6382-B06E-DC47-9E7B-E2E509ECB05D}" dt="2023-02-12T16:38:17.501" v="0"/>
        <pc:sldMasterMkLst>
          <pc:docMk/>
          <pc:sldMasterMk cId="2460954070" sldId="2147483660"/>
        </pc:sldMasterMkLst>
        <pc:spChg chg="mod">
          <ac:chgData name="Jenny Toerien" userId="5a166c0d-fc55-4e4d-8a88-6977aa8a270d" providerId="ADAL" clId="{93BD6382-B06E-DC47-9E7B-E2E509ECB05D}" dt="2023-02-12T16:38:17.501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Jenny Toerien" userId="5a166c0d-fc55-4e4d-8a88-6977aa8a270d" providerId="ADAL" clId="{93BD6382-B06E-DC47-9E7B-E2E509ECB05D}" dt="2023-02-12T16:38:17.501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Jenny Toerien" userId="5a166c0d-fc55-4e4d-8a88-6977aa8a270d" providerId="ADAL" clId="{93BD6382-B06E-DC47-9E7B-E2E509ECB05D}" dt="2023-02-12T16:38:17.501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Jenny Toerien" userId="5a166c0d-fc55-4e4d-8a88-6977aa8a270d" providerId="ADAL" clId="{93BD6382-B06E-DC47-9E7B-E2E509ECB05D}" dt="2023-02-12T16:38:17.501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Jenny Toerien" userId="5a166c0d-fc55-4e4d-8a88-6977aa8a270d" providerId="ADAL" clId="{93BD6382-B06E-DC47-9E7B-E2E509ECB05D}" dt="2023-02-12T16:38:17.501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Jenny Toerien" userId="5a166c0d-fc55-4e4d-8a88-6977aa8a270d" providerId="ADAL" clId="{93BD6382-B06E-DC47-9E7B-E2E509ECB05D}" dt="2023-02-12T16:38:17.501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Jenny Toerien" userId="5a166c0d-fc55-4e4d-8a88-6977aa8a270d" providerId="ADAL" clId="{93BD6382-B06E-DC47-9E7B-E2E509ECB05D}" dt="2023-02-12T16:38:17.501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6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2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8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7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4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2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3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3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2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7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fosil.org.uk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fosil.org.uk/resource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fosil.org.uk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fosil.org.uk/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C89A2C3-5E29-8287-B168-3A3925C7D240}"/>
              </a:ext>
            </a:extLst>
          </p:cNvPr>
          <p:cNvGrpSpPr/>
          <p:nvPr/>
        </p:nvGrpSpPr>
        <p:grpSpPr>
          <a:xfrm>
            <a:off x="338446" y="1046335"/>
            <a:ext cx="9229107" cy="5201421"/>
            <a:chOff x="338446" y="1188837"/>
            <a:chExt cx="9229107" cy="520142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0C96D4-E894-16D7-2284-4CC59BDDC16E}"/>
                </a:ext>
              </a:extLst>
            </p:cNvPr>
            <p:cNvSpPr txBox="1"/>
            <p:nvPr/>
          </p:nvSpPr>
          <p:spPr>
            <a:xfrm>
              <a:off x="338446" y="1191680"/>
              <a:ext cx="4320000" cy="1800000"/>
            </a:xfrm>
            <a:prstGeom prst="downArrow">
              <a:avLst>
                <a:gd name="adj1" fmla="val 100000"/>
                <a:gd name="adj2" fmla="val 14007"/>
              </a:avLst>
            </a:prstGeom>
            <a:noFill/>
            <a:ln>
              <a:solidFill>
                <a:srgbClr val="66248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What </a:t>
              </a:r>
              <a:r>
                <a:rPr lang="en-US" sz="1200" b="1" dirty="0"/>
                <a:t>problems</a:t>
              </a:r>
              <a:r>
                <a:rPr lang="en-US" sz="1200" dirty="0"/>
                <a:t> did I (or the group) have? </a:t>
              </a:r>
              <a:r>
                <a:rPr lang="en-US" sz="1200" i="1" dirty="0">
                  <a:solidFill>
                    <a:schemeClr val="bg1">
                      <a:lumMod val="75000"/>
                    </a:schemeClr>
                  </a:solidFill>
                </a:rPr>
                <a:t>(4.4)</a:t>
              </a:r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5B36999-B407-CC26-B100-B682D97BAFC3}"/>
                </a:ext>
              </a:extLst>
            </p:cNvPr>
            <p:cNvSpPr txBox="1"/>
            <p:nvPr/>
          </p:nvSpPr>
          <p:spPr>
            <a:xfrm>
              <a:off x="338446" y="3058477"/>
              <a:ext cx="4320000" cy="1800000"/>
            </a:xfrm>
            <a:prstGeom prst="rightArrow">
              <a:avLst>
                <a:gd name="adj1" fmla="val 100000"/>
                <a:gd name="adj2" fmla="val 25590"/>
              </a:avLst>
            </a:prstGeom>
            <a:noFill/>
            <a:ln>
              <a:solidFill>
                <a:srgbClr val="66248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How did I </a:t>
              </a:r>
              <a:r>
                <a:rPr lang="en-US" sz="1200" b="1" dirty="0"/>
                <a:t>overcome</a:t>
              </a:r>
              <a:r>
                <a:rPr lang="en-US" sz="1200" dirty="0"/>
                <a:t> these problems? </a:t>
              </a:r>
              <a:r>
                <a:rPr lang="en-US" sz="1200" i="1" dirty="0">
                  <a:solidFill>
                    <a:schemeClr val="bg1">
                      <a:lumMod val="75000"/>
                    </a:schemeClr>
                  </a:solidFill>
                </a:rPr>
                <a:t>(4.4)</a:t>
              </a:r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087444-7BD9-B414-CC6C-110EFA23F833}"/>
                </a:ext>
              </a:extLst>
            </p:cNvPr>
            <p:cNvGrpSpPr/>
            <p:nvPr/>
          </p:nvGrpSpPr>
          <p:grpSpPr>
            <a:xfrm>
              <a:off x="338446" y="1188837"/>
              <a:ext cx="9229107" cy="5201421"/>
              <a:chOff x="338446" y="1188837"/>
              <a:chExt cx="9229107" cy="520142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96338C-9E88-A971-B4BA-4FBF71688EBA}"/>
                  </a:ext>
                </a:extLst>
              </p:cNvPr>
              <p:cNvSpPr txBox="1"/>
              <p:nvPr/>
            </p:nvSpPr>
            <p:spPr>
              <a:xfrm>
                <a:off x="5247553" y="1188837"/>
                <a:ext cx="4320000" cy="1800000"/>
              </a:xfrm>
              <a:prstGeom prst="downArrow">
                <a:avLst>
                  <a:gd name="adj1" fmla="val 100000"/>
                  <a:gd name="adj2" fmla="val 14346"/>
                </a:avLst>
              </a:prstGeom>
              <a:noFill/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r>
                  <a:rPr lang="en-US" dirty="0"/>
                  <a:t>What decisions did I (or the group) make?</a:t>
                </a:r>
                <a:r>
                  <a:rPr lang="en-US" i="1" dirty="0">
                    <a:solidFill>
                      <a:schemeClr val="bg1">
                        <a:lumMod val="75000"/>
                      </a:schemeClr>
                    </a:solidFill>
                  </a:rPr>
                  <a:t> (4.2)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F89C27-5849-5822-B78B-F44DB6D8CA64}"/>
                  </a:ext>
                </a:extLst>
              </p:cNvPr>
              <p:cNvSpPr txBox="1"/>
              <p:nvPr/>
            </p:nvSpPr>
            <p:spPr>
              <a:xfrm>
                <a:off x="5247553" y="3058477"/>
                <a:ext cx="4320000" cy="1800000"/>
              </a:xfrm>
              <a:prstGeom prst="roundRect">
                <a:avLst/>
              </a:prstGeom>
              <a:noFill/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How did this affect the way my project turned out? </a:t>
                </a:r>
                <a:r>
                  <a:rPr lang="en-US" sz="1200" i="1" dirty="0">
                    <a:solidFill>
                      <a:schemeClr val="bg1">
                        <a:lumMod val="75000"/>
                      </a:schemeClr>
                    </a:solidFill>
                  </a:rPr>
                  <a:t>(3.2)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04AD2E-47DA-67B7-952B-8EAFB2EB7850}"/>
                  </a:ext>
                </a:extLst>
              </p:cNvPr>
              <p:cNvSpPr txBox="1"/>
              <p:nvPr/>
            </p:nvSpPr>
            <p:spPr>
              <a:xfrm>
                <a:off x="338446" y="4950258"/>
                <a:ext cx="9229107" cy="1440000"/>
              </a:xfrm>
              <a:prstGeom prst="roundRect">
                <a:avLst/>
              </a:prstGeom>
              <a:solidFill>
                <a:srgbClr val="DDD1E8"/>
              </a:solidFill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662483"/>
                    </a:solidFill>
                  </a:rPr>
                  <a:t>What did I learn? If I had to do this again, how would I do it better next time? </a:t>
                </a:r>
                <a:r>
                  <a:rPr lang="en-US" sz="1200" i="1" dirty="0">
                    <a:solidFill>
                      <a:schemeClr val="bg1">
                        <a:lumMod val="75000"/>
                      </a:schemeClr>
                    </a:solidFill>
                  </a:rPr>
                  <a:t>(3.3)</a:t>
                </a:r>
              </a:p>
              <a:p>
                <a:endParaRPr lang="en-US" sz="1200" dirty="0">
                  <a:solidFill>
                    <a:srgbClr val="662483"/>
                  </a:solidFill>
                </a:endParaRPr>
              </a:p>
              <a:p>
                <a:endParaRPr lang="en-US" sz="1200" dirty="0">
                  <a:solidFill>
                    <a:srgbClr val="662483"/>
                  </a:solidFill>
                </a:endParaRPr>
              </a:p>
            </p:txBody>
          </p:sp>
        </p:grpSp>
      </p:grpSp>
      <p:sp>
        <p:nvSpPr>
          <p:cNvPr id="9" name="Down Ribbon 8">
            <a:extLst>
              <a:ext uri="{FF2B5EF4-FFF2-40B4-BE49-F238E27FC236}">
                <a16:creationId xmlns:a16="http://schemas.microsoft.com/office/drawing/2014/main" id="{5C792ACD-1409-4A91-C2E6-91A93942DCD8}"/>
              </a:ext>
            </a:extLst>
          </p:cNvPr>
          <p:cNvSpPr/>
          <p:nvPr/>
        </p:nvSpPr>
        <p:spPr>
          <a:xfrm>
            <a:off x="338447" y="397549"/>
            <a:ext cx="9229106" cy="593958"/>
          </a:xfrm>
          <a:prstGeom prst="ribbon">
            <a:avLst>
              <a:gd name="adj1" fmla="val 8670"/>
              <a:gd name="adj2" fmla="val 75000"/>
            </a:avLst>
          </a:prstGeom>
          <a:solidFill>
            <a:srgbClr val="DDD1E8"/>
          </a:solidFill>
          <a:ln w="6350">
            <a:solidFill>
              <a:srgbClr val="66248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solidFill>
                  <a:srgbClr val="6624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en-US" sz="2800">
                <a:solidFill>
                  <a:srgbClr val="6624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Maths</a:t>
            </a:r>
            <a:r>
              <a:rPr lang="en-US" sz="2800" dirty="0">
                <a:solidFill>
                  <a:srgbClr val="6624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&amp; ICT</a:t>
            </a:r>
            <a:r>
              <a:rPr lang="en-US" sz="2800">
                <a:solidFill>
                  <a:srgbClr val="6624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Reflection</a:t>
            </a:r>
            <a:endParaRPr lang="en-US" sz="2800" dirty="0">
              <a:solidFill>
                <a:srgbClr val="6624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1B6F3-17F7-FFBA-0A15-A8553141C9B5}"/>
              </a:ext>
            </a:extLst>
          </p:cNvPr>
          <p:cNvGrpSpPr>
            <a:grpSpLocks noChangeAspect="1"/>
          </p:cNvGrpSpPr>
          <p:nvPr/>
        </p:nvGrpSpPr>
        <p:grpSpPr>
          <a:xfrm>
            <a:off x="7069563" y="6315030"/>
            <a:ext cx="2444115" cy="431800"/>
            <a:chOff x="0" y="0"/>
            <a:chExt cx="8641930" cy="152892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297E1FE-5819-610E-BA13-D11D9F50B832}"/>
                </a:ext>
              </a:extLst>
            </p:cNvPr>
            <p:cNvGrpSpPr/>
            <p:nvPr/>
          </p:nvGrpSpPr>
          <p:grpSpPr>
            <a:xfrm>
              <a:off x="0" y="0"/>
              <a:ext cx="8641930" cy="1528923"/>
              <a:chOff x="0" y="0"/>
              <a:chExt cx="8641930" cy="1528923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8FFF7F3B-748F-C8EA-7DD5-FE85E451C27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0" r="1699"/>
              <a:stretch/>
            </p:blipFill>
            <p:spPr bwMode="auto">
              <a:xfrm>
                <a:off x="1430977" y="59376"/>
                <a:ext cx="1440815" cy="143827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57A43F92-C6CC-D306-288D-825440F431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9" r="3841"/>
              <a:stretch/>
            </p:blipFill>
            <p:spPr bwMode="auto">
              <a:xfrm>
                <a:off x="2879767" y="29688"/>
                <a:ext cx="1439545" cy="149923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1C45807D-5872-E187-4FB8-722F1B5FA3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9" r="4864"/>
              <a:stretch/>
            </p:blipFill>
            <p:spPr bwMode="auto">
              <a:xfrm>
                <a:off x="4322618" y="0"/>
                <a:ext cx="1439545" cy="14941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5AEC672-26B2-B3A1-4943-ADDDAB2112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89" r="4326"/>
              <a:stretch/>
            </p:blipFill>
            <p:spPr bwMode="auto">
              <a:xfrm>
                <a:off x="5765470" y="29688"/>
                <a:ext cx="1439545" cy="148780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7C3176F-80CA-A35B-3AD3-AE63B5E9C5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27" r="5509"/>
              <a:stretch/>
            </p:blipFill>
            <p:spPr bwMode="auto">
              <a:xfrm>
                <a:off x="7202385" y="35626"/>
                <a:ext cx="1439545" cy="14782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76E3E723-A1E9-9949-6A3F-75C5F15CB6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0" r="1381"/>
              <a:stretch/>
            </p:blipFill>
            <p:spPr bwMode="auto">
              <a:xfrm>
                <a:off x="0" y="53439"/>
                <a:ext cx="1439545" cy="144208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F8BC4B7-220A-AF17-47A7-205BF51ED1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7" r="5509"/>
            <a:stretch/>
          </p:blipFill>
          <p:spPr bwMode="auto">
            <a:xfrm>
              <a:off x="7202384" y="35626"/>
              <a:ext cx="1438910" cy="14776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45" name="Text Box 13">
            <a:extLst>
              <a:ext uri="{FF2B5EF4-FFF2-40B4-BE49-F238E27FC236}">
                <a16:creationId xmlns:a16="http://schemas.microsoft.com/office/drawing/2014/main" id="{EAFFC1B8-F2D4-7D44-7D96-8A88749623AB}"/>
              </a:ext>
            </a:extLst>
          </p:cNvPr>
          <p:cNvSpPr txBox="1"/>
          <p:nvPr/>
        </p:nvSpPr>
        <p:spPr>
          <a:xfrm>
            <a:off x="2712401" y="6536035"/>
            <a:ext cx="4481195" cy="206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Cool-water-reflection</a:t>
            </a:r>
            <a:r>
              <a:rPr lang="en-GB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</a:t>
            </a:r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The FOSIL Group</a:t>
            </a:r>
            <a:r>
              <a:rPr lang="en-GB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licensed under </a:t>
            </a:r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CC BY-NC-SA 4.0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FD37C7-7A70-E537-9C03-DA1DD17FCA1B}"/>
              </a:ext>
            </a:extLst>
          </p:cNvPr>
          <p:cNvSpPr txBox="1"/>
          <p:nvPr/>
        </p:nvSpPr>
        <p:spPr>
          <a:xfrm>
            <a:off x="312522" y="6524646"/>
            <a:ext cx="1879041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FOSIL: Learning by finding out for yourself.</a:t>
            </a:r>
            <a:r>
              <a:rPr lang="en-GB" sz="750" dirty="0">
                <a:effectLst/>
              </a:rPr>
              <a:t> </a:t>
            </a:r>
            <a:endParaRPr lang="en-US" sz="750" dirty="0"/>
          </a:p>
        </p:txBody>
      </p:sp>
      <p:pic>
        <p:nvPicPr>
          <p:cNvPr id="48" name="Picture 47" descr="A picture containing icon&#10;&#10;Description automatically generated">
            <a:extLst>
              <a:ext uri="{FF2B5EF4-FFF2-40B4-BE49-F238E27FC236}">
                <a16:creationId xmlns:a16="http://schemas.microsoft.com/office/drawing/2014/main" id="{7821D0C1-0FD4-0158-FED5-BAD539DB2EB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28" y="1498117"/>
            <a:ext cx="720000" cy="1440000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1D98246E-833E-183E-896F-FC2B770397E3}"/>
              </a:ext>
            </a:extLst>
          </p:cNvPr>
          <p:cNvGrpSpPr/>
          <p:nvPr/>
        </p:nvGrpSpPr>
        <p:grpSpPr>
          <a:xfrm>
            <a:off x="338446" y="90049"/>
            <a:ext cx="7882175" cy="261610"/>
            <a:chOff x="338446" y="90049"/>
            <a:chExt cx="7882175" cy="26161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819701-4B5E-A519-0961-D6E8A519BBC1}"/>
                </a:ext>
              </a:extLst>
            </p:cNvPr>
            <p:cNvSpPr txBox="1"/>
            <p:nvPr/>
          </p:nvSpPr>
          <p:spPr>
            <a:xfrm>
              <a:off x="338446" y="90049"/>
              <a:ext cx="5645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Name: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389B2F1-87F0-9A33-7155-533A955A30A5}"/>
                </a:ext>
              </a:extLst>
            </p:cNvPr>
            <p:cNvSpPr txBox="1"/>
            <p:nvPr/>
          </p:nvSpPr>
          <p:spPr>
            <a:xfrm>
              <a:off x="4062156" y="90049"/>
              <a:ext cx="5068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Class: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FABEBCD-48D4-5CDC-663E-809524FF9666}"/>
                </a:ext>
              </a:extLst>
            </p:cNvPr>
            <p:cNvSpPr txBox="1"/>
            <p:nvPr/>
          </p:nvSpPr>
          <p:spPr>
            <a:xfrm>
              <a:off x="7726575" y="90049"/>
              <a:ext cx="4940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Date: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C89A2C3-5E29-8287-B168-3A3925C7D240}"/>
              </a:ext>
            </a:extLst>
          </p:cNvPr>
          <p:cNvGrpSpPr/>
          <p:nvPr/>
        </p:nvGrpSpPr>
        <p:grpSpPr>
          <a:xfrm>
            <a:off x="338446" y="1046335"/>
            <a:ext cx="9229107" cy="5201421"/>
            <a:chOff x="338446" y="1188837"/>
            <a:chExt cx="9229107" cy="520142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0C96D4-E894-16D7-2284-4CC59BDDC16E}"/>
                </a:ext>
              </a:extLst>
            </p:cNvPr>
            <p:cNvSpPr txBox="1"/>
            <p:nvPr/>
          </p:nvSpPr>
          <p:spPr>
            <a:xfrm>
              <a:off x="338446" y="1191680"/>
              <a:ext cx="4320000" cy="1800000"/>
            </a:xfrm>
            <a:prstGeom prst="downArrow">
              <a:avLst>
                <a:gd name="adj1" fmla="val 100000"/>
                <a:gd name="adj2" fmla="val 14007"/>
              </a:avLst>
            </a:prstGeom>
            <a:noFill/>
            <a:ln>
              <a:solidFill>
                <a:srgbClr val="66248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What </a:t>
              </a:r>
              <a:r>
                <a:rPr lang="en-US" sz="1200" b="1" dirty="0"/>
                <a:t>problems</a:t>
              </a:r>
              <a:r>
                <a:rPr lang="en-US" sz="1200" dirty="0"/>
                <a:t> did I (or the group) have? </a:t>
              </a:r>
              <a:r>
                <a:rPr lang="en-US" sz="1200" i="1" dirty="0">
                  <a:solidFill>
                    <a:schemeClr val="bg1">
                      <a:lumMod val="75000"/>
                    </a:schemeClr>
                  </a:solidFill>
                </a:rPr>
                <a:t>(4.4)</a:t>
              </a:r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5B36999-B407-CC26-B100-B682D97BAFC3}"/>
                </a:ext>
              </a:extLst>
            </p:cNvPr>
            <p:cNvSpPr txBox="1"/>
            <p:nvPr/>
          </p:nvSpPr>
          <p:spPr>
            <a:xfrm>
              <a:off x="338446" y="3058477"/>
              <a:ext cx="4320000" cy="1800000"/>
            </a:xfrm>
            <a:prstGeom prst="rightArrow">
              <a:avLst>
                <a:gd name="adj1" fmla="val 100000"/>
                <a:gd name="adj2" fmla="val 25590"/>
              </a:avLst>
            </a:prstGeom>
            <a:noFill/>
            <a:ln>
              <a:solidFill>
                <a:srgbClr val="66248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How did I </a:t>
              </a:r>
              <a:r>
                <a:rPr lang="en-US" sz="1200" b="1" dirty="0"/>
                <a:t>overcome</a:t>
              </a:r>
              <a:r>
                <a:rPr lang="en-US" sz="1200" dirty="0"/>
                <a:t> these problems? </a:t>
              </a:r>
              <a:r>
                <a:rPr lang="en-US" sz="1200" i="1" dirty="0">
                  <a:solidFill>
                    <a:schemeClr val="bg1">
                      <a:lumMod val="75000"/>
                    </a:schemeClr>
                  </a:solidFill>
                </a:rPr>
                <a:t>(4.4)</a:t>
              </a:r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087444-7BD9-B414-CC6C-110EFA23F833}"/>
                </a:ext>
              </a:extLst>
            </p:cNvPr>
            <p:cNvGrpSpPr/>
            <p:nvPr/>
          </p:nvGrpSpPr>
          <p:grpSpPr>
            <a:xfrm>
              <a:off x="338446" y="1188837"/>
              <a:ext cx="9229107" cy="5201421"/>
              <a:chOff x="338446" y="1188837"/>
              <a:chExt cx="9229107" cy="520142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96338C-9E88-A971-B4BA-4FBF71688EBA}"/>
                  </a:ext>
                </a:extLst>
              </p:cNvPr>
              <p:cNvSpPr txBox="1"/>
              <p:nvPr/>
            </p:nvSpPr>
            <p:spPr>
              <a:xfrm>
                <a:off x="5247553" y="1188837"/>
                <a:ext cx="4320000" cy="1800000"/>
              </a:xfrm>
              <a:prstGeom prst="downArrow">
                <a:avLst>
                  <a:gd name="adj1" fmla="val 100000"/>
                  <a:gd name="adj2" fmla="val 14346"/>
                </a:avLst>
              </a:prstGeom>
              <a:noFill/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r>
                  <a:rPr lang="en-US" dirty="0"/>
                  <a:t>What decisions did I (or the group) make?</a:t>
                </a:r>
                <a:r>
                  <a:rPr lang="en-US" i="1" dirty="0">
                    <a:solidFill>
                      <a:schemeClr val="bg1">
                        <a:lumMod val="75000"/>
                      </a:schemeClr>
                    </a:solidFill>
                  </a:rPr>
                  <a:t> (4.2)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F89C27-5849-5822-B78B-F44DB6D8CA64}"/>
                  </a:ext>
                </a:extLst>
              </p:cNvPr>
              <p:cNvSpPr txBox="1"/>
              <p:nvPr/>
            </p:nvSpPr>
            <p:spPr>
              <a:xfrm>
                <a:off x="5247553" y="3058477"/>
                <a:ext cx="4320000" cy="1800000"/>
              </a:xfrm>
              <a:prstGeom prst="roundRect">
                <a:avLst/>
              </a:prstGeom>
              <a:noFill/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How did this affect the way my project turned out? </a:t>
                </a:r>
                <a:r>
                  <a:rPr lang="en-US" sz="1200" i="1" dirty="0">
                    <a:solidFill>
                      <a:schemeClr val="bg1">
                        <a:lumMod val="75000"/>
                      </a:schemeClr>
                    </a:solidFill>
                  </a:rPr>
                  <a:t>(3.2)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04AD2E-47DA-67B7-952B-8EAFB2EB7850}"/>
                  </a:ext>
                </a:extLst>
              </p:cNvPr>
              <p:cNvSpPr txBox="1"/>
              <p:nvPr/>
            </p:nvSpPr>
            <p:spPr>
              <a:xfrm>
                <a:off x="338446" y="4950258"/>
                <a:ext cx="9229107" cy="1440000"/>
              </a:xfrm>
              <a:prstGeom prst="roundRect">
                <a:avLst/>
              </a:prstGeom>
              <a:solidFill>
                <a:srgbClr val="DDD1E8"/>
              </a:solidFill>
              <a:ln>
                <a:solidFill>
                  <a:srgbClr val="66248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662483"/>
                    </a:solidFill>
                  </a:rPr>
                  <a:t>What did I learn? If I had to do this again, how would I do it better next time? </a:t>
                </a:r>
                <a:r>
                  <a:rPr lang="en-US" sz="1200" i="1" dirty="0">
                    <a:solidFill>
                      <a:schemeClr val="bg1">
                        <a:lumMod val="75000"/>
                      </a:schemeClr>
                    </a:solidFill>
                  </a:rPr>
                  <a:t>(3.3)</a:t>
                </a:r>
              </a:p>
              <a:p>
                <a:endParaRPr lang="en-US" sz="1200" dirty="0">
                  <a:solidFill>
                    <a:srgbClr val="662483"/>
                  </a:solidFill>
                </a:endParaRPr>
              </a:p>
              <a:p>
                <a:endParaRPr lang="en-US" sz="1200" dirty="0">
                  <a:solidFill>
                    <a:srgbClr val="662483"/>
                  </a:solidFill>
                </a:endParaRPr>
              </a:p>
            </p:txBody>
          </p:sp>
        </p:grpSp>
      </p:grpSp>
      <p:sp>
        <p:nvSpPr>
          <p:cNvPr id="9" name="Down Ribbon 8">
            <a:extLst>
              <a:ext uri="{FF2B5EF4-FFF2-40B4-BE49-F238E27FC236}">
                <a16:creationId xmlns:a16="http://schemas.microsoft.com/office/drawing/2014/main" id="{5C792ACD-1409-4A91-C2E6-91A93942DCD8}"/>
              </a:ext>
            </a:extLst>
          </p:cNvPr>
          <p:cNvSpPr/>
          <p:nvPr/>
        </p:nvSpPr>
        <p:spPr>
          <a:xfrm>
            <a:off x="338447" y="397549"/>
            <a:ext cx="9229106" cy="593958"/>
          </a:xfrm>
          <a:prstGeom prst="ribbon">
            <a:avLst>
              <a:gd name="adj1" fmla="val 8670"/>
              <a:gd name="adj2" fmla="val 75000"/>
            </a:avLst>
          </a:prstGeom>
          <a:solidFill>
            <a:srgbClr val="DDD1E8"/>
          </a:solidFill>
          <a:ln w="6350">
            <a:solidFill>
              <a:srgbClr val="66248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solidFill>
                  <a:srgbClr val="6624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Art &amp; DT: Reflection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1B6F3-17F7-FFBA-0A15-A8553141C9B5}"/>
              </a:ext>
            </a:extLst>
          </p:cNvPr>
          <p:cNvGrpSpPr>
            <a:grpSpLocks noChangeAspect="1"/>
          </p:cNvGrpSpPr>
          <p:nvPr/>
        </p:nvGrpSpPr>
        <p:grpSpPr>
          <a:xfrm>
            <a:off x="7069563" y="6315030"/>
            <a:ext cx="2444115" cy="431800"/>
            <a:chOff x="0" y="0"/>
            <a:chExt cx="8641930" cy="152892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297E1FE-5819-610E-BA13-D11D9F50B832}"/>
                </a:ext>
              </a:extLst>
            </p:cNvPr>
            <p:cNvGrpSpPr/>
            <p:nvPr/>
          </p:nvGrpSpPr>
          <p:grpSpPr>
            <a:xfrm>
              <a:off x="0" y="0"/>
              <a:ext cx="8641930" cy="1528923"/>
              <a:chOff x="0" y="0"/>
              <a:chExt cx="8641930" cy="1528923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8FFF7F3B-748F-C8EA-7DD5-FE85E451C27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0" r="1699"/>
              <a:stretch/>
            </p:blipFill>
            <p:spPr bwMode="auto">
              <a:xfrm>
                <a:off x="1430977" y="59376"/>
                <a:ext cx="1440815" cy="143827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57A43F92-C6CC-D306-288D-825440F431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9" r="3841"/>
              <a:stretch/>
            </p:blipFill>
            <p:spPr bwMode="auto">
              <a:xfrm>
                <a:off x="2879767" y="29688"/>
                <a:ext cx="1439545" cy="149923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1C45807D-5872-E187-4FB8-722F1B5FA3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9" r="4864"/>
              <a:stretch/>
            </p:blipFill>
            <p:spPr bwMode="auto">
              <a:xfrm>
                <a:off x="4322618" y="0"/>
                <a:ext cx="1439545" cy="14941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5AEC672-26B2-B3A1-4943-ADDDAB2112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89" r="4326"/>
              <a:stretch/>
            </p:blipFill>
            <p:spPr bwMode="auto">
              <a:xfrm>
                <a:off x="5765470" y="29688"/>
                <a:ext cx="1439545" cy="148780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7C3176F-80CA-A35B-3AD3-AE63B5E9C5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27" r="5509"/>
              <a:stretch/>
            </p:blipFill>
            <p:spPr bwMode="auto">
              <a:xfrm>
                <a:off x="7202385" y="35626"/>
                <a:ext cx="1439545" cy="14782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76E3E723-A1E9-9949-6A3F-75C5F15CB6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0" r="1381"/>
              <a:stretch/>
            </p:blipFill>
            <p:spPr bwMode="auto">
              <a:xfrm>
                <a:off x="0" y="53439"/>
                <a:ext cx="1439545" cy="144208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F8BC4B7-220A-AF17-47A7-205BF51ED1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7" r="5509"/>
            <a:stretch/>
          </p:blipFill>
          <p:spPr bwMode="auto">
            <a:xfrm>
              <a:off x="7202384" y="35626"/>
              <a:ext cx="1438910" cy="14776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45" name="Text Box 13">
            <a:extLst>
              <a:ext uri="{FF2B5EF4-FFF2-40B4-BE49-F238E27FC236}">
                <a16:creationId xmlns:a16="http://schemas.microsoft.com/office/drawing/2014/main" id="{EAFFC1B8-F2D4-7D44-7D96-8A88749623AB}"/>
              </a:ext>
            </a:extLst>
          </p:cNvPr>
          <p:cNvSpPr txBox="1"/>
          <p:nvPr/>
        </p:nvSpPr>
        <p:spPr>
          <a:xfrm>
            <a:off x="2712401" y="6536035"/>
            <a:ext cx="4481195" cy="206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Cool-water-reflection</a:t>
            </a:r>
            <a:r>
              <a:rPr lang="en-GB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</a:t>
            </a:r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The FOSIL Group</a:t>
            </a:r>
            <a:r>
              <a:rPr lang="en-GB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licensed under </a:t>
            </a:r>
            <a:r>
              <a:rPr lang="en-GB" sz="75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CC BY-NC-SA 4.0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FD37C7-7A70-E537-9C03-DA1DD17FCA1B}"/>
              </a:ext>
            </a:extLst>
          </p:cNvPr>
          <p:cNvSpPr txBox="1"/>
          <p:nvPr/>
        </p:nvSpPr>
        <p:spPr>
          <a:xfrm>
            <a:off x="312522" y="6524646"/>
            <a:ext cx="1879041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FOSIL: Learning by finding out for yourself.</a:t>
            </a:r>
            <a:r>
              <a:rPr lang="en-GB" sz="750" dirty="0">
                <a:effectLst/>
              </a:rPr>
              <a:t> </a:t>
            </a:r>
            <a:endParaRPr lang="en-US" sz="750"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52BBC84-6653-D50A-46C3-1E292B3234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2405" y="1797224"/>
            <a:ext cx="1521189" cy="76059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9951162-9E23-0D4F-1BAC-A0DA5D60C9EF}"/>
              </a:ext>
            </a:extLst>
          </p:cNvPr>
          <p:cNvGrpSpPr/>
          <p:nvPr/>
        </p:nvGrpSpPr>
        <p:grpSpPr>
          <a:xfrm>
            <a:off x="338446" y="90049"/>
            <a:ext cx="7882175" cy="261610"/>
            <a:chOff x="338446" y="90049"/>
            <a:chExt cx="7882175" cy="26161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CD87E45-C8F0-F681-9185-532BED1EB8BE}"/>
                </a:ext>
              </a:extLst>
            </p:cNvPr>
            <p:cNvSpPr txBox="1"/>
            <p:nvPr/>
          </p:nvSpPr>
          <p:spPr>
            <a:xfrm>
              <a:off x="338446" y="90049"/>
              <a:ext cx="5645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Name: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0E3CD0-1D0A-69F6-14B8-E808E8F7BED8}"/>
                </a:ext>
              </a:extLst>
            </p:cNvPr>
            <p:cNvSpPr txBox="1"/>
            <p:nvPr/>
          </p:nvSpPr>
          <p:spPr>
            <a:xfrm>
              <a:off x="4062156" y="90049"/>
              <a:ext cx="5068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Class: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01BDBD-FEF4-B190-87DC-67A3FF3126E5}"/>
                </a:ext>
              </a:extLst>
            </p:cNvPr>
            <p:cNvSpPr txBox="1"/>
            <p:nvPr/>
          </p:nvSpPr>
          <p:spPr>
            <a:xfrm>
              <a:off x="7726575" y="90049"/>
              <a:ext cx="4940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Date: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04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bdb189-ca16-407d-80e6-67175f129138" xsi:nil="true"/>
    <lcf76f155ced4ddcb4097134ff3c332f xmlns="c3efdda0-5dc4-485e-bba7-f823408f3d9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FF1AF04C1D142BF90305BBFC8E194" ma:contentTypeVersion="17" ma:contentTypeDescription="Create a new document." ma:contentTypeScope="" ma:versionID="3a83b21ca4b476699a1b34c461367f26">
  <xsd:schema xmlns:xsd="http://www.w3.org/2001/XMLSchema" xmlns:xs="http://www.w3.org/2001/XMLSchema" xmlns:p="http://schemas.microsoft.com/office/2006/metadata/properties" xmlns:ns2="c3efdda0-5dc4-485e-bba7-f823408f3d96" xmlns:ns3="23bdb189-ca16-407d-80e6-67175f129138" targetNamespace="http://schemas.microsoft.com/office/2006/metadata/properties" ma:root="true" ma:fieldsID="9e43aa7fe9eba7deae516d213499ddb4" ns2:_="" ns3:_="">
    <xsd:import namespace="c3efdda0-5dc4-485e-bba7-f823408f3d96"/>
    <xsd:import namespace="23bdb189-ca16-407d-80e6-67175f1291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fdda0-5dc4-485e-bba7-f823408f3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b3fc568-6601-491a-aef8-80b5de73be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db189-ca16-407d-80e6-67175f12913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9f7cc4d-8990-4dae-b3b4-1f6b4749ad61}" ma:internalName="TaxCatchAll" ma:showField="CatchAllData" ma:web="23bdb189-ca16-407d-80e6-67175f1291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33841F-C310-4A23-A12C-708FDB1CBD0F}">
  <ds:schemaRefs>
    <ds:schemaRef ds:uri="http://purl.org/dc/dcmitype/"/>
    <ds:schemaRef ds:uri="c3efdda0-5dc4-485e-bba7-f823408f3d9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23bdb189-ca16-407d-80e6-67175f129138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84EFBC8-6DC6-42E4-BB2C-9A30203382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4525F8-E295-47F3-8A1C-AB2F878E7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efdda0-5dc4-485e-bba7-f823408f3d96"/>
    <ds:schemaRef ds:uri="23bdb189-ca16-407d-80e6-67175f1291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350</TotalTime>
  <Words>220</Words>
  <Application>Microsoft Macintosh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Jennifer Toerien</cp:lastModifiedBy>
  <cp:revision>1</cp:revision>
  <dcterms:created xsi:type="dcterms:W3CDTF">2023-02-12T16:37:29Z</dcterms:created>
  <dcterms:modified xsi:type="dcterms:W3CDTF">2023-02-12T22:28:06Z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0x0101005C1FF1AF04C1D142BF90305BBFC8E194</vt:lpwstr>
  </property>
  <property fmtid="{D5CDD505-2E9C-101B-9397-08002B2CF9AE}" pid="3" name="MediaServiceImageTags">
    <vt:lpwstr/>
  </property>
</Properties>
</file>