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A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117" d="100"/>
          <a:sy n="117" d="100"/>
        </p:scale>
        <p:origin x="148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C3C4CE-B8E1-6368-36C4-447852A1E673}"/>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pitchFamily="68" charset="0"/>
                <a:ea typeface="ＭＳ Ｐゴシック" pitchFamily="68" charset="-128"/>
              </a:defRPr>
            </a:lvl1pPr>
          </a:lstStyle>
          <a:p>
            <a:pPr>
              <a:defRPr/>
            </a:pPr>
            <a:endParaRPr lang="en-GB"/>
          </a:p>
        </p:txBody>
      </p:sp>
      <p:sp>
        <p:nvSpPr>
          <p:cNvPr id="3" name="Date Placeholder 2">
            <a:extLst>
              <a:ext uri="{FF2B5EF4-FFF2-40B4-BE49-F238E27FC236}">
                <a16:creationId xmlns:a16="http://schemas.microsoft.com/office/drawing/2014/main" id="{CE917F0B-F212-626D-25E6-35A5A12D0CA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68" charset="0"/>
                <a:ea typeface="ＭＳ Ｐゴシック" pitchFamily="68" charset="-128"/>
              </a:defRPr>
            </a:lvl1pPr>
          </a:lstStyle>
          <a:p>
            <a:pPr>
              <a:defRPr/>
            </a:pPr>
            <a:fld id="{FCFEB790-91B2-4248-8DEB-058B32A73EF9}" type="datetime1">
              <a:rPr lang="en-US"/>
              <a:pPr>
                <a:defRPr/>
              </a:pPr>
              <a:t>4/12/23</a:t>
            </a:fld>
            <a:endParaRPr lang="en-GB"/>
          </a:p>
        </p:txBody>
      </p:sp>
      <p:sp>
        <p:nvSpPr>
          <p:cNvPr id="4" name="Slide Image Placeholder 3">
            <a:extLst>
              <a:ext uri="{FF2B5EF4-FFF2-40B4-BE49-F238E27FC236}">
                <a16:creationId xmlns:a16="http://schemas.microsoft.com/office/drawing/2014/main" id="{ED809EFE-25A6-13B4-E7F3-1F0060EDB00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noProof="0"/>
          </a:p>
        </p:txBody>
      </p:sp>
      <p:sp>
        <p:nvSpPr>
          <p:cNvPr id="5" name="Notes Placeholder 4">
            <a:extLst>
              <a:ext uri="{FF2B5EF4-FFF2-40B4-BE49-F238E27FC236}">
                <a16:creationId xmlns:a16="http://schemas.microsoft.com/office/drawing/2014/main" id="{6D868AC0-5CBB-8694-F591-2024FCE4F1A6}"/>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a:extLst>
              <a:ext uri="{FF2B5EF4-FFF2-40B4-BE49-F238E27FC236}">
                <a16:creationId xmlns:a16="http://schemas.microsoft.com/office/drawing/2014/main" id="{44705B11-F3F7-130E-190D-DE892F7A72C3}"/>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68" charset="0"/>
                <a:ea typeface="ＭＳ Ｐゴシック" pitchFamily="68" charset="-128"/>
              </a:defRPr>
            </a:lvl1pPr>
          </a:lstStyle>
          <a:p>
            <a:pPr>
              <a:defRPr/>
            </a:pPr>
            <a:endParaRPr lang="en-GB"/>
          </a:p>
        </p:txBody>
      </p:sp>
      <p:sp>
        <p:nvSpPr>
          <p:cNvPr id="7" name="Slide Number Placeholder 6">
            <a:extLst>
              <a:ext uri="{FF2B5EF4-FFF2-40B4-BE49-F238E27FC236}">
                <a16:creationId xmlns:a16="http://schemas.microsoft.com/office/drawing/2014/main" id="{DFF19955-76D3-132A-102A-D457BA69DEF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5F232E2-B9FE-420E-A872-F083EE22C5F5}" type="slidenum">
              <a:rPr lang="en-GB" altLang="fr-FR"/>
              <a:pPr/>
              <a:t>‹#›</a:t>
            </a:fld>
            <a:endParaRPr lang="en-GB" altLang="fr-FR"/>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8"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19AD675-BD94-744B-437A-DF1C6EF70D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1DBE481C-28C5-6DB8-ABF8-78A563D4DB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fr-FR" i="1">
                <a:ea typeface="ＭＳ Ｐゴシック" panose="020B0600070205080204" pitchFamily="34" charset="-128"/>
              </a:rPr>
              <a:t>Seeing the bigger picture: School Libraries in the learning </a:t>
            </a:r>
            <a:r>
              <a:rPr lang="en-GB" altLang="fr-FR">
                <a:ea typeface="ＭＳ Ｐゴシック" panose="020B0600070205080204" pitchFamily="34" charset="-128"/>
              </a:rPr>
              <a:t>agenda, School Libraries Group of the Chartered Institute of Library and Information Professionals National Conference 2009, Peterborough</a:t>
            </a:r>
          </a:p>
        </p:txBody>
      </p:sp>
      <p:sp>
        <p:nvSpPr>
          <p:cNvPr id="18436" name="Slide Number Placeholder 3">
            <a:extLst>
              <a:ext uri="{FF2B5EF4-FFF2-40B4-BE49-F238E27FC236}">
                <a16:creationId xmlns:a16="http://schemas.microsoft.com/office/drawing/2014/main" id="{1FA1000F-9458-225A-57B6-AEA3390888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D39E078-B6C5-4D13-8072-00CAEAC2A9E0}" type="slidenum">
              <a:rPr lang="en-GB" altLang="fr-FR">
                <a:latin typeface="Calibri" panose="020F0502020204030204" pitchFamily="34" charset="0"/>
              </a:rPr>
              <a:pPr eaLnBrk="1" hangingPunct="1"/>
              <a:t>1</a:t>
            </a:fld>
            <a:endParaRPr lang="en-GB" altLang="fr-FR">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577A17A-8971-14F1-D786-0DFF682E7E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8560FFB-027E-2FE1-8F2B-EB9F02748F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fr-FR">
              <a:ea typeface="ＭＳ Ｐゴシック" panose="020B0600070205080204" pitchFamily="34" charset="-128"/>
            </a:endParaRPr>
          </a:p>
        </p:txBody>
      </p:sp>
      <p:sp>
        <p:nvSpPr>
          <p:cNvPr id="19460" name="Slide Number Placeholder 3">
            <a:extLst>
              <a:ext uri="{FF2B5EF4-FFF2-40B4-BE49-F238E27FC236}">
                <a16:creationId xmlns:a16="http://schemas.microsoft.com/office/drawing/2014/main" id="{2C7BFC7B-819F-CBA8-AB04-D913EDF677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81FA908-6E33-4E98-B431-E705C75CBA44}" type="slidenum">
              <a:rPr lang="en-GB" altLang="fr-FR">
                <a:latin typeface="Calibri" panose="020F0502020204030204" pitchFamily="34" charset="0"/>
              </a:rPr>
              <a:pPr eaLnBrk="1" hangingPunct="1"/>
              <a:t>2</a:t>
            </a:fld>
            <a:endParaRPr lang="en-GB" altLang="fr-FR">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CA3F8BB-9713-06CA-7893-48449382C3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B9900F72-1AD7-0982-2FD5-9B1C9F1313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fr-FR">
              <a:ea typeface="ＭＳ Ｐゴシック" panose="020B0600070205080204" pitchFamily="34" charset="-128"/>
            </a:endParaRPr>
          </a:p>
        </p:txBody>
      </p:sp>
      <p:sp>
        <p:nvSpPr>
          <p:cNvPr id="20484" name="Slide Number Placeholder 3">
            <a:extLst>
              <a:ext uri="{FF2B5EF4-FFF2-40B4-BE49-F238E27FC236}">
                <a16:creationId xmlns:a16="http://schemas.microsoft.com/office/drawing/2014/main" id="{1EFC9D3E-9179-2E85-37BA-1D3072C0A8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6D453C2-E81C-4DEE-A3E3-4F703553096D}" type="slidenum">
              <a:rPr lang="en-GB" altLang="fr-FR">
                <a:latin typeface="Calibri" panose="020F0502020204030204" pitchFamily="34" charset="0"/>
              </a:rPr>
              <a:pPr eaLnBrk="1" hangingPunct="1"/>
              <a:t>3</a:t>
            </a:fld>
            <a:endParaRPr lang="en-GB" altLang="fr-F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07037E-BCF7-C291-6607-77ADECF87BD3}"/>
              </a:ext>
            </a:extLst>
          </p:cNvPr>
          <p:cNvSpPr>
            <a:spLocks noGrp="1"/>
          </p:cNvSpPr>
          <p:nvPr>
            <p:ph type="dt" sz="half" idx="10"/>
          </p:nvPr>
        </p:nvSpPr>
        <p:spPr/>
        <p:txBody>
          <a:bodyPr/>
          <a:lstStyle>
            <a:lvl1pPr>
              <a:defRPr/>
            </a:lvl1pPr>
          </a:lstStyle>
          <a:p>
            <a:pPr>
              <a:defRPr/>
            </a:pPr>
            <a:fld id="{8C6CC5DC-21DB-4DB5-8D67-14BD8217A939}" type="datetime1">
              <a:rPr lang="en-US"/>
              <a:pPr>
                <a:defRPr/>
              </a:pPr>
              <a:t>4/12/23</a:t>
            </a:fld>
            <a:endParaRPr lang="en-GB"/>
          </a:p>
        </p:txBody>
      </p:sp>
      <p:sp>
        <p:nvSpPr>
          <p:cNvPr id="5" name="Footer Placeholder 4">
            <a:extLst>
              <a:ext uri="{FF2B5EF4-FFF2-40B4-BE49-F238E27FC236}">
                <a16:creationId xmlns:a16="http://schemas.microsoft.com/office/drawing/2014/main" id="{47B3D4F4-EBAA-CB9A-DDCD-AF03F5149EF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44FF675-8824-7BFD-DE42-7F3F392D7E15}"/>
              </a:ext>
            </a:extLst>
          </p:cNvPr>
          <p:cNvSpPr>
            <a:spLocks noGrp="1"/>
          </p:cNvSpPr>
          <p:nvPr>
            <p:ph type="sldNum" sz="quarter" idx="12"/>
          </p:nvPr>
        </p:nvSpPr>
        <p:spPr/>
        <p:txBody>
          <a:bodyPr/>
          <a:lstStyle>
            <a:lvl1pPr>
              <a:defRPr/>
            </a:lvl1pPr>
          </a:lstStyle>
          <a:p>
            <a:fld id="{6A9DF8EB-234D-43EE-803F-25D1C3C52D60}" type="slidenum">
              <a:rPr lang="en-GB" altLang="fr-FR"/>
              <a:pPr/>
              <a:t>‹#›</a:t>
            </a:fld>
            <a:endParaRPr lang="en-GB" altLang="fr-FR"/>
          </a:p>
        </p:txBody>
      </p:sp>
    </p:spTree>
    <p:extLst>
      <p:ext uri="{BB962C8B-B14F-4D97-AF65-F5344CB8AC3E}">
        <p14:creationId xmlns:p14="http://schemas.microsoft.com/office/powerpoint/2010/main" val="1253854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44C84F-B3A9-9A22-1490-5F628FEF0B1E}"/>
              </a:ext>
            </a:extLst>
          </p:cNvPr>
          <p:cNvSpPr>
            <a:spLocks noGrp="1"/>
          </p:cNvSpPr>
          <p:nvPr>
            <p:ph type="dt" sz="half" idx="10"/>
          </p:nvPr>
        </p:nvSpPr>
        <p:spPr/>
        <p:txBody>
          <a:bodyPr/>
          <a:lstStyle>
            <a:lvl1pPr>
              <a:defRPr/>
            </a:lvl1pPr>
          </a:lstStyle>
          <a:p>
            <a:pPr>
              <a:defRPr/>
            </a:pPr>
            <a:fld id="{5D27D6BE-D4CF-4CF7-B0F9-513C2C98A99C}" type="datetime1">
              <a:rPr lang="en-US"/>
              <a:pPr>
                <a:defRPr/>
              </a:pPr>
              <a:t>4/12/23</a:t>
            </a:fld>
            <a:endParaRPr lang="en-GB"/>
          </a:p>
        </p:txBody>
      </p:sp>
      <p:sp>
        <p:nvSpPr>
          <p:cNvPr id="5" name="Footer Placeholder 4">
            <a:extLst>
              <a:ext uri="{FF2B5EF4-FFF2-40B4-BE49-F238E27FC236}">
                <a16:creationId xmlns:a16="http://schemas.microsoft.com/office/drawing/2014/main" id="{4CF581D4-E20E-0200-0E82-4C5369F0787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AA9C326-F16F-8E4B-5310-47E94EDC9C34}"/>
              </a:ext>
            </a:extLst>
          </p:cNvPr>
          <p:cNvSpPr>
            <a:spLocks noGrp="1"/>
          </p:cNvSpPr>
          <p:nvPr>
            <p:ph type="sldNum" sz="quarter" idx="12"/>
          </p:nvPr>
        </p:nvSpPr>
        <p:spPr/>
        <p:txBody>
          <a:bodyPr/>
          <a:lstStyle>
            <a:lvl1pPr>
              <a:defRPr/>
            </a:lvl1pPr>
          </a:lstStyle>
          <a:p>
            <a:fld id="{DE2935DF-42EB-482A-A9DC-13417466F2B1}" type="slidenum">
              <a:rPr lang="en-GB" altLang="fr-FR"/>
              <a:pPr/>
              <a:t>‹#›</a:t>
            </a:fld>
            <a:endParaRPr lang="en-GB" altLang="fr-FR"/>
          </a:p>
        </p:txBody>
      </p:sp>
    </p:spTree>
    <p:extLst>
      <p:ext uri="{BB962C8B-B14F-4D97-AF65-F5344CB8AC3E}">
        <p14:creationId xmlns:p14="http://schemas.microsoft.com/office/powerpoint/2010/main" val="81404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D54BF9-F342-CC7B-887F-E9D2C580615E}"/>
              </a:ext>
            </a:extLst>
          </p:cNvPr>
          <p:cNvSpPr>
            <a:spLocks noGrp="1"/>
          </p:cNvSpPr>
          <p:nvPr>
            <p:ph type="dt" sz="half" idx="10"/>
          </p:nvPr>
        </p:nvSpPr>
        <p:spPr/>
        <p:txBody>
          <a:bodyPr/>
          <a:lstStyle>
            <a:lvl1pPr>
              <a:defRPr/>
            </a:lvl1pPr>
          </a:lstStyle>
          <a:p>
            <a:pPr>
              <a:defRPr/>
            </a:pPr>
            <a:fld id="{B6A19BE2-0325-440F-99A6-CBBF9CCD6938}" type="datetime1">
              <a:rPr lang="en-US"/>
              <a:pPr>
                <a:defRPr/>
              </a:pPr>
              <a:t>4/12/23</a:t>
            </a:fld>
            <a:endParaRPr lang="en-GB"/>
          </a:p>
        </p:txBody>
      </p:sp>
      <p:sp>
        <p:nvSpPr>
          <p:cNvPr id="5" name="Footer Placeholder 4">
            <a:extLst>
              <a:ext uri="{FF2B5EF4-FFF2-40B4-BE49-F238E27FC236}">
                <a16:creationId xmlns:a16="http://schemas.microsoft.com/office/drawing/2014/main" id="{72668F95-628E-7C7E-79C8-7FF7EAA3F6A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D2A674A-6C25-EEB0-072C-849C8A711E93}"/>
              </a:ext>
            </a:extLst>
          </p:cNvPr>
          <p:cNvSpPr>
            <a:spLocks noGrp="1"/>
          </p:cNvSpPr>
          <p:nvPr>
            <p:ph type="sldNum" sz="quarter" idx="12"/>
          </p:nvPr>
        </p:nvSpPr>
        <p:spPr/>
        <p:txBody>
          <a:bodyPr/>
          <a:lstStyle>
            <a:lvl1pPr>
              <a:defRPr/>
            </a:lvl1pPr>
          </a:lstStyle>
          <a:p>
            <a:fld id="{4B471F5C-2452-42B5-B03F-272DD4802C61}" type="slidenum">
              <a:rPr lang="en-GB" altLang="fr-FR"/>
              <a:pPr/>
              <a:t>‹#›</a:t>
            </a:fld>
            <a:endParaRPr lang="en-GB" altLang="fr-FR"/>
          </a:p>
        </p:txBody>
      </p:sp>
    </p:spTree>
    <p:extLst>
      <p:ext uri="{BB962C8B-B14F-4D97-AF65-F5344CB8AC3E}">
        <p14:creationId xmlns:p14="http://schemas.microsoft.com/office/powerpoint/2010/main" val="76236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E47C7F-BF2C-7442-0501-17D7107061EA}"/>
              </a:ext>
            </a:extLst>
          </p:cNvPr>
          <p:cNvSpPr>
            <a:spLocks noGrp="1"/>
          </p:cNvSpPr>
          <p:nvPr>
            <p:ph type="dt" sz="half" idx="10"/>
          </p:nvPr>
        </p:nvSpPr>
        <p:spPr/>
        <p:txBody>
          <a:bodyPr/>
          <a:lstStyle>
            <a:lvl1pPr>
              <a:defRPr/>
            </a:lvl1pPr>
          </a:lstStyle>
          <a:p>
            <a:pPr>
              <a:defRPr/>
            </a:pPr>
            <a:fld id="{2D28B00A-CED6-4877-BDC6-689540335596}" type="datetime1">
              <a:rPr lang="en-US"/>
              <a:pPr>
                <a:defRPr/>
              </a:pPr>
              <a:t>4/12/23</a:t>
            </a:fld>
            <a:endParaRPr lang="en-GB"/>
          </a:p>
        </p:txBody>
      </p:sp>
      <p:sp>
        <p:nvSpPr>
          <p:cNvPr id="5" name="Footer Placeholder 4">
            <a:extLst>
              <a:ext uri="{FF2B5EF4-FFF2-40B4-BE49-F238E27FC236}">
                <a16:creationId xmlns:a16="http://schemas.microsoft.com/office/drawing/2014/main" id="{7D165186-5186-9A31-7688-111DF4CB519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1DCA18B-CE71-D834-DAE9-7F80BF8DB521}"/>
              </a:ext>
            </a:extLst>
          </p:cNvPr>
          <p:cNvSpPr>
            <a:spLocks noGrp="1"/>
          </p:cNvSpPr>
          <p:nvPr>
            <p:ph type="sldNum" sz="quarter" idx="12"/>
          </p:nvPr>
        </p:nvSpPr>
        <p:spPr/>
        <p:txBody>
          <a:bodyPr/>
          <a:lstStyle>
            <a:lvl1pPr>
              <a:defRPr/>
            </a:lvl1pPr>
          </a:lstStyle>
          <a:p>
            <a:fld id="{216FA827-381B-4DCE-B007-BD06AA64A3E8}" type="slidenum">
              <a:rPr lang="en-GB" altLang="fr-FR"/>
              <a:pPr/>
              <a:t>‹#›</a:t>
            </a:fld>
            <a:endParaRPr lang="en-GB" altLang="fr-FR"/>
          </a:p>
        </p:txBody>
      </p:sp>
    </p:spTree>
    <p:extLst>
      <p:ext uri="{BB962C8B-B14F-4D97-AF65-F5344CB8AC3E}">
        <p14:creationId xmlns:p14="http://schemas.microsoft.com/office/powerpoint/2010/main" val="2641962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3B0329-4ACC-7DBE-ABF4-181B776F4080}"/>
              </a:ext>
            </a:extLst>
          </p:cNvPr>
          <p:cNvSpPr>
            <a:spLocks noGrp="1"/>
          </p:cNvSpPr>
          <p:nvPr>
            <p:ph type="dt" sz="half" idx="10"/>
          </p:nvPr>
        </p:nvSpPr>
        <p:spPr/>
        <p:txBody>
          <a:bodyPr/>
          <a:lstStyle>
            <a:lvl1pPr>
              <a:defRPr/>
            </a:lvl1pPr>
          </a:lstStyle>
          <a:p>
            <a:pPr>
              <a:defRPr/>
            </a:pPr>
            <a:fld id="{29635B78-4A12-440B-BC79-566AFEFAED22}" type="datetime1">
              <a:rPr lang="en-US"/>
              <a:pPr>
                <a:defRPr/>
              </a:pPr>
              <a:t>4/12/23</a:t>
            </a:fld>
            <a:endParaRPr lang="en-GB"/>
          </a:p>
        </p:txBody>
      </p:sp>
      <p:sp>
        <p:nvSpPr>
          <p:cNvPr id="5" name="Footer Placeholder 4">
            <a:extLst>
              <a:ext uri="{FF2B5EF4-FFF2-40B4-BE49-F238E27FC236}">
                <a16:creationId xmlns:a16="http://schemas.microsoft.com/office/drawing/2014/main" id="{35E3B19F-6A39-9959-70C0-DCF40EC3AF2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D0DE28D-D85D-9B48-E7CE-8539DF8E8659}"/>
              </a:ext>
            </a:extLst>
          </p:cNvPr>
          <p:cNvSpPr>
            <a:spLocks noGrp="1"/>
          </p:cNvSpPr>
          <p:nvPr>
            <p:ph type="sldNum" sz="quarter" idx="12"/>
          </p:nvPr>
        </p:nvSpPr>
        <p:spPr/>
        <p:txBody>
          <a:bodyPr/>
          <a:lstStyle>
            <a:lvl1pPr>
              <a:defRPr/>
            </a:lvl1pPr>
          </a:lstStyle>
          <a:p>
            <a:fld id="{E8F61FBC-A032-4E0A-B632-D13138C687D6}" type="slidenum">
              <a:rPr lang="en-GB" altLang="fr-FR"/>
              <a:pPr/>
              <a:t>‹#›</a:t>
            </a:fld>
            <a:endParaRPr lang="en-GB" altLang="fr-FR"/>
          </a:p>
        </p:txBody>
      </p:sp>
    </p:spTree>
    <p:extLst>
      <p:ext uri="{BB962C8B-B14F-4D97-AF65-F5344CB8AC3E}">
        <p14:creationId xmlns:p14="http://schemas.microsoft.com/office/powerpoint/2010/main" val="3765419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9E41FA6F-E444-E761-983B-795BBB7927A4}"/>
              </a:ext>
            </a:extLst>
          </p:cNvPr>
          <p:cNvSpPr>
            <a:spLocks noGrp="1"/>
          </p:cNvSpPr>
          <p:nvPr>
            <p:ph type="dt" sz="half" idx="10"/>
          </p:nvPr>
        </p:nvSpPr>
        <p:spPr/>
        <p:txBody>
          <a:bodyPr/>
          <a:lstStyle>
            <a:lvl1pPr>
              <a:defRPr/>
            </a:lvl1pPr>
          </a:lstStyle>
          <a:p>
            <a:pPr>
              <a:defRPr/>
            </a:pPr>
            <a:fld id="{4283D6C1-E727-4543-881A-D30E6B21383E}" type="datetime1">
              <a:rPr lang="en-US"/>
              <a:pPr>
                <a:defRPr/>
              </a:pPr>
              <a:t>4/12/23</a:t>
            </a:fld>
            <a:endParaRPr lang="en-GB"/>
          </a:p>
        </p:txBody>
      </p:sp>
      <p:sp>
        <p:nvSpPr>
          <p:cNvPr id="6" name="Footer Placeholder 4">
            <a:extLst>
              <a:ext uri="{FF2B5EF4-FFF2-40B4-BE49-F238E27FC236}">
                <a16:creationId xmlns:a16="http://schemas.microsoft.com/office/drawing/2014/main" id="{5A554DBF-1CB6-FE36-BB17-A3424378BEA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3B43298-D6EF-B795-FFCD-0122462D4F34}"/>
              </a:ext>
            </a:extLst>
          </p:cNvPr>
          <p:cNvSpPr>
            <a:spLocks noGrp="1"/>
          </p:cNvSpPr>
          <p:nvPr>
            <p:ph type="sldNum" sz="quarter" idx="12"/>
          </p:nvPr>
        </p:nvSpPr>
        <p:spPr/>
        <p:txBody>
          <a:bodyPr/>
          <a:lstStyle>
            <a:lvl1pPr>
              <a:defRPr/>
            </a:lvl1pPr>
          </a:lstStyle>
          <a:p>
            <a:fld id="{4839561F-545B-412D-9869-DE409DF818AE}" type="slidenum">
              <a:rPr lang="en-GB" altLang="fr-FR"/>
              <a:pPr/>
              <a:t>‹#›</a:t>
            </a:fld>
            <a:endParaRPr lang="en-GB" altLang="fr-FR"/>
          </a:p>
        </p:txBody>
      </p:sp>
    </p:spTree>
    <p:extLst>
      <p:ext uri="{BB962C8B-B14F-4D97-AF65-F5344CB8AC3E}">
        <p14:creationId xmlns:p14="http://schemas.microsoft.com/office/powerpoint/2010/main" val="361996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037E764D-A7A5-4C72-F94F-BCF61AD0E6FD}"/>
              </a:ext>
            </a:extLst>
          </p:cNvPr>
          <p:cNvSpPr>
            <a:spLocks noGrp="1"/>
          </p:cNvSpPr>
          <p:nvPr>
            <p:ph type="dt" sz="half" idx="10"/>
          </p:nvPr>
        </p:nvSpPr>
        <p:spPr/>
        <p:txBody>
          <a:bodyPr/>
          <a:lstStyle>
            <a:lvl1pPr>
              <a:defRPr/>
            </a:lvl1pPr>
          </a:lstStyle>
          <a:p>
            <a:pPr>
              <a:defRPr/>
            </a:pPr>
            <a:fld id="{8107637C-8549-4BE8-A24D-A6FDDB592580}" type="datetime1">
              <a:rPr lang="en-US"/>
              <a:pPr>
                <a:defRPr/>
              </a:pPr>
              <a:t>4/12/23</a:t>
            </a:fld>
            <a:endParaRPr lang="en-GB"/>
          </a:p>
        </p:txBody>
      </p:sp>
      <p:sp>
        <p:nvSpPr>
          <p:cNvPr id="8" name="Footer Placeholder 4">
            <a:extLst>
              <a:ext uri="{FF2B5EF4-FFF2-40B4-BE49-F238E27FC236}">
                <a16:creationId xmlns:a16="http://schemas.microsoft.com/office/drawing/2014/main" id="{CDC13A37-0C6C-A7D3-F7B3-2B5606EBF87A}"/>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6490914B-DF76-8643-95D3-D8216F4196C2}"/>
              </a:ext>
            </a:extLst>
          </p:cNvPr>
          <p:cNvSpPr>
            <a:spLocks noGrp="1"/>
          </p:cNvSpPr>
          <p:nvPr>
            <p:ph type="sldNum" sz="quarter" idx="12"/>
          </p:nvPr>
        </p:nvSpPr>
        <p:spPr/>
        <p:txBody>
          <a:bodyPr/>
          <a:lstStyle>
            <a:lvl1pPr>
              <a:defRPr/>
            </a:lvl1pPr>
          </a:lstStyle>
          <a:p>
            <a:fld id="{6D10058E-5FF7-44FC-A1EE-A23208F4FC22}" type="slidenum">
              <a:rPr lang="en-GB" altLang="fr-FR"/>
              <a:pPr/>
              <a:t>‹#›</a:t>
            </a:fld>
            <a:endParaRPr lang="en-GB" altLang="fr-FR"/>
          </a:p>
        </p:txBody>
      </p:sp>
    </p:spTree>
    <p:extLst>
      <p:ext uri="{BB962C8B-B14F-4D97-AF65-F5344CB8AC3E}">
        <p14:creationId xmlns:p14="http://schemas.microsoft.com/office/powerpoint/2010/main" val="298614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64712DF4-4519-E99E-A150-423A32F02CEE}"/>
              </a:ext>
            </a:extLst>
          </p:cNvPr>
          <p:cNvSpPr>
            <a:spLocks noGrp="1"/>
          </p:cNvSpPr>
          <p:nvPr>
            <p:ph type="dt" sz="half" idx="10"/>
          </p:nvPr>
        </p:nvSpPr>
        <p:spPr/>
        <p:txBody>
          <a:bodyPr/>
          <a:lstStyle>
            <a:lvl1pPr>
              <a:defRPr/>
            </a:lvl1pPr>
          </a:lstStyle>
          <a:p>
            <a:pPr>
              <a:defRPr/>
            </a:pPr>
            <a:fld id="{FD0AFEC1-055D-4502-989C-28F651C08457}" type="datetime1">
              <a:rPr lang="en-US"/>
              <a:pPr>
                <a:defRPr/>
              </a:pPr>
              <a:t>4/12/23</a:t>
            </a:fld>
            <a:endParaRPr lang="en-GB"/>
          </a:p>
        </p:txBody>
      </p:sp>
      <p:sp>
        <p:nvSpPr>
          <p:cNvPr id="4" name="Footer Placeholder 4">
            <a:extLst>
              <a:ext uri="{FF2B5EF4-FFF2-40B4-BE49-F238E27FC236}">
                <a16:creationId xmlns:a16="http://schemas.microsoft.com/office/drawing/2014/main" id="{6C4D806F-7859-BD3C-D9FD-959BFA91AF60}"/>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D2C63BDC-D984-8C4E-5CAB-AC3832645E17}"/>
              </a:ext>
            </a:extLst>
          </p:cNvPr>
          <p:cNvSpPr>
            <a:spLocks noGrp="1"/>
          </p:cNvSpPr>
          <p:nvPr>
            <p:ph type="sldNum" sz="quarter" idx="12"/>
          </p:nvPr>
        </p:nvSpPr>
        <p:spPr/>
        <p:txBody>
          <a:bodyPr/>
          <a:lstStyle>
            <a:lvl1pPr>
              <a:defRPr/>
            </a:lvl1pPr>
          </a:lstStyle>
          <a:p>
            <a:fld id="{196DA2D7-9940-4337-9415-892A89EB2349}" type="slidenum">
              <a:rPr lang="en-GB" altLang="fr-FR"/>
              <a:pPr/>
              <a:t>‹#›</a:t>
            </a:fld>
            <a:endParaRPr lang="en-GB" altLang="fr-FR"/>
          </a:p>
        </p:txBody>
      </p:sp>
    </p:spTree>
    <p:extLst>
      <p:ext uri="{BB962C8B-B14F-4D97-AF65-F5344CB8AC3E}">
        <p14:creationId xmlns:p14="http://schemas.microsoft.com/office/powerpoint/2010/main" val="340209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3590657-9CEC-A0F9-7D1F-AEB128AE37BA}"/>
              </a:ext>
            </a:extLst>
          </p:cNvPr>
          <p:cNvSpPr>
            <a:spLocks noGrp="1"/>
          </p:cNvSpPr>
          <p:nvPr>
            <p:ph type="dt" sz="half" idx="10"/>
          </p:nvPr>
        </p:nvSpPr>
        <p:spPr/>
        <p:txBody>
          <a:bodyPr/>
          <a:lstStyle>
            <a:lvl1pPr>
              <a:defRPr/>
            </a:lvl1pPr>
          </a:lstStyle>
          <a:p>
            <a:pPr>
              <a:defRPr/>
            </a:pPr>
            <a:fld id="{7DB5FD9A-B458-47D5-AD37-C4907762EB0E}" type="datetime1">
              <a:rPr lang="en-US"/>
              <a:pPr>
                <a:defRPr/>
              </a:pPr>
              <a:t>4/12/23</a:t>
            </a:fld>
            <a:endParaRPr lang="en-GB"/>
          </a:p>
        </p:txBody>
      </p:sp>
      <p:sp>
        <p:nvSpPr>
          <p:cNvPr id="3" name="Footer Placeholder 4">
            <a:extLst>
              <a:ext uri="{FF2B5EF4-FFF2-40B4-BE49-F238E27FC236}">
                <a16:creationId xmlns:a16="http://schemas.microsoft.com/office/drawing/2014/main" id="{547C8A8E-E3C2-9F8D-4CC0-56AE396693DD}"/>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D547F875-D587-D043-FACE-6EDFD29F5052}"/>
              </a:ext>
            </a:extLst>
          </p:cNvPr>
          <p:cNvSpPr>
            <a:spLocks noGrp="1"/>
          </p:cNvSpPr>
          <p:nvPr>
            <p:ph type="sldNum" sz="quarter" idx="12"/>
          </p:nvPr>
        </p:nvSpPr>
        <p:spPr/>
        <p:txBody>
          <a:bodyPr/>
          <a:lstStyle>
            <a:lvl1pPr>
              <a:defRPr/>
            </a:lvl1pPr>
          </a:lstStyle>
          <a:p>
            <a:fld id="{43E98B82-BE05-4DAF-B45A-D7E0B17E2C71}" type="slidenum">
              <a:rPr lang="en-GB" altLang="fr-FR"/>
              <a:pPr/>
              <a:t>‹#›</a:t>
            </a:fld>
            <a:endParaRPr lang="en-GB" altLang="fr-FR"/>
          </a:p>
        </p:txBody>
      </p:sp>
    </p:spTree>
    <p:extLst>
      <p:ext uri="{BB962C8B-B14F-4D97-AF65-F5344CB8AC3E}">
        <p14:creationId xmlns:p14="http://schemas.microsoft.com/office/powerpoint/2010/main" val="508634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81ED982-CB3E-5434-C482-E4A374D80742}"/>
              </a:ext>
            </a:extLst>
          </p:cNvPr>
          <p:cNvSpPr>
            <a:spLocks noGrp="1"/>
          </p:cNvSpPr>
          <p:nvPr>
            <p:ph type="dt" sz="half" idx="10"/>
          </p:nvPr>
        </p:nvSpPr>
        <p:spPr/>
        <p:txBody>
          <a:bodyPr/>
          <a:lstStyle>
            <a:lvl1pPr>
              <a:defRPr/>
            </a:lvl1pPr>
          </a:lstStyle>
          <a:p>
            <a:pPr>
              <a:defRPr/>
            </a:pPr>
            <a:fld id="{5ED93F30-4591-4F69-B7F0-B3425AAF0092}" type="datetime1">
              <a:rPr lang="en-US"/>
              <a:pPr>
                <a:defRPr/>
              </a:pPr>
              <a:t>4/12/23</a:t>
            </a:fld>
            <a:endParaRPr lang="en-GB"/>
          </a:p>
        </p:txBody>
      </p:sp>
      <p:sp>
        <p:nvSpPr>
          <p:cNvPr id="6" name="Footer Placeholder 4">
            <a:extLst>
              <a:ext uri="{FF2B5EF4-FFF2-40B4-BE49-F238E27FC236}">
                <a16:creationId xmlns:a16="http://schemas.microsoft.com/office/drawing/2014/main" id="{48097E34-96A8-AC58-8520-19D77D1D5F5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B36711F-7D0A-B50B-134B-C53F31548226}"/>
              </a:ext>
            </a:extLst>
          </p:cNvPr>
          <p:cNvSpPr>
            <a:spLocks noGrp="1"/>
          </p:cNvSpPr>
          <p:nvPr>
            <p:ph type="sldNum" sz="quarter" idx="12"/>
          </p:nvPr>
        </p:nvSpPr>
        <p:spPr/>
        <p:txBody>
          <a:bodyPr/>
          <a:lstStyle>
            <a:lvl1pPr>
              <a:defRPr/>
            </a:lvl1pPr>
          </a:lstStyle>
          <a:p>
            <a:fld id="{E03A9A03-509C-4940-8AF2-88E77CBDF9ED}" type="slidenum">
              <a:rPr lang="en-GB" altLang="fr-FR"/>
              <a:pPr/>
              <a:t>‹#›</a:t>
            </a:fld>
            <a:endParaRPr lang="en-GB" altLang="fr-FR"/>
          </a:p>
        </p:txBody>
      </p:sp>
    </p:spTree>
    <p:extLst>
      <p:ext uri="{BB962C8B-B14F-4D97-AF65-F5344CB8AC3E}">
        <p14:creationId xmlns:p14="http://schemas.microsoft.com/office/powerpoint/2010/main" val="25520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5A269AC-C509-7D23-4A35-C72C8A19A2CA}"/>
              </a:ext>
            </a:extLst>
          </p:cNvPr>
          <p:cNvSpPr>
            <a:spLocks noGrp="1"/>
          </p:cNvSpPr>
          <p:nvPr>
            <p:ph type="dt" sz="half" idx="10"/>
          </p:nvPr>
        </p:nvSpPr>
        <p:spPr/>
        <p:txBody>
          <a:bodyPr/>
          <a:lstStyle>
            <a:lvl1pPr>
              <a:defRPr/>
            </a:lvl1pPr>
          </a:lstStyle>
          <a:p>
            <a:pPr>
              <a:defRPr/>
            </a:pPr>
            <a:fld id="{BF30C7EE-BEE5-4BCC-A657-904112B1D170}" type="datetime1">
              <a:rPr lang="en-US"/>
              <a:pPr>
                <a:defRPr/>
              </a:pPr>
              <a:t>4/12/23</a:t>
            </a:fld>
            <a:endParaRPr lang="en-GB"/>
          </a:p>
        </p:txBody>
      </p:sp>
      <p:sp>
        <p:nvSpPr>
          <p:cNvPr id="6" name="Footer Placeholder 4">
            <a:extLst>
              <a:ext uri="{FF2B5EF4-FFF2-40B4-BE49-F238E27FC236}">
                <a16:creationId xmlns:a16="http://schemas.microsoft.com/office/drawing/2014/main" id="{CD6EDF70-5B3D-29FC-CADD-7823DA692C8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54442B3-4B8E-F6A1-6BE4-411FDED59918}"/>
              </a:ext>
            </a:extLst>
          </p:cNvPr>
          <p:cNvSpPr>
            <a:spLocks noGrp="1"/>
          </p:cNvSpPr>
          <p:nvPr>
            <p:ph type="sldNum" sz="quarter" idx="12"/>
          </p:nvPr>
        </p:nvSpPr>
        <p:spPr/>
        <p:txBody>
          <a:bodyPr/>
          <a:lstStyle>
            <a:lvl1pPr>
              <a:defRPr/>
            </a:lvl1pPr>
          </a:lstStyle>
          <a:p>
            <a:fld id="{8DACC27B-C8D9-4E57-9361-2BBEE853EEEB}" type="slidenum">
              <a:rPr lang="en-GB" altLang="fr-FR"/>
              <a:pPr/>
              <a:t>‹#›</a:t>
            </a:fld>
            <a:endParaRPr lang="en-GB" altLang="fr-FR"/>
          </a:p>
        </p:txBody>
      </p:sp>
    </p:spTree>
    <p:extLst>
      <p:ext uri="{BB962C8B-B14F-4D97-AF65-F5344CB8AC3E}">
        <p14:creationId xmlns:p14="http://schemas.microsoft.com/office/powerpoint/2010/main" val="2888460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31D138F-1DAE-910B-1785-DC30F13724F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endParaRPr lang="en-GB" altLang="fr-FR"/>
          </a:p>
        </p:txBody>
      </p:sp>
      <p:sp>
        <p:nvSpPr>
          <p:cNvPr id="1027" name="Text Placeholder 2">
            <a:extLst>
              <a:ext uri="{FF2B5EF4-FFF2-40B4-BE49-F238E27FC236}">
                <a16:creationId xmlns:a16="http://schemas.microsoft.com/office/drawing/2014/main" id="{4C5BBE05-789A-3E48-73D3-90093882877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endParaRPr lang="en-GB" altLang="fr-FR"/>
          </a:p>
        </p:txBody>
      </p:sp>
      <p:sp>
        <p:nvSpPr>
          <p:cNvPr id="4" name="Date Placeholder 3">
            <a:extLst>
              <a:ext uri="{FF2B5EF4-FFF2-40B4-BE49-F238E27FC236}">
                <a16:creationId xmlns:a16="http://schemas.microsoft.com/office/drawing/2014/main" id="{E669C518-F78B-0A14-3AD7-8B20017700C5}"/>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68" charset="0"/>
                <a:ea typeface="ＭＳ Ｐゴシック" pitchFamily="68" charset="-128"/>
              </a:defRPr>
            </a:lvl1pPr>
          </a:lstStyle>
          <a:p>
            <a:pPr>
              <a:defRPr/>
            </a:pPr>
            <a:fld id="{C088C5FF-0B5C-40E6-99B9-0B5C362D3DC2}" type="datetime1">
              <a:rPr lang="en-US"/>
              <a:pPr>
                <a:defRPr/>
              </a:pPr>
              <a:t>4/12/23</a:t>
            </a:fld>
            <a:endParaRPr lang="en-GB"/>
          </a:p>
        </p:txBody>
      </p:sp>
      <p:sp>
        <p:nvSpPr>
          <p:cNvPr id="5" name="Footer Placeholder 4">
            <a:extLst>
              <a:ext uri="{FF2B5EF4-FFF2-40B4-BE49-F238E27FC236}">
                <a16:creationId xmlns:a16="http://schemas.microsoft.com/office/drawing/2014/main" id="{E863E02C-A671-3301-DB28-F53C4E844AF4}"/>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68" charset="0"/>
                <a:ea typeface="ＭＳ Ｐゴシック" pitchFamily="68" charset="-128"/>
              </a:defRPr>
            </a:lvl1pPr>
          </a:lstStyle>
          <a:p>
            <a:pPr>
              <a:defRPr/>
            </a:pPr>
            <a:endParaRPr lang="en-GB"/>
          </a:p>
        </p:txBody>
      </p:sp>
      <p:sp>
        <p:nvSpPr>
          <p:cNvPr id="6" name="Slide Number Placeholder 5">
            <a:extLst>
              <a:ext uri="{FF2B5EF4-FFF2-40B4-BE49-F238E27FC236}">
                <a16:creationId xmlns:a16="http://schemas.microsoft.com/office/drawing/2014/main" id="{528403FE-F015-A80D-E9E7-EFD0C1874B7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D9AE7F5-9CF8-44FD-BC52-5DCDF14DCAF7}" type="slidenum">
              <a:rPr lang="en-GB" altLang="fr-FR"/>
              <a:pPr/>
              <a:t>‹#›</a:t>
            </a:fld>
            <a:endParaRPr lang="en-GB"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68" charset="-128"/>
          <a:cs typeface="+mj-cs"/>
        </a:defRPr>
      </a:lvl1pPr>
      <a:lvl2pPr algn="ctr" rtl="0" eaLnBrk="0" fontAlgn="base" hangingPunct="0">
        <a:spcBef>
          <a:spcPct val="0"/>
        </a:spcBef>
        <a:spcAft>
          <a:spcPct val="0"/>
        </a:spcAft>
        <a:defRPr sz="4400">
          <a:solidFill>
            <a:schemeClr val="tx1"/>
          </a:solidFill>
          <a:latin typeface="Calibri" pitchFamily="68" charset="0"/>
          <a:ea typeface="ＭＳ Ｐゴシック" pitchFamily="68" charset="-128"/>
        </a:defRPr>
      </a:lvl2pPr>
      <a:lvl3pPr algn="ctr" rtl="0" eaLnBrk="0" fontAlgn="base" hangingPunct="0">
        <a:spcBef>
          <a:spcPct val="0"/>
        </a:spcBef>
        <a:spcAft>
          <a:spcPct val="0"/>
        </a:spcAft>
        <a:defRPr sz="4400">
          <a:solidFill>
            <a:schemeClr val="tx1"/>
          </a:solidFill>
          <a:latin typeface="Calibri" pitchFamily="68" charset="0"/>
          <a:ea typeface="ＭＳ Ｐゴシック" pitchFamily="68" charset="-128"/>
        </a:defRPr>
      </a:lvl3pPr>
      <a:lvl4pPr algn="ctr" rtl="0" eaLnBrk="0" fontAlgn="base" hangingPunct="0">
        <a:spcBef>
          <a:spcPct val="0"/>
        </a:spcBef>
        <a:spcAft>
          <a:spcPct val="0"/>
        </a:spcAft>
        <a:defRPr sz="4400">
          <a:solidFill>
            <a:schemeClr val="tx1"/>
          </a:solidFill>
          <a:latin typeface="Calibri" pitchFamily="68" charset="0"/>
          <a:ea typeface="ＭＳ Ｐゴシック" pitchFamily="68" charset="-128"/>
        </a:defRPr>
      </a:lvl4pPr>
      <a:lvl5pPr algn="ctr" rtl="0" eaLnBrk="0" fontAlgn="base" hangingPunct="0">
        <a:spcBef>
          <a:spcPct val="0"/>
        </a:spcBef>
        <a:spcAft>
          <a:spcPct val="0"/>
        </a:spcAft>
        <a:defRPr sz="4400">
          <a:solidFill>
            <a:schemeClr val="tx1"/>
          </a:solidFill>
          <a:latin typeface="Calibri" pitchFamily="68" charset="0"/>
          <a:ea typeface="ＭＳ Ｐゴシック" pitchFamily="68" charset="-128"/>
        </a:defRPr>
      </a:lvl5pPr>
      <a:lvl6pPr marL="457200" algn="ctr" rtl="0" fontAlgn="base">
        <a:spcBef>
          <a:spcPct val="0"/>
        </a:spcBef>
        <a:spcAft>
          <a:spcPct val="0"/>
        </a:spcAft>
        <a:defRPr sz="4400">
          <a:solidFill>
            <a:schemeClr val="tx1"/>
          </a:solidFill>
          <a:latin typeface="Calibri" pitchFamily="68" charset="0"/>
          <a:ea typeface="ＭＳ Ｐゴシック" pitchFamily="68" charset="-128"/>
        </a:defRPr>
      </a:lvl6pPr>
      <a:lvl7pPr marL="914400" algn="ctr" rtl="0" fontAlgn="base">
        <a:spcBef>
          <a:spcPct val="0"/>
        </a:spcBef>
        <a:spcAft>
          <a:spcPct val="0"/>
        </a:spcAft>
        <a:defRPr sz="4400">
          <a:solidFill>
            <a:schemeClr val="tx1"/>
          </a:solidFill>
          <a:latin typeface="Calibri" pitchFamily="68" charset="0"/>
          <a:ea typeface="ＭＳ Ｐゴシック" pitchFamily="68" charset="-128"/>
        </a:defRPr>
      </a:lvl7pPr>
      <a:lvl8pPr marL="1371600" algn="ctr" rtl="0" fontAlgn="base">
        <a:spcBef>
          <a:spcPct val="0"/>
        </a:spcBef>
        <a:spcAft>
          <a:spcPct val="0"/>
        </a:spcAft>
        <a:defRPr sz="4400">
          <a:solidFill>
            <a:schemeClr val="tx1"/>
          </a:solidFill>
          <a:latin typeface="Calibri" pitchFamily="68" charset="0"/>
          <a:ea typeface="ＭＳ Ｐゴシック" pitchFamily="68" charset="-128"/>
        </a:defRPr>
      </a:lvl8pPr>
      <a:lvl9pPr marL="1828800" algn="ctr" rtl="0" fontAlgn="base">
        <a:spcBef>
          <a:spcPct val="0"/>
        </a:spcBef>
        <a:spcAft>
          <a:spcPct val="0"/>
        </a:spcAft>
        <a:defRPr sz="4400">
          <a:solidFill>
            <a:schemeClr val="tx1"/>
          </a:solidFill>
          <a:latin typeface="Calibri" pitchFamily="68" charset="0"/>
          <a:ea typeface="ＭＳ Ｐゴシック" pitchFamily="68"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68"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68"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8"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8"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8"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2050" name="Picture 2" descr="\\.PSF\.Mac\Users\patnicholls\Desktop\final master\images\A3 White 85mm.png">
            <a:extLst>
              <a:ext uri="{FF2B5EF4-FFF2-40B4-BE49-F238E27FC236}">
                <a16:creationId xmlns:a16="http://schemas.microsoft.com/office/drawing/2014/main" id="{D510D669-95DF-0E9F-94BE-09948CFA43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 descr="WorldSchoolWhitesolidRev.png">
            <a:extLst>
              <a:ext uri="{FF2B5EF4-FFF2-40B4-BE49-F238E27FC236}">
                <a16:creationId xmlns:a16="http://schemas.microsoft.com/office/drawing/2014/main" id="{5708D31C-9C86-3B4B-86B2-0A43669859F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3">
            <a:extLst>
              <a:ext uri="{FF2B5EF4-FFF2-40B4-BE49-F238E27FC236}">
                <a16:creationId xmlns:a16="http://schemas.microsoft.com/office/drawing/2014/main" id="{22DE437E-5320-F34A-46D0-94D5CE9BE69E}"/>
              </a:ext>
            </a:extLst>
          </p:cNvPr>
          <p:cNvSpPr>
            <a:spLocks noGrp="1"/>
          </p:cNvSpPr>
          <p:nvPr>
            <p:ph type="ctrTitle"/>
          </p:nvPr>
        </p:nvSpPr>
        <p:spPr/>
        <p:txBody>
          <a:bodyPr/>
          <a:lstStyle/>
          <a:p>
            <a:pPr eaLnBrk="1" hangingPunct="1"/>
            <a:r>
              <a:rPr lang="en-GB" altLang="fr-FR">
                <a:ea typeface="ＭＳ Ｐゴシック" panose="020B0600070205080204" pitchFamily="34" charset="-128"/>
              </a:rPr>
              <a:t>Plumbing the depths of the LMS</a:t>
            </a:r>
          </a:p>
        </p:txBody>
      </p:sp>
      <p:sp>
        <p:nvSpPr>
          <p:cNvPr id="2053" name="Subtitle 4">
            <a:extLst>
              <a:ext uri="{FF2B5EF4-FFF2-40B4-BE49-F238E27FC236}">
                <a16:creationId xmlns:a16="http://schemas.microsoft.com/office/drawing/2014/main" id="{D98C39F5-AF74-32D7-39FE-B951EA8D9BA7}"/>
              </a:ext>
            </a:extLst>
          </p:cNvPr>
          <p:cNvSpPr>
            <a:spLocks noGrp="1"/>
          </p:cNvSpPr>
          <p:nvPr>
            <p:ph type="subTitle" idx="1"/>
          </p:nvPr>
        </p:nvSpPr>
        <p:spPr/>
        <p:txBody>
          <a:bodyPr/>
          <a:lstStyle/>
          <a:p>
            <a:pPr eaLnBrk="1" hangingPunct="1"/>
            <a:r>
              <a:rPr lang="en-GB" altLang="fr-FR">
                <a:solidFill>
                  <a:schemeClr val="tx1"/>
                </a:solidFill>
                <a:ea typeface="ＭＳ Ｐゴシック" panose="020B0600070205080204" pitchFamily="34" charset="-128"/>
              </a:rPr>
              <a:t>The role of the Library Management System in developing research competence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11266" name="Picture 2" descr="\\.PSF\.Mac\Users\patnicholls\Desktop\final master\images\A3 White 85mm.png">
            <a:extLst>
              <a:ext uri="{FF2B5EF4-FFF2-40B4-BE49-F238E27FC236}">
                <a16:creationId xmlns:a16="http://schemas.microsoft.com/office/drawing/2014/main" id="{69AB488D-6DB1-CB6E-11EA-BA8E1EF52E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2" descr="WorldSchoolWhitesolidRev.png">
            <a:extLst>
              <a:ext uri="{FF2B5EF4-FFF2-40B4-BE49-F238E27FC236}">
                <a16:creationId xmlns:a16="http://schemas.microsoft.com/office/drawing/2014/main" id="{2244B2EF-D6B5-A616-B49B-AA4D2EAA86E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itle 7">
            <a:extLst>
              <a:ext uri="{FF2B5EF4-FFF2-40B4-BE49-F238E27FC236}">
                <a16:creationId xmlns:a16="http://schemas.microsoft.com/office/drawing/2014/main" id="{C08FD1F4-607A-9E28-06BE-5A2FAE377FA7}"/>
              </a:ext>
            </a:extLst>
          </p:cNvPr>
          <p:cNvSpPr>
            <a:spLocks noGrp="1"/>
          </p:cNvSpPr>
          <p:nvPr>
            <p:ph type="title"/>
          </p:nvPr>
        </p:nvSpPr>
        <p:spPr/>
        <p:txBody>
          <a:bodyPr/>
          <a:lstStyle/>
          <a:p>
            <a:pPr eaLnBrk="1" hangingPunct="1"/>
            <a:r>
              <a:rPr lang="en-GB" altLang="fr-FR">
                <a:solidFill>
                  <a:srgbClr val="000090"/>
                </a:solidFill>
                <a:ea typeface="ＭＳ Ｐゴシック" panose="020B0600070205080204" pitchFamily="34" charset="-128"/>
              </a:rPr>
              <a:t>Book reviews</a:t>
            </a:r>
            <a:br>
              <a:rPr lang="en-GB" altLang="fr-FR">
                <a:ea typeface="ＭＳ Ｐゴシック" panose="020B0600070205080204" pitchFamily="34" charset="-128"/>
              </a:rPr>
            </a:br>
            <a:r>
              <a:rPr lang="en-GB" altLang="fr-FR" sz="1800" b="0">
                <a:ea typeface="ＭＳ Ｐゴシック" panose="020B0600070205080204" pitchFamily="34" charset="-128"/>
              </a:rPr>
              <a:t>(Eclipse.net)</a:t>
            </a:r>
          </a:p>
        </p:txBody>
      </p:sp>
      <p:pic>
        <p:nvPicPr>
          <p:cNvPr id="11269" name="Content Placeholder 6" descr="People who read.PNG">
            <a:extLst>
              <a:ext uri="{FF2B5EF4-FFF2-40B4-BE49-F238E27FC236}">
                <a16:creationId xmlns:a16="http://schemas.microsoft.com/office/drawing/2014/main" id="{4D789728-8A99-4D49-3F93-13B5B1FE79CF}"/>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l="542" t="1137" r="1598" b="1620"/>
          <a:stretch>
            <a:fillRect/>
          </a:stretch>
        </p:blipFill>
        <p:spPr>
          <a:xfrm>
            <a:off x="3602038" y="2203450"/>
            <a:ext cx="5003800" cy="2894013"/>
          </a:xfrm>
        </p:spPr>
      </p:pic>
      <p:sp>
        <p:nvSpPr>
          <p:cNvPr id="11270" name="Text Placeholder 9">
            <a:extLst>
              <a:ext uri="{FF2B5EF4-FFF2-40B4-BE49-F238E27FC236}">
                <a16:creationId xmlns:a16="http://schemas.microsoft.com/office/drawing/2014/main" id="{B1672E95-68E3-AAC2-23B5-BF75D6B8E68E}"/>
              </a:ext>
            </a:extLst>
          </p:cNvPr>
          <p:cNvSpPr>
            <a:spLocks noGrp="1"/>
          </p:cNvSpPr>
          <p:nvPr>
            <p:ph type="body" sz="half" idx="2"/>
          </p:nvPr>
        </p:nvSpPr>
        <p:spPr/>
        <p:txBody>
          <a:bodyPr/>
          <a:lstStyle/>
          <a:p>
            <a:pPr marL="342900" indent="-342900" eaLnBrk="1" hangingPunct="1">
              <a:buFont typeface="Arial" panose="020B0604020202020204" pitchFamily="34" charset="0"/>
              <a:buChar char="•"/>
            </a:pPr>
            <a:r>
              <a:rPr lang="en-GB" altLang="fr-FR">
                <a:ea typeface="ＭＳ Ｐゴシック" panose="020B0600070205080204" pitchFamily="34" charset="-128"/>
              </a:rPr>
              <a:t>Students tend to read less fiction as they progress up the school as the level of their academic non-fiction reading increases</a:t>
            </a:r>
          </a:p>
          <a:p>
            <a:pPr marL="342900" indent="-342900" eaLnBrk="1" hangingPunct="1">
              <a:buFont typeface="Arial" panose="020B0604020202020204" pitchFamily="34" charset="0"/>
              <a:buChar char="•"/>
            </a:pPr>
            <a:r>
              <a:rPr lang="en-GB" altLang="fr-FR">
                <a:ea typeface="ＭＳ Ｐゴシック" panose="020B0600070205080204" pitchFamily="34" charset="-128"/>
              </a:rPr>
              <a:t>As the LMS automatically records this data, so, over time, it is able to generate an increasingly </a:t>
            </a:r>
            <a:r>
              <a:rPr lang="en-US" altLang="fr-FR">
                <a:ea typeface="ＭＳ Ｐゴシック" panose="020B0600070205080204" pitchFamily="34" charset="-128"/>
              </a:rPr>
              <a:t>useful profile of the academic non-fiction actually being read</a:t>
            </a:r>
          </a:p>
          <a:p>
            <a:pPr marL="342900" indent="-342900" eaLnBrk="1" hangingPunct="1">
              <a:buFont typeface="Arial" panose="020B0604020202020204" pitchFamily="34" charset="0"/>
              <a:buChar char="•"/>
            </a:pPr>
            <a:r>
              <a:rPr lang="en-US" altLang="fr-FR">
                <a:ea typeface="ＭＳ Ｐゴシック" panose="020B0600070205080204" pitchFamily="34" charset="-128"/>
              </a:rPr>
              <a:t>Peer-influenced</a:t>
            </a:r>
          </a:p>
          <a:p>
            <a:pPr marL="342900" indent="-342900" eaLnBrk="1" hangingPunct="1">
              <a:buFont typeface="Arial" panose="020B0604020202020204" pitchFamily="34" charset="0"/>
              <a:buChar char="•"/>
            </a:pPr>
            <a:r>
              <a:rPr lang="en-US" altLang="fr-FR">
                <a:ea typeface="ＭＳ Ｐゴシック" panose="020B0600070205080204" pitchFamily="34" charset="-128"/>
              </a:rPr>
              <a:t>Note, in addition, the summary of the original book</a:t>
            </a:r>
            <a:endParaRPr lang="en-GB" altLang="fr-FR">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12290" name="Picture 2" descr="\\.PSF\.Mac\Users\patnicholls\Desktop\final master\images\A3 White 85mm.png">
            <a:extLst>
              <a:ext uri="{FF2B5EF4-FFF2-40B4-BE49-F238E27FC236}">
                <a16:creationId xmlns:a16="http://schemas.microsoft.com/office/drawing/2014/main" id="{83691C12-4F5E-A391-8F12-199DA012D6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2" descr="WorldSchoolWhitesolidRev.png">
            <a:extLst>
              <a:ext uri="{FF2B5EF4-FFF2-40B4-BE49-F238E27FC236}">
                <a16:creationId xmlns:a16="http://schemas.microsoft.com/office/drawing/2014/main" id="{4B261E48-0C0B-E750-FC0E-0874356FF71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itle 7">
            <a:extLst>
              <a:ext uri="{FF2B5EF4-FFF2-40B4-BE49-F238E27FC236}">
                <a16:creationId xmlns:a16="http://schemas.microsoft.com/office/drawing/2014/main" id="{CA17CB1F-3A36-7288-952A-9DE86A97B17C}"/>
              </a:ext>
            </a:extLst>
          </p:cNvPr>
          <p:cNvSpPr>
            <a:spLocks noGrp="1"/>
          </p:cNvSpPr>
          <p:nvPr>
            <p:ph type="title"/>
          </p:nvPr>
        </p:nvSpPr>
        <p:spPr/>
        <p:txBody>
          <a:bodyPr/>
          <a:lstStyle/>
          <a:p>
            <a:pPr eaLnBrk="1" hangingPunct="1"/>
            <a:r>
              <a:rPr lang="en-GB" altLang="fr-FR">
                <a:solidFill>
                  <a:srgbClr val="000090"/>
                </a:solidFill>
                <a:ea typeface="ＭＳ Ｐゴシック" panose="020B0600070205080204" pitchFamily="34" charset="-128"/>
              </a:rPr>
              <a:t>Book ratings</a:t>
            </a:r>
            <a:br>
              <a:rPr lang="en-GB" altLang="fr-FR">
                <a:ea typeface="ＭＳ Ｐゴシック" panose="020B0600070205080204" pitchFamily="34" charset="-128"/>
              </a:rPr>
            </a:br>
            <a:r>
              <a:rPr lang="en-GB" altLang="fr-FR" sz="1800" b="0">
                <a:ea typeface="ＭＳ Ｐゴシック" panose="020B0600070205080204" pitchFamily="34" charset="-128"/>
              </a:rPr>
              <a:t>(Eclipse.net)</a:t>
            </a:r>
          </a:p>
        </p:txBody>
      </p:sp>
      <p:pic>
        <p:nvPicPr>
          <p:cNvPr id="12293" name="Content Placeholder 6" descr="Book ratings.png">
            <a:extLst>
              <a:ext uri="{FF2B5EF4-FFF2-40B4-BE49-F238E27FC236}">
                <a16:creationId xmlns:a16="http://schemas.microsoft.com/office/drawing/2014/main" id="{289B9D48-E412-4428-C8AB-5CAB5652C91E}"/>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l="1115" t="1006" r="797" b="1146"/>
          <a:stretch>
            <a:fillRect/>
          </a:stretch>
        </p:blipFill>
        <p:spPr>
          <a:xfrm>
            <a:off x="3817938" y="1641475"/>
            <a:ext cx="4792662" cy="4159250"/>
          </a:xfrm>
        </p:spPr>
      </p:pic>
      <p:sp>
        <p:nvSpPr>
          <p:cNvPr id="12294" name="Text Placeholder 9">
            <a:extLst>
              <a:ext uri="{FF2B5EF4-FFF2-40B4-BE49-F238E27FC236}">
                <a16:creationId xmlns:a16="http://schemas.microsoft.com/office/drawing/2014/main" id="{772FF5EF-075E-E025-9C9A-3DF7CAD98341}"/>
              </a:ext>
            </a:extLst>
          </p:cNvPr>
          <p:cNvSpPr>
            <a:spLocks noGrp="1"/>
          </p:cNvSpPr>
          <p:nvPr>
            <p:ph type="body" sz="half" idx="2"/>
          </p:nvPr>
        </p:nvSpPr>
        <p:spPr/>
        <p:txBody>
          <a:bodyPr/>
          <a:lstStyle/>
          <a:p>
            <a:pPr marL="342900"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Currently locked for editing, but requested of developers</a:t>
            </a:r>
          </a:p>
          <a:p>
            <a:pPr marL="342900"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Linked to guidelines for academic non-fiction book reviews</a:t>
            </a:r>
          </a:p>
          <a:p>
            <a:pPr marL="342900"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Suggestions:</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Rate the subject relevance</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Rate the curricular level</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Rate the curricular relevance</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Rate the interest level</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Rate the wider appeal</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Overall rating</a:t>
            </a:r>
          </a:p>
          <a:p>
            <a:pPr marL="342900"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Benefits</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Focuses attention on the LMS</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Encourages objective evaluation</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Peer-reviewed</a:t>
            </a:r>
          </a:p>
          <a:p>
            <a:pPr marL="800100" lvl="1" indent="-342900" eaLnBrk="1" hangingPunct="1">
              <a:lnSpc>
                <a:spcPct val="90000"/>
              </a:lnSpc>
              <a:buFont typeface="Arial" panose="020B0604020202020204" pitchFamily="34" charset="0"/>
              <a:buChar char="•"/>
            </a:pPr>
            <a:r>
              <a:rPr lang="en-GB" altLang="fr-FR">
                <a:ea typeface="ＭＳ Ｐゴシック" panose="020B0600070205080204" pitchFamily="34" charset="-128"/>
              </a:rPr>
              <a:t>As the LMS automatically records this data, so, over time, it is able to generate an increasingly useful profile of the value students assign to the academic non-fiction actually being read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13314" name="Picture 2" descr="\\.PSF\.Mac\Users\patnicholls\Desktop\final master\images\A3 White 85mm.png">
            <a:extLst>
              <a:ext uri="{FF2B5EF4-FFF2-40B4-BE49-F238E27FC236}">
                <a16:creationId xmlns:a16="http://schemas.microsoft.com/office/drawing/2014/main" id="{ADD1A033-2518-3667-A6D0-2F2D9515CB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descr="WorldSchoolWhitesolidRev.png">
            <a:extLst>
              <a:ext uri="{FF2B5EF4-FFF2-40B4-BE49-F238E27FC236}">
                <a16:creationId xmlns:a16="http://schemas.microsoft.com/office/drawing/2014/main" id="{39DF807D-556E-ED26-BFC4-66798AA814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itle 7">
            <a:extLst>
              <a:ext uri="{FF2B5EF4-FFF2-40B4-BE49-F238E27FC236}">
                <a16:creationId xmlns:a16="http://schemas.microsoft.com/office/drawing/2014/main" id="{F221551C-CA61-C8FF-A987-82E472A9E0AE}"/>
              </a:ext>
            </a:extLst>
          </p:cNvPr>
          <p:cNvSpPr>
            <a:spLocks noGrp="1"/>
          </p:cNvSpPr>
          <p:nvPr>
            <p:ph type="title"/>
          </p:nvPr>
        </p:nvSpPr>
        <p:spPr/>
        <p:txBody>
          <a:bodyPr/>
          <a:lstStyle/>
          <a:p>
            <a:pPr eaLnBrk="1" hangingPunct="1"/>
            <a:r>
              <a:rPr lang="en-GB" altLang="fr-FR">
                <a:solidFill>
                  <a:srgbClr val="000090"/>
                </a:solidFill>
                <a:ea typeface="ＭＳ Ｐゴシック" panose="020B0600070205080204" pitchFamily="34" charset="-128"/>
              </a:rPr>
              <a:t>Book of the week</a:t>
            </a:r>
            <a:br>
              <a:rPr lang="en-GB" altLang="fr-FR">
                <a:ea typeface="ＭＳ Ｐゴシック" panose="020B0600070205080204" pitchFamily="34" charset="-128"/>
              </a:rPr>
            </a:br>
            <a:r>
              <a:rPr lang="en-GB" altLang="fr-FR" sz="1800" b="0">
                <a:ea typeface="ＭＳ Ｐゴシック" panose="020B0600070205080204" pitchFamily="34" charset="-128"/>
              </a:rPr>
              <a:t>(Eclipse.net)</a:t>
            </a:r>
            <a:endParaRPr lang="en-GB" altLang="fr-FR">
              <a:ea typeface="ＭＳ Ｐゴシック" panose="020B0600070205080204" pitchFamily="34" charset="-128"/>
            </a:endParaRPr>
          </a:p>
        </p:txBody>
      </p:sp>
      <p:pic>
        <p:nvPicPr>
          <p:cNvPr id="13317" name="Content Placeholder 6" descr="Book of the week.png">
            <a:extLst>
              <a:ext uri="{FF2B5EF4-FFF2-40B4-BE49-F238E27FC236}">
                <a16:creationId xmlns:a16="http://schemas.microsoft.com/office/drawing/2014/main" id="{CE30E873-FD0E-F4F8-966B-746171886EDB}"/>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l="1558" t="1950" r="1534" b="1839"/>
          <a:stretch>
            <a:fillRect/>
          </a:stretch>
        </p:blipFill>
        <p:spPr>
          <a:xfrm>
            <a:off x="3654425" y="1687513"/>
            <a:ext cx="4954588" cy="3944937"/>
          </a:xfrm>
        </p:spPr>
      </p:pic>
      <p:sp>
        <p:nvSpPr>
          <p:cNvPr id="13318" name="Text Placeholder 9">
            <a:extLst>
              <a:ext uri="{FF2B5EF4-FFF2-40B4-BE49-F238E27FC236}">
                <a16:creationId xmlns:a16="http://schemas.microsoft.com/office/drawing/2014/main" id="{411FA48C-E9CB-312C-6CD5-0FC664558C19}"/>
              </a:ext>
            </a:extLst>
          </p:cNvPr>
          <p:cNvSpPr>
            <a:spLocks noGrp="1"/>
          </p:cNvSpPr>
          <p:nvPr>
            <p:ph type="body" sz="half" idx="2"/>
          </p:nvPr>
        </p:nvSpPr>
        <p:spPr/>
        <p:txBody>
          <a:bodyPr/>
          <a:lstStyle/>
          <a:p>
            <a:pPr marL="342900" indent="-342900" eaLnBrk="1" hangingPunct="1">
              <a:buFont typeface="Arial" panose="020B0604020202020204" pitchFamily="34" charset="0"/>
              <a:buChar char="•"/>
            </a:pPr>
            <a:r>
              <a:rPr lang="en-GB" altLang="fr-FR">
                <a:ea typeface="ＭＳ Ｐゴシック" panose="020B0600070205080204" pitchFamily="34" charset="-128"/>
              </a:rPr>
              <a:t>Not limited to fiction; more useful and less onerous if it isn’t</a:t>
            </a:r>
          </a:p>
          <a:p>
            <a:pPr marL="342900" indent="-342900" eaLnBrk="1" hangingPunct="1">
              <a:buFont typeface="Arial" panose="020B0604020202020204" pitchFamily="34" charset="0"/>
              <a:buChar char="•"/>
            </a:pPr>
            <a:r>
              <a:rPr lang="en-GB" altLang="fr-FR">
                <a:ea typeface="ＭＳ Ｐゴシック" panose="020B0600070205080204" pitchFamily="34" charset="-128"/>
              </a:rPr>
              <a:t>Benefits</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Focuses attention on the LMS</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Regularly highlights new </a:t>
            </a:r>
            <a:r>
              <a:rPr lang="en-GB" altLang="fr-FR" i="1">
                <a:ea typeface="ＭＳ Ｐゴシック" panose="020B0600070205080204" pitchFamily="34" charset="-128"/>
              </a:rPr>
              <a:t>and</a:t>
            </a:r>
            <a:r>
              <a:rPr lang="en-GB" altLang="fr-FR">
                <a:ea typeface="ＭＳ Ｐゴシック" panose="020B0600070205080204" pitchFamily="34" charset="-128"/>
              </a:rPr>
              <a:t> relevant academic non-fiction</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Fosters collaboration with other academic teaching staff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14338" name="Picture 2" descr="\\.PSF\.Mac\Users\patnicholls\Desktop\final master\images\A3 White 85mm.png">
            <a:extLst>
              <a:ext uri="{FF2B5EF4-FFF2-40B4-BE49-F238E27FC236}">
                <a16:creationId xmlns:a16="http://schemas.microsoft.com/office/drawing/2014/main" id="{8D50BEB7-8AA2-29E0-610D-4C1257282C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2" descr="WorldSchoolWhitesolidRev.png">
            <a:extLst>
              <a:ext uri="{FF2B5EF4-FFF2-40B4-BE49-F238E27FC236}">
                <a16:creationId xmlns:a16="http://schemas.microsoft.com/office/drawing/2014/main" id="{D96F294F-8BBA-56C0-C77D-FC9FD0896B1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itle 7">
            <a:extLst>
              <a:ext uri="{FF2B5EF4-FFF2-40B4-BE49-F238E27FC236}">
                <a16:creationId xmlns:a16="http://schemas.microsoft.com/office/drawing/2014/main" id="{FFC38CAE-4C4A-772E-E1DC-9F12B25D23E6}"/>
              </a:ext>
            </a:extLst>
          </p:cNvPr>
          <p:cNvSpPr>
            <a:spLocks noGrp="1"/>
          </p:cNvSpPr>
          <p:nvPr>
            <p:ph type="title"/>
          </p:nvPr>
        </p:nvSpPr>
        <p:spPr/>
        <p:txBody>
          <a:bodyPr/>
          <a:lstStyle/>
          <a:p>
            <a:pPr eaLnBrk="1" hangingPunct="1"/>
            <a:r>
              <a:rPr lang="en-GB" altLang="fr-FR">
                <a:solidFill>
                  <a:srgbClr val="000090"/>
                </a:solidFill>
                <a:ea typeface="ＭＳ Ｐゴシック" panose="020B0600070205080204" pitchFamily="34" charset="-128"/>
              </a:rPr>
              <a:t>SDI</a:t>
            </a:r>
            <a:br>
              <a:rPr lang="en-GB" altLang="fr-FR">
                <a:ea typeface="ＭＳ Ｐゴシック" panose="020B0600070205080204" pitchFamily="34" charset="-128"/>
              </a:rPr>
            </a:br>
            <a:r>
              <a:rPr lang="en-GB" altLang="fr-FR" sz="1800" b="0">
                <a:ea typeface="ＭＳ Ｐゴシック" panose="020B0600070205080204" pitchFamily="34" charset="-128"/>
              </a:rPr>
              <a:t>(Oliver; not currently available in Eclipse.net)</a:t>
            </a:r>
            <a:endParaRPr lang="en-GB" altLang="fr-FR">
              <a:ea typeface="ＭＳ Ｐゴシック" panose="020B0600070205080204" pitchFamily="34" charset="-128"/>
            </a:endParaRPr>
          </a:p>
        </p:txBody>
      </p:sp>
      <p:pic>
        <p:nvPicPr>
          <p:cNvPr id="14341" name="Content Placeholder 6" descr="SDI email.png">
            <a:extLst>
              <a:ext uri="{FF2B5EF4-FFF2-40B4-BE49-F238E27FC236}">
                <a16:creationId xmlns:a16="http://schemas.microsoft.com/office/drawing/2014/main" id="{C3BC5521-891F-CD3D-6A53-CDC0AD18BED0}"/>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l="800" t="1923" r="22015" b="-856"/>
          <a:stretch>
            <a:fillRect/>
          </a:stretch>
        </p:blipFill>
        <p:spPr>
          <a:xfrm>
            <a:off x="3616325" y="2514600"/>
            <a:ext cx="4953000" cy="1935163"/>
          </a:xfrm>
        </p:spPr>
      </p:pic>
      <p:sp>
        <p:nvSpPr>
          <p:cNvPr id="14342" name="Text Placeholder 9">
            <a:extLst>
              <a:ext uri="{FF2B5EF4-FFF2-40B4-BE49-F238E27FC236}">
                <a16:creationId xmlns:a16="http://schemas.microsoft.com/office/drawing/2014/main" id="{F063F81B-CB85-6169-9D83-AC3885AAC86E}"/>
              </a:ext>
            </a:extLst>
          </p:cNvPr>
          <p:cNvSpPr>
            <a:spLocks noGrp="1"/>
          </p:cNvSpPr>
          <p:nvPr>
            <p:ph type="body" sz="half" idx="2"/>
          </p:nvPr>
        </p:nvSpPr>
        <p:spPr/>
        <p:txBody>
          <a:bodyPr/>
          <a:lstStyle/>
          <a:p>
            <a:pPr marL="342900" indent="-342900" eaLnBrk="1" hangingPunct="1">
              <a:buFont typeface="Arial" panose="020B0604020202020204" pitchFamily="34" charset="0"/>
              <a:buChar char="•"/>
            </a:pPr>
            <a:r>
              <a:rPr lang="en-GB" altLang="fr-FR">
                <a:ea typeface="ＭＳ Ｐゴシック" panose="020B0600070205080204" pitchFamily="34" charset="-128"/>
              </a:rPr>
              <a:t>Selective Dissemination of Information according to a user-defined profile</a:t>
            </a:r>
          </a:p>
          <a:p>
            <a:pPr marL="342900" indent="-342900" eaLnBrk="1" hangingPunct="1">
              <a:buFont typeface="Arial" panose="020B0604020202020204" pitchFamily="34" charset="0"/>
              <a:buChar char="•"/>
            </a:pPr>
            <a:r>
              <a:rPr lang="en-GB" altLang="fr-FR">
                <a:ea typeface="ＭＳ Ｐゴシック" panose="020B0600070205080204" pitchFamily="34" charset="-128"/>
              </a:rPr>
              <a:t>Usually recreational</a:t>
            </a:r>
          </a:p>
          <a:p>
            <a:pPr marL="342900" indent="-342900" eaLnBrk="1" hangingPunct="1">
              <a:buFont typeface="Arial" panose="020B0604020202020204" pitchFamily="34" charset="0"/>
              <a:buChar char="•"/>
            </a:pPr>
            <a:r>
              <a:rPr lang="en-GB" altLang="fr-FR">
                <a:ea typeface="ＭＳ Ｐゴシック" panose="020B0600070205080204" pitchFamily="34" charset="-128"/>
              </a:rPr>
              <a:t>Pilot, including IB and/or A Level, Economics and/or Politics</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As part of lesson</a:t>
            </a:r>
            <a:r>
              <a:rPr lang="en-US" altLang="fr-FR">
                <a:ea typeface="ＭＳ Ｐゴシック" panose="020B0600070205080204" pitchFamily="34" charset="-128"/>
              </a:rPr>
              <a:t> at the start of a topic, students set up a subject-specific SDI research profile according to agreed keywords</a:t>
            </a:r>
          </a:p>
          <a:p>
            <a:pPr marL="800100" lvl="1" indent="-342900" eaLnBrk="1" hangingPunct="1">
              <a:buFont typeface="Arial" panose="020B0604020202020204" pitchFamily="34" charset="0"/>
              <a:buChar char="•"/>
            </a:pPr>
            <a:r>
              <a:rPr lang="en-US" altLang="fr-FR">
                <a:ea typeface="ＭＳ Ｐゴシック" panose="020B0600070205080204" pitchFamily="34" charset="-128"/>
              </a:rPr>
              <a:t>Keywords inform cataloguing</a:t>
            </a:r>
          </a:p>
          <a:p>
            <a:pPr marL="800100" lvl="1" indent="-342900" eaLnBrk="1" hangingPunct="1">
              <a:buFont typeface="Arial" panose="020B0604020202020204" pitchFamily="34" charset="0"/>
              <a:buChar char="•"/>
            </a:pPr>
            <a:r>
              <a:rPr lang="en-US" altLang="fr-FR">
                <a:ea typeface="ＭＳ Ｐゴシック" panose="020B0600070205080204" pitchFamily="34" charset="-128"/>
              </a:rPr>
              <a:t>Students [and staff] are notified by email of all new resources matching their particular profile</a:t>
            </a:r>
          </a:p>
          <a:p>
            <a:pPr marL="342900" indent="-342900" eaLnBrk="1" hangingPunct="1">
              <a:buFont typeface="Arial" panose="020B0604020202020204" pitchFamily="34" charset="0"/>
              <a:buChar char="•"/>
            </a:pPr>
            <a:r>
              <a:rPr lang="en-US" altLang="fr-FR">
                <a:ea typeface="ＭＳ Ｐゴシック" panose="020B0600070205080204" pitchFamily="34" charset="-128"/>
              </a:rPr>
              <a:t>Benefits</a:t>
            </a:r>
          </a:p>
          <a:p>
            <a:pPr marL="800100" lvl="1" indent="-342900" eaLnBrk="1" hangingPunct="1">
              <a:buFont typeface="Arial" panose="020B0604020202020204" pitchFamily="34" charset="0"/>
              <a:buChar char="•"/>
            </a:pPr>
            <a:r>
              <a:rPr lang="en-US" altLang="fr-FR">
                <a:ea typeface="ＭＳ Ｐゴシック" panose="020B0600070205080204" pitchFamily="34" charset="-128"/>
              </a:rPr>
              <a:t>Focuses attention on LMS</a:t>
            </a:r>
          </a:p>
          <a:p>
            <a:pPr marL="800100" lvl="1" indent="-342900" eaLnBrk="1" hangingPunct="1">
              <a:buFont typeface="Arial" panose="020B0604020202020204" pitchFamily="34" charset="0"/>
              <a:buChar char="•"/>
            </a:pPr>
            <a:r>
              <a:rPr lang="en-US" altLang="fr-FR">
                <a:ea typeface="ＭＳ Ｐゴシック" panose="020B0600070205080204" pitchFamily="34" charset="-128"/>
              </a:rPr>
              <a:t>Students [and staff] learn how to set up SDI profiles for themselves in other subjects</a:t>
            </a:r>
          </a:p>
          <a:p>
            <a:pPr marL="800100" lvl="1" indent="-342900" eaLnBrk="1" hangingPunct="1">
              <a:buFont typeface="Arial" panose="020B0604020202020204" pitchFamily="34" charset="0"/>
              <a:buChar char="•"/>
            </a:pPr>
            <a:r>
              <a:rPr lang="en-US" altLang="fr-FR">
                <a:ea typeface="ＭＳ Ｐゴシック" panose="020B0600070205080204" pitchFamily="34" charset="-128"/>
              </a:rPr>
              <a:t>Notification of relevant academic non-fiction is pushed to students [and staff]</a:t>
            </a:r>
            <a:endParaRPr lang="en-GB" altLang="fr-FR">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15362" name="Picture 2" descr="\\.PSF\.Mac\Users\patnicholls\Desktop\final master\images\A3 White 85mm.png">
            <a:extLst>
              <a:ext uri="{FF2B5EF4-FFF2-40B4-BE49-F238E27FC236}">
                <a16:creationId xmlns:a16="http://schemas.microsoft.com/office/drawing/2014/main" id="{A362BC91-43C1-4AA9-95F3-157E449F9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2" descr="WorldSchoolWhitesolidRev.png">
            <a:extLst>
              <a:ext uri="{FF2B5EF4-FFF2-40B4-BE49-F238E27FC236}">
                <a16:creationId xmlns:a16="http://schemas.microsoft.com/office/drawing/2014/main" id="{F2E87252-7D4E-9C49-2726-EFE3F8A96F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5">
            <a:extLst>
              <a:ext uri="{FF2B5EF4-FFF2-40B4-BE49-F238E27FC236}">
                <a16:creationId xmlns:a16="http://schemas.microsoft.com/office/drawing/2014/main" id="{55183C61-AA40-5170-D5A4-B3F968D8AD7D}"/>
              </a:ext>
            </a:extLst>
          </p:cNvPr>
          <p:cNvSpPr>
            <a:spLocks noGrp="1"/>
          </p:cNvSpPr>
          <p:nvPr>
            <p:ph type="title"/>
          </p:nvPr>
        </p:nvSpPr>
        <p:spPr>
          <a:xfrm>
            <a:off x="457200" y="274638"/>
            <a:ext cx="4953000" cy="1143000"/>
          </a:xfrm>
        </p:spPr>
        <p:txBody>
          <a:bodyPr/>
          <a:lstStyle/>
          <a:p>
            <a:pPr eaLnBrk="1" hangingPunct="1"/>
            <a:r>
              <a:rPr lang="en-GB" altLang="fr-FR">
                <a:ea typeface="ＭＳ Ｐゴシック" panose="020B0600070205080204" pitchFamily="34" charset="-128"/>
              </a:rPr>
              <a:t>Conclusion</a:t>
            </a:r>
          </a:p>
        </p:txBody>
      </p:sp>
      <p:sp>
        <p:nvSpPr>
          <p:cNvPr id="15365" name="Content Placeholder 6">
            <a:extLst>
              <a:ext uri="{FF2B5EF4-FFF2-40B4-BE49-F238E27FC236}">
                <a16:creationId xmlns:a16="http://schemas.microsoft.com/office/drawing/2014/main" id="{E102CAE5-E276-5F88-39F1-8BC9F542CD49}"/>
              </a:ext>
            </a:extLst>
          </p:cNvPr>
          <p:cNvSpPr>
            <a:spLocks noGrp="1"/>
          </p:cNvSpPr>
          <p:nvPr>
            <p:ph idx="1"/>
          </p:nvPr>
        </p:nvSpPr>
        <p:spPr/>
        <p:txBody>
          <a:bodyPr/>
          <a:lstStyle/>
          <a:p>
            <a:pPr marL="0" indent="0" eaLnBrk="1" hangingPunct="1">
              <a:buFont typeface="Arial" panose="020B0604020202020204" pitchFamily="34" charset="0"/>
              <a:buNone/>
            </a:pPr>
            <a:r>
              <a:rPr lang="en-GB" altLang="fr-FR">
                <a:ea typeface="ＭＳ Ｐゴシック" panose="020B0600070205080204" pitchFamily="34" charset="-128"/>
              </a:rPr>
              <a:t>The textbook and the reserve collection </a:t>
            </a:r>
            <a:r>
              <a:rPr lang="en-US" altLang="fr-FR">
                <a:ea typeface="ＭＳ Ｐゴシック" panose="020B0600070205080204" pitchFamily="34" charset="-128"/>
              </a:rPr>
              <a:t>… </a:t>
            </a:r>
            <a:r>
              <a:rPr lang="en-GB" altLang="fr-FR">
                <a:ea typeface="ＭＳ Ｐゴシック" panose="020B0600070205080204" pitchFamily="34" charset="-128"/>
              </a:rPr>
              <a:t>have too long dominated undergraduate, and even graduate, instruction … largely because the typical faculty member does not trust either the bibliographic mechanisms of the library or the competence of the librarians, while the librarians, for their part, have never developed a theory of the role of the library in the student’s intellectual experience. (Jesse Shera, 1972)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16386" name="Picture 2" descr="\\.PSF\.Mac\Users\patnicholls\Desktop\final master\images\A3 White 85mm.png">
            <a:extLst>
              <a:ext uri="{FF2B5EF4-FFF2-40B4-BE49-F238E27FC236}">
                <a16:creationId xmlns:a16="http://schemas.microsoft.com/office/drawing/2014/main" id="{CB6FF1BF-B70B-70D9-54EC-DB4F10B1A6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2" descr="WorldSchoolWhitesolidRev.png">
            <a:extLst>
              <a:ext uri="{FF2B5EF4-FFF2-40B4-BE49-F238E27FC236}">
                <a16:creationId xmlns:a16="http://schemas.microsoft.com/office/drawing/2014/main" id="{24EDB1D9-F87E-03DB-DD5E-74990C048FA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itle 5">
            <a:extLst>
              <a:ext uri="{FF2B5EF4-FFF2-40B4-BE49-F238E27FC236}">
                <a16:creationId xmlns:a16="http://schemas.microsoft.com/office/drawing/2014/main" id="{1E2AE31A-0B71-D5C2-5BAA-6DE8DD3F72F0}"/>
              </a:ext>
            </a:extLst>
          </p:cNvPr>
          <p:cNvSpPr>
            <a:spLocks noGrp="1"/>
          </p:cNvSpPr>
          <p:nvPr>
            <p:ph type="title"/>
          </p:nvPr>
        </p:nvSpPr>
        <p:spPr>
          <a:xfrm>
            <a:off x="457200" y="274638"/>
            <a:ext cx="4953000" cy="1143000"/>
          </a:xfrm>
        </p:spPr>
        <p:txBody>
          <a:bodyPr/>
          <a:lstStyle/>
          <a:p>
            <a:pPr eaLnBrk="1" hangingPunct="1"/>
            <a:r>
              <a:rPr lang="en-GB" altLang="fr-FR">
                <a:ea typeface="ＭＳ Ｐゴシック" panose="020B0600070205080204" pitchFamily="34" charset="-128"/>
              </a:rPr>
              <a:t>References</a:t>
            </a:r>
          </a:p>
        </p:txBody>
      </p:sp>
      <p:sp>
        <p:nvSpPr>
          <p:cNvPr id="16389" name="Content Placeholder 6">
            <a:extLst>
              <a:ext uri="{FF2B5EF4-FFF2-40B4-BE49-F238E27FC236}">
                <a16:creationId xmlns:a16="http://schemas.microsoft.com/office/drawing/2014/main" id="{4EFCF702-333F-C87F-9944-A80D08B5FED8}"/>
              </a:ext>
            </a:extLst>
          </p:cNvPr>
          <p:cNvSpPr>
            <a:spLocks noGrp="1"/>
          </p:cNvSpPr>
          <p:nvPr>
            <p:ph idx="1"/>
          </p:nvPr>
        </p:nvSpPr>
        <p:spPr/>
        <p:txBody>
          <a:bodyPr/>
          <a:lstStyle/>
          <a:p>
            <a:pPr marL="514350" indent="-514350" eaLnBrk="1" hangingPunct="1"/>
            <a:r>
              <a:rPr lang="en-GB" altLang="fr-FR" sz="3000">
                <a:ea typeface="ＭＳ Ｐゴシック" panose="020B0600070205080204" pitchFamily="34" charset="-128"/>
              </a:rPr>
              <a:t>Battles, M. (2003). </a:t>
            </a:r>
            <a:r>
              <a:rPr lang="en-GB" altLang="fr-FR" sz="3000" i="1">
                <a:ea typeface="ＭＳ Ｐゴシック" panose="020B0600070205080204" pitchFamily="34" charset="-128"/>
              </a:rPr>
              <a:t>Library: an unquiet history</a:t>
            </a:r>
            <a:r>
              <a:rPr lang="en-GB" altLang="fr-FR" sz="3000">
                <a:ea typeface="ＭＳ Ｐゴシック" panose="020B0600070205080204" pitchFamily="34" charset="-128"/>
              </a:rPr>
              <a:t>. London: William Heinemann.</a:t>
            </a:r>
          </a:p>
          <a:p>
            <a:pPr marL="514350" indent="-514350" eaLnBrk="1" hangingPunct="1"/>
            <a:r>
              <a:rPr lang="en-GB" altLang="fr-FR" sz="3000">
                <a:ea typeface="ＭＳ Ｐゴシック" panose="020B0600070205080204" pitchFamily="34" charset="-128"/>
              </a:rPr>
              <a:t>Baudrillard, J. (1994) </a:t>
            </a:r>
            <a:r>
              <a:rPr lang="en-GB" altLang="fr-FR" sz="3000" i="1">
                <a:ea typeface="ＭＳ Ｐゴシック" panose="020B0600070205080204" pitchFamily="34" charset="-128"/>
              </a:rPr>
              <a:t>Simulacra and simulation</a:t>
            </a:r>
            <a:r>
              <a:rPr lang="en-GB" altLang="fr-FR" sz="3000">
                <a:ea typeface="ＭＳ Ｐゴシック" panose="020B0600070205080204" pitchFamily="34" charset="-128"/>
              </a:rPr>
              <a:t>. Ann Arbor: University of Michigan Press. </a:t>
            </a:r>
          </a:p>
          <a:p>
            <a:pPr marL="514350" indent="-514350" eaLnBrk="1" hangingPunct="1"/>
            <a:r>
              <a:rPr lang="en-GB" altLang="fr-FR" sz="3000">
                <a:ea typeface="ＭＳ Ｐゴシック" panose="020B0600070205080204" pitchFamily="34" charset="-128"/>
              </a:rPr>
              <a:t>Benjamin, W. (1999). </a:t>
            </a:r>
            <a:r>
              <a:rPr lang="en-GB" altLang="fr-FR" sz="3000" i="1">
                <a:ea typeface="ＭＳ Ｐゴシック" panose="020B0600070205080204" pitchFamily="34" charset="-128"/>
              </a:rPr>
              <a:t>Illuminations</a:t>
            </a:r>
            <a:r>
              <a:rPr lang="en-GB" altLang="fr-FR" sz="3000">
                <a:ea typeface="ＭＳ Ｐゴシック" panose="020B0600070205080204" pitchFamily="34" charset="-128"/>
              </a:rPr>
              <a:t>. London: Pimlico.</a:t>
            </a:r>
          </a:p>
          <a:p>
            <a:pPr marL="514350" indent="-514350" eaLnBrk="1" hangingPunct="1"/>
            <a:r>
              <a:rPr lang="en-GB" altLang="fr-FR" sz="3000">
                <a:ea typeface="ＭＳ Ｐゴシック" panose="020B0600070205080204" pitchFamily="34" charset="-128"/>
              </a:rPr>
              <a:t>Shera, J.H. (1972). </a:t>
            </a:r>
            <a:r>
              <a:rPr lang="en-GB" altLang="fr-FR" sz="3000" i="1">
                <a:ea typeface="ＭＳ Ｐゴシック" panose="020B0600070205080204" pitchFamily="34" charset="-128"/>
              </a:rPr>
              <a:t>The foundations of education for librarianship</a:t>
            </a:r>
            <a:r>
              <a:rPr lang="en-GB" altLang="fr-FR" sz="3000">
                <a:ea typeface="ＭＳ Ｐゴシック" panose="020B0600070205080204" pitchFamily="34" charset="-128"/>
              </a:rPr>
              <a:t>. New York: Wiley-Becker and Hayes.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3074" name="Picture 2" descr="\\.PSF\.Mac\Users\patnicholls\Desktop\final master\images\A3 White 85mm.png">
            <a:extLst>
              <a:ext uri="{FF2B5EF4-FFF2-40B4-BE49-F238E27FC236}">
                <a16:creationId xmlns:a16="http://schemas.microsoft.com/office/drawing/2014/main" id="{6392A87E-E314-C8C7-334B-DE48124EC2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descr="WorldSchoolWhitesolidRev.png">
            <a:extLst>
              <a:ext uri="{FF2B5EF4-FFF2-40B4-BE49-F238E27FC236}">
                <a16:creationId xmlns:a16="http://schemas.microsoft.com/office/drawing/2014/main" id="{AF723559-D520-3634-8DBE-B16D905229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itle 5">
            <a:extLst>
              <a:ext uri="{FF2B5EF4-FFF2-40B4-BE49-F238E27FC236}">
                <a16:creationId xmlns:a16="http://schemas.microsoft.com/office/drawing/2014/main" id="{8A04C7D2-B972-7FCB-421E-17A50AFD3770}"/>
              </a:ext>
            </a:extLst>
          </p:cNvPr>
          <p:cNvSpPr>
            <a:spLocks noGrp="1"/>
          </p:cNvSpPr>
          <p:nvPr>
            <p:ph type="title"/>
          </p:nvPr>
        </p:nvSpPr>
        <p:spPr>
          <a:xfrm>
            <a:off x="457200" y="274638"/>
            <a:ext cx="4953000" cy="1143000"/>
          </a:xfrm>
        </p:spPr>
        <p:txBody>
          <a:bodyPr/>
          <a:lstStyle/>
          <a:p>
            <a:pPr eaLnBrk="1" hangingPunct="1"/>
            <a:r>
              <a:rPr lang="en-GB" altLang="fr-FR">
                <a:ea typeface="ＭＳ Ｐゴシック" panose="020B0600070205080204" pitchFamily="34" charset="-128"/>
              </a:rPr>
              <a:t>Professional</a:t>
            </a:r>
            <a:r>
              <a:rPr lang="en-US" altLang="fr-FR">
                <a:ea typeface="ＭＳ Ｐゴシック" panose="020B0600070205080204" pitchFamily="34" charset="-128"/>
              </a:rPr>
              <a:t> activity</a:t>
            </a:r>
          </a:p>
        </p:txBody>
      </p:sp>
      <p:sp>
        <p:nvSpPr>
          <p:cNvPr id="3077" name="Content Placeholder 6">
            <a:extLst>
              <a:ext uri="{FF2B5EF4-FFF2-40B4-BE49-F238E27FC236}">
                <a16:creationId xmlns:a16="http://schemas.microsoft.com/office/drawing/2014/main" id="{1ABBE8E4-9DB6-154A-40AD-884C71986A1F}"/>
              </a:ext>
            </a:extLst>
          </p:cNvPr>
          <p:cNvSpPr>
            <a:spLocks noGrp="1"/>
          </p:cNvSpPr>
          <p:nvPr>
            <p:ph idx="1"/>
          </p:nvPr>
        </p:nvSpPr>
        <p:spPr/>
        <p:txBody>
          <a:bodyPr/>
          <a:lstStyle/>
          <a:p>
            <a:pPr marL="0" indent="0" eaLnBrk="1" hangingPunct="1">
              <a:buFont typeface="Arial" panose="020B0604020202020204" pitchFamily="34" charset="0"/>
              <a:buNone/>
            </a:pPr>
            <a:r>
              <a:rPr lang="en-GB" altLang="fr-FR">
                <a:ea typeface="ＭＳ Ｐゴシック" panose="020B0600070205080204" pitchFamily="34" charset="-128"/>
              </a:rPr>
              <a:t>According to Jesse Shera, the librarian’s uniquely professional activity consists of:</a:t>
            </a:r>
          </a:p>
          <a:p>
            <a:pPr marL="971550" lvl="1" indent="-514350" eaLnBrk="1" hangingPunct="1">
              <a:buFont typeface="Calibri" panose="020F0502020204030204" pitchFamily="34" charset="0"/>
              <a:buAutoNum type="arabicPeriod"/>
            </a:pPr>
            <a:r>
              <a:rPr lang="en-GB" altLang="fr-FR">
                <a:ea typeface="ＭＳ Ｐゴシック" panose="020B0600070205080204" pitchFamily="34" charset="-128"/>
              </a:rPr>
              <a:t>Assembling the best possible collection</a:t>
            </a:r>
          </a:p>
          <a:p>
            <a:pPr marL="971550" lvl="1" indent="-514350" eaLnBrk="1" hangingPunct="1">
              <a:buFont typeface="Calibri" panose="020F0502020204030204" pitchFamily="34" charset="0"/>
              <a:buAutoNum type="arabicPeriod"/>
            </a:pPr>
            <a:r>
              <a:rPr lang="en-GB" altLang="fr-FR">
                <a:ea typeface="ＭＳ Ｐゴシック" panose="020B0600070205080204" pitchFamily="34" charset="-128"/>
              </a:rPr>
              <a:t>Organising the collection for optimal use</a:t>
            </a:r>
          </a:p>
          <a:p>
            <a:pPr marL="971550" lvl="1" indent="-514350" eaLnBrk="1" hangingPunct="1">
              <a:buFont typeface="Calibri" panose="020F0502020204030204" pitchFamily="34" charset="0"/>
              <a:buAutoNum type="arabicPeriod"/>
            </a:pPr>
            <a:r>
              <a:rPr lang="en-GB" altLang="fr-FR">
                <a:ea typeface="ＭＳ Ｐゴシック" panose="020B0600070205080204" pitchFamily="34" charset="-128"/>
              </a:rPr>
              <a:t>Facilitating access to the collection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4098" name="Picture 2" descr="\\.PSF\.Mac\Users\patnicholls\Desktop\final master\images\A3 White 85mm.png">
            <a:extLst>
              <a:ext uri="{FF2B5EF4-FFF2-40B4-BE49-F238E27FC236}">
                <a16:creationId xmlns:a16="http://schemas.microsoft.com/office/drawing/2014/main" id="{7C4293D3-A4D4-87F5-20EB-DE3229DEAD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descr="WorldSchoolWhitesolidRev.png">
            <a:extLst>
              <a:ext uri="{FF2B5EF4-FFF2-40B4-BE49-F238E27FC236}">
                <a16:creationId xmlns:a16="http://schemas.microsoft.com/office/drawing/2014/main" id="{4774CF0F-F7C9-3A30-221E-0910B600BB6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itle 5">
            <a:extLst>
              <a:ext uri="{FF2B5EF4-FFF2-40B4-BE49-F238E27FC236}">
                <a16:creationId xmlns:a16="http://schemas.microsoft.com/office/drawing/2014/main" id="{A997FCB4-55DD-9173-E177-B3D27E075CA5}"/>
              </a:ext>
            </a:extLst>
          </p:cNvPr>
          <p:cNvSpPr>
            <a:spLocks noGrp="1"/>
          </p:cNvSpPr>
          <p:nvPr>
            <p:ph type="title"/>
          </p:nvPr>
        </p:nvSpPr>
        <p:spPr>
          <a:xfrm>
            <a:off x="457200" y="274638"/>
            <a:ext cx="4953000" cy="1143000"/>
          </a:xfrm>
        </p:spPr>
        <p:txBody>
          <a:bodyPr/>
          <a:lstStyle/>
          <a:p>
            <a:pPr eaLnBrk="1" hangingPunct="1"/>
            <a:r>
              <a:rPr lang="en-GB" altLang="fr-FR">
                <a:solidFill>
                  <a:srgbClr val="660066"/>
                </a:solidFill>
                <a:ea typeface="ＭＳ Ｐゴシック" panose="020B0600070205080204" pitchFamily="34" charset="-128"/>
              </a:rPr>
              <a:t>Assembling</a:t>
            </a:r>
          </a:p>
        </p:txBody>
      </p:sp>
      <p:sp>
        <p:nvSpPr>
          <p:cNvPr id="4101" name="Content Placeholder 6">
            <a:extLst>
              <a:ext uri="{FF2B5EF4-FFF2-40B4-BE49-F238E27FC236}">
                <a16:creationId xmlns:a16="http://schemas.microsoft.com/office/drawing/2014/main" id="{FBF1FA46-24B4-45B9-789D-D2BC07D26E37}"/>
              </a:ext>
            </a:extLst>
          </p:cNvPr>
          <p:cNvSpPr>
            <a:spLocks noGrp="1"/>
          </p:cNvSpPr>
          <p:nvPr>
            <p:ph idx="1"/>
          </p:nvPr>
        </p:nvSpPr>
        <p:spPr/>
        <p:txBody>
          <a:bodyPr/>
          <a:lstStyle/>
          <a:p>
            <a:pPr eaLnBrk="1" hangingPunct="1"/>
            <a:r>
              <a:rPr lang="en-US" altLang="fr-FR">
                <a:ea typeface="ＭＳ Ｐゴシック" panose="020B0600070205080204" pitchFamily="34" charset="-128"/>
              </a:rPr>
              <a:t>We do the best we can with what we’re given</a:t>
            </a:r>
          </a:p>
          <a:p>
            <a:pPr eaLnBrk="1" hangingPunct="1"/>
            <a:r>
              <a:rPr lang="en-US" altLang="fr-FR">
                <a:ea typeface="ＭＳ Ｐゴシック" panose="020B0600070205080204" pitchFamily="34" charset="-128"/>
              </a:rPr>
              <a:t>We </a:t>
            </a:r>
            <a:r>
              <a:rPr lang="en-GB" altLang="fr-FR">
                <a:ea typeface="ＭＳ Ｐゴシック" panose="020B0600070205080204" pitchFamily="34" charset="-128"/>
              </a:rPr>
              <a:t>tend</a:t>
            </a:r>
            <a:r>
              <a:rPr lang="en-US" altLang="fr-FR">
                <a:ea typeface="ＭＳ Ｐゴシック" panose="020B0600070205080204" pitchFamily="34" charset="-128"/>
              </a:rPr>
              <a:t> to better at fiction and recreational non-fiction even though academic non-fiction is of primary importance</a:t>
            </a:r>
          </a:p>
          <a:p>
            <a:pPr lvl="1" eaLnBrk="1" hangingPunct="1"/>
            <a:r>
              <a:rPr lang="en-US" altLang="fr-FR">
                <a:ea typeface="ＭＳ Ｐゴシック" panose="020B0600070205080204" pitchFamily="34" charset="-128"/>
              </a:rPr>
              <a:t>It is impossible to have subject-specific curricular knowledge of all subjects at all levels</a:t>
            </a:r>
          </a:p>
          <a:p>
            <a:pPr lvl="1" eaLnBrk="1" hangingPunct="1"/>
            <a:r>
              <a:rPr lang="en-US" altLang="fr-FR">
                <a:ea typeface="ＭＳ Ｐゴシック" panose="020B0600070205080204" pitchFamily="34" charset="-128"/>
              </a:rPr>
              <a:t>Effective collaboration with academic colleagues in all other teaching departments is often something of a holy grail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5122" name="Picture 2" descr="\\.PSF\.Mac\Users\patnicholls\Desktop\final master\images\A3 White 85mm.png">
            <a:extLst>
              <a:ext uri="{FF2B5EF4-FFF2-40B4-BE49-F238E27FC236}">
                <a16:creationId xmlns:a16="http://schemas.microsoft.com/office/drawing/2014/main" id="{4EBD39AC-7876-10D6-5E67-D3D5D49CD1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2" descr="WorldSchoolWhitesolidRev.png">
            <a:extLst>
              <a:ext uri="{FF2B5EF4-FFF2-40B4-BE49-F238E27FC236}">
                <a16:creationId xmlns:a16="http://schemas.microsoft.com/office/drawing/2014/main" id="{006546F3-D86C-9900-C90F-E2A33A6F09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le 5">
            <a:extLst>
              <a:ext uri="{FF2B5EF4-FFF2-40B4-BE49-F238E27FC236}">
                <a16:creationId xmlns:a16="http://schemas.microsoft.com/office/drawing/2014/main" id="{A63D9CB5-9CD1-CD56-70EE-19F6C1EC5992}"/>
              </a:ext>
            </a:extLst>
          </p:cNvPr>
          <p:cNvSpPr>
            <a:spLocks noGrp="1"/>
          </p:cNvSpPr>
          <p:nvPr>
            <p:ph type="title"/>
          </p:nvPr>
        </p:nvSpPr>
        <p:spPr>
          <a:xfrm>
            <a:off x="457200" y="274638"/>
            <a:ext cx="4953000" cy="1143000"/>
          </a:xfrm>
        </p:spPr>
        <p:txBody>
          <a:bodyPr/>
          <a:lstStyle/>
          <a:p>
            <a:pPr eaLnBrk="1" hangingPunct="1"/>
            <a:r>
              <a:rPr lang="en-GB" altLang="fr-FR">
                <a:solidFill>
                  <a:srgbClr val="660066"/>
                </a:solidFill>
                <a:ea typeface="ＭＳ Ｐゴシック" panose="020B0600070205080204" pitchFamily="34" charset="-128"/>
              </a:rPr>
              <a:t>Assembling</a:t>
            </a:r>
          </a:p>
        </p:txBody>
      </p:sp>
      <p:sp>
        <p:nvSpPr>
          <p:cNvPr id="5125" name="Content Placeholder 6">
            <a:extLst>
              <a:ext uri="{FF2B5EF4-FFF2-40B4-BE49-F238E27FC236}">
                <a16:creationId xmlns:a16="http://schemas.microsoft.com/office/drawing/2014/main" id="{131A3BE1-CE52-810B-1C54-631C04926371}"/>
              </a:ext>
            </a:extLst>
          </p:cNvPr>
          <p:cNvSpPr>
            <a:spLocks noGrp="1"/>
          </p:cNvSpPr>
          <p:nvPr>
            <p:ph idx="1"/>
          </p:nvPr>
        </p:nvSpPr>
        <p:spPr/>
        <p:txBody>
          <a:bodyPr/>
          <a:lstStyle/>
          <a:p>
            <a:pPr eaLnBrk="1" hangingPunct="1">
              <a:lnSpc>
                <a:spcPct val="90000"/>
              </a:lnSpc>
            </a:pPr>
            <a:r>
              <a:rPr lang="en-US" altLang="fr-FR">
                <a:ea typeface="ＭＳ Ｐゴシック" panose="020B0600070205080204" pitchFamily="34" charset="-128"/>
              </a:rPr>
              <a:t>To the extent that it is possible to demonstrate the real value added to the business of teaching and learning, effective collaboration increases</a:t>
            </a:r>
          </a:p>
          <a:p>
            <a:pPr eaLnBrk="1" hangingPunct="1">
              <a:lnSpc>
                <a:spcPct val="90000"/>
              </a:lnSpc>
            </a:pPr>
            <a:r>
              <a:rPr lang="en-US" altLang="fr-FR">
                <a:ea typeface="ＭＳ Ｐゴシック" panose="020B0600070205080204" pitchFamily="34" charset="-128"/>
              </a:rPr>
              <a:t>A curriculum map as guide to developing the academic non-fiction collection</a:t>
            </a:r>
          </a:p>
          <a:p>
            <a:pPr eaLnBrk="1" hangingPunct="1">
              <a:lnSpc>
                <a:spcPct val="90000"/>
              </a:lnSpc>
            </a:pPr>
            <a:r>
              <a:rPr lang="en-US" altLang="fr-FR">
                <a:ea typeface="ＭＳ Ｐゴシック" panose="020B0600070205080204" pitchFamily="34" charset="-128"/>
              </a:rPr>
              <a:t>The more useful the collection, the more it is used; the more it is used, the greater the incentive to collaborate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6146" name="Picture 2" descr="\\.PSF\.Mac\Users\patnicholls\Desktop\final master\images\A3 White 85mm.png">
            <a:extLst>
              <a:ext uri="{FF2B5EF4-FFF2-40B4-BE49-F238E27FC236}">
                <a16:creationId xmlns:a16="http://schemas.microsoft.com/office/drawing/2014/main" id="{98AD32A0-2FF3-5A28-C313-2EDDAAA50A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descr="WorldSchoolWhitesolidRev.png">
            <a:extLst>
              <a:ext uri="{FF2B5EF4-FFF2-40B4-BE49-F238E27FC236}">
                <a16:creationId xmlns:a16="http://schemas.microsoft.com/office/drawing/2014/main" id="{F25983B8-D966-BDDC-F4A8-1D0A107975C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itle 5">
            <a:extLst>
              <a:ext uri="{FF2B5EF4-FFF2-40B4-BE49-F238E27FC236}">
                <a16:creationId xmlns:a16="http://schemas.microsoft.com/office/drawing/2014/main" id="{78204913-0C60-E277-4CA6-1975D630A41F}"/>
              </a:ext>
            </a:extLst>
          </p:cNvPr>
          <p:cNvSpPr>
            <a:spLocks noGrp="1"/>
          </p:cNvSpPr>
          <p:nvPr>
            <p:ph type="title"/>
          </p:nvPr>
        </p:nvSpPr>
        <p:spPr>
          <a:xfrm>
            <a:off x="457200" y="274638"/>
            <a:ext cx="4953000" cy="1143000"/>
          </a:xfrm>
        </p:spPr>
        <p:txBody>
          <a:bodyPr/>
          <a:lstStyle/>
          <a:p>
            <a:pPr eaLnBrk="1" hangingPunct="1"/>
            <a:r>
              <a:rPr lang="en-GB" altLang="fr-FR">
                <a:solidFill>
                  <a:srgbClr val="800000"/>
                </a:solidFill>
                <a:ea typeface="ＭＳ Ｐゴシック" panose="020B0600070205080204" pitchFamily="34" charset="-128"/>
              </a:rPr>
              <a:t>Organising</a:t>
            </a:r>
          </a:p>
        </p:txBody>
      </p:sp>
      <p:sp>
        <p:nvSpPr>
          <p:cNvPr id="6149" name="Content Placeholder 6">
            <a:extLst>
              <a:ext uri="{FF2B5EF4-FFF2-40B4-BE49-F238E27FC236}">
                <a16:creationId xmlns:a16="http://schemas.microsoft.com/office/drawing/2014/main" id="{FCEC54D1-65D4-EABD-09BA-AB5D298C3AAC}"/>
              </a:ext>
            </a:extLst>
          </p:cNvPr>
          <p:cNvSpPr>
            <a:spLocks noGrp="1"/>
          </p:cNvSpPr>
          <p:nvPr>
            <p:ph idx="1"/>
          </p:nvPr>
        </p:nvSpPr>
        <p:spPr/>
        <p:txBody>
          <a:bodyPr/>
          <a:lstStyle/>
          <a:p>
            <a:pPr eaLnBrk="1" hangingPunct="1">
              <a:lnSpc>
                <a:spcPct val="90000"/>
              </a:lnSpc>
            </a:pPr>
            <a:r>
              <a:rPr lang="en-GB" altLang="fr-FR">
                <a:ea typeface="ＭＳ Ｐゴシック" panose="020B0600070205080204" pitchFamily="34" charset="-128"/>
              </a:rPr>
              <a:t>Primarily the simplest and most logical physical arrangement of the collection</a:t>
            </a:r>
          </a:p>
          <a:p>
            <a:pPr eaLnBrk="1" hangingPunct="1">
              <a:lnSpc>
                <a:spcPct val="90000"/>
              </a:lnSpc>
            </a:pPr>
            <a:r>
              <a:rPr lang="en-GB" altLang="fr-FR">
                <a:ea typeface="ＭＳ Ｐゴシック" panose="020B0600070205080204" pitchFamily="34" charset="-128"/>
              </a:rPr>
              <a:t>However, as Walter Benjamin reminds us, “if there is a counterpart to the confusion of a library, it is the order of the catalogue” </a:t>
            </a:r>
            <a:r>
              <a:rPr lang="en-US" altLang="fr-FR">
                <a:ea typeface="ＭＳ Ｐゴシック" panose="020B0600070205080204" pitchFamily="34" charset="-128"/>
              </a:rPr>
              <a:t>–</a:t>
            </a:r>
            <a:r>
              <a:rPr lang="en-GB" altLang="fr-FR">
                <a:ea typeface="ＭＳ Ｐゴシック" panose="020B0600070205080204" pitchFamily="34" charset="-128"/>
              </a:rPr>
              <a:t> but only if the catalogue itself is ordered</a:t>
            </a:r>
          </a:p>
          <a:p>
            <a:pPr eaLnBrk="1" hangingPunct="1">
              <a:lnSpc>
                <a:spcPct val="90000"/>
              </a:lnSpc>
            </a:pPr>
            <a:r>
              <a:rPr lang="en-GB" altLang="fr-FR">
                <a:ea typeface="ＭＳ Ｐゴシック" panose="020B0600070205080204" pitchFamily="34" charset="-128"/>
              </a:rPr>
              <a:t>To the extent that physical constraints result in non-optimal organisation, the catalogue is of supreme importance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7170" name="Picture 2" descr="\\.PSF\.Mac\Users\patnicholls\Desktop\final master\images\A3 White 85mm.png">
            <a:extLst>
              <a:ext uri="{FF2B5EF4-FFF2-40B4-BE49-F238E27FC236}">
                <a16:creationId xmlns:a16="http://schemas.microsoft.com/office/drawing/2014/main" id="{6D5ED797-FD88-D3F4-64A1-103D193D32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2" descr="WorldSchoolWhitesolidRev.png">
            <a:extLst>
              <a:ext uri="{FF2B5EF4-FFF2-40B4-BE49-F238E27FC236}">
                <a16:creationId xmlns:a16="http://schemas.microsoft.com/office/drawing/2014/main" id="{DF185C91-D139-F36D-AAE5-562BCEE5E73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itle 5">
            <a:extLst>
              <a:ext uri="{FF2B5EF4-FFF2-40B4-BE49-F238E27FC236}">
                <a16:creationId xmlns:a16="http://schemas.microsoft.com/office/drawing/2014/main" id="{D02ECDD8-DA5C-BA33-9513-26917E860A21}"/>
              </a:ext>
            </a:extLst>
          </p:cNvPr>
          <p:cNvSpPr>
            <a:spLocks noGrp="1"/>
          </p:cNvSpPr>
          <p:nvPr>
            <p:ph type="title"/>
          </p:nvPr>
        </p:nvSpPr>
        <p:spPr>
          <a:xfrm>
            <a:off x="457200" y="274638"/>
            <a:ext cx="4953000" cy="1143000"/>
          </a:xfrm>
        </p:spPr>
        <p:txBody>
          <a:bodyPr/>
          <a:lstStyle/>
          <a:p>
            <a:pPr eaLnBrk="1" hangingPunct="1"/>
            <a:r>
              <a:rPr lang="en-GB" altLang="fr-FR">
                <a:solidFill>
                  <a:srgbClr val="800000"/>
                </a:solidFill>
                <a:ea typeface="ＭＳ Ｐゴシック" panose="020B0600070205080204" pitchFamily="34" charset="-128"/>
              </a:rPr>
              <a:t>Organising</a:t>
            </a:r>
          </a:p>
        </p:txBody>
      </p:sp>
      <p:sp>
        <p:nvSpPr>
          <p:cNvPr id="7173" name="Content Placeholder 6">
            <a:extLst>
              <a:ext uri="{FF2B5EF4-FFF2-40B4-BE49-F238E27FC236}">
                <a16:creationId xmlns:a16="http://schemas.microsoft.com/office/drawing/2014/main" id="{2F87AD2A-5ADD-5F3A-FAF8-FFC47B747089}"/>
              </a:ext>
            </a:extLst>
          </p:cNvPr>
          <p:cNvSpPr>
            <a:spLocks noGrp="1"/>
          </p:cNvSpPr>
          <p:nvPr>
            <p:ph idx="1"/>
          </p:nvPr>
        </p:nvSpPr>
        <p:spPr/>
        <p:txBody>
          <a:bodyPr/>
          <a:lstStyle/>
          <a:p>
            <a:pPr eaLnBrk="1" hangingPunct="1">
              <a:lnSpc>
                <a:spcPct val="90000"/>
              </a:lnSpc>
            </a:pPr>
            <a:r>
              <a:rPr lang="en-GB" altLang="fr-FR">
                <a:ea typeface="ＭＳ Ｐゴシック" panose="020B0600070205080204" pitchFamily="34" charset="-128"/>
              </a:rPr>
              <a:t>Antonio Panizzi, eventual principal librarian of the British Museum Library, in developing a new catalogue for the British Museum ended up transforming the catalogue from an inventory into an instrument of discovery</a:t>
            </a:r>
          </a:p>
          <a:p>
            <a:pPr eaLnBrk="1" hangingPunct="1">
              <a:lnSpc>
                <a:spcPct val="90000"/>
              </a:lnSpc>
            </a:pPr>
            <a:r>
              <a:rPr lang="en-GB" altLang="fr-FR">
                <a:ea typeface="ＭＳ Ｐゴシック" panose="020B0600070205080204" pitchFamily="34" charset="-128"/>
              </a:rPr>
              <a:t>In doing so, Panizzi was trying to produce not only a new kind of catalogue but a new kind of reader as well – one more independent, more knowledgeable of library systems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8194" name="Picture 2" descr="\\.PSF\.Mac\Users\patnicholls\Desktop\final master\images\A3 White 85mm.png">
            <a:extLst>
              <a:ext uri="{FF2B5EF4-FFF2-40B4-BE49-F238E27FC236}">
                <a16:creationId xmlns:a16="http://schemas.microsoft.com/office/drawing/2014/main" id="{65C931C0-EAD9-FCE9-56BF-B8827DB47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2" descr="WorldSchoolWhitesolidRev.png">
            <a:extLst>
              <a:ext uri="{FF2B5EF4-FFF2-40B4-BE49-F238E27FC236}">
                <a16:creationId xmlns:a16="http://schemas.microsoft.com/office/drawing/2014/main" id="{3415C495-06CD-1E09-DD3A-B6642642B85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itle 5">
            <a:extLst>
              <a:ext uri="{FF2B5EF4-FFF2-40B4-BE49-F238E27FC236}">
                <a16:creationId xmlns:a16="http://schemas.microsoft.com/office/drawing/2014/main" id="{AE72656B-C535-DABE-0706-5A88E8DE4862}"/>
              </a:ext>
            </a:extLst>
          </p:cNvPr>
          <p:cNvSpPr>
            <a:spLocks noGrp="1"/>
          </p:cNvSpPr>
          <p:nvPr>
            <p:ph type="title"/>
          </p:nvPr>
        </p:nvSpPr>
        <p:spPr>
          <a:xfrm>
            <a:off x="457200" y="274638"/>
            <a:ext cx="4953000" cy="1143000"/>
          </a:xfrm>
        </p:spPr>
        <p:txBody>
          <a:bodyPr/>
          <a:lstStyle/>
          <a:p>
            <a:pPr eaLnBrk="1" hangingPunct="1"/>
            <a:r>
              <a:rPr lang="en-GB" altLang="fr-FR">
                <a:solidFill>
                  <a:srgbClr val="000090"/>
                </a:solidFill>
                <a:ea typeface="ＭＳ Ｐゴシック" panose="020B0600070205080204" pitchFamily="34" charset="-128"/>
              </a:rPr>
              <a:t>Facilitating</a:t>
            </a:r>
          </a:p>
        </p:txBody>
      </p:sp>
      <p:sp>
        <p:nvSpPr>
          <p:cNvPr id="8197" name="Content Placeholder 6">
            <a:extLst>
              <a:ext uri="{FF2B5EF4-FFF2-40B4-BE49-F238E27FC236}">
                <a16:creationId xmlns:a16="http://schemas.microsoft.com/office/drawing/2014/main" id="{18527D1C-C652-2FAA-130E-05DE21065B8D}"/>
              </a:ext>
            </a:extLst>
          </p:cNvPr>
          <p:cNvSpPr>
            <a:spLocks noGrp="1"/>
          </p:cNvSpPr>
          <p:nvPr>
            <p:ph idx="1"/>
          </p:nvPr>
        </p:nvSpPr>
        <p:spPr/>
        <p:txBody>
          <a:bodyPr/>
          <a:lstStyle/>
          <a:p>
            <a:pPr eaLnBrk="1" hangingPunct="1"/>
            <a:r>
              <a:rPr lang="en-GB" altLang="fr-FR">
                <a:ea typeface="ＭＳ Ｐゴシック" panose="020B0600070205080204" pitchFamily="34" charset="-128"/>
              </a:rPr>
              <a:t>Physical and virtual dimensions of the library</a:t>
            </a:r>
          </a:p>
          <a:p>
            <a:pPr lvl="1" eaLnBrk="1" hangingPunct="1"/>
            <a:r>
              <a:rPr lang="en-GB" altLang="fr-FR">
                <a:ea typeface="ＭＳ Ｐゴシック" panose="020B0600070205080204" pitchFamily="34" charset="-128"/>
              </a:rPr>
              <a:t>Physical layout and organisation of collection</a:t>
            </a:r>
          </a:p>
          <a:p>
            <a:pPr lvl="1" eaLnBrk="1" hangingPunct="1"/>
            <a:r>
              <a:rPr lang="en-GB" altLang="fr-FR">
                <a:ea typeface="ＭＳ Ｐゴシック" panose="020B0600070205080204" pitchFamily="34" charset="-128"/>
              </a:rPr>
              <a:t>Virtual collection</a:t>
            </a:r>
          </a:p>
          <a:p>
            <a:pPr lvl="1" eaLnBrk="1" hangingPunct="1"/>
            <a:r>
              <a:rPr lang="en-GB" altLang="fr-FR">
                <a:ea typeface="ＭＳ Ｐゴシック" panose="020B0600070205080204" pitchFamily="34" charset="-128"/>
              </a:rPr>
              <a:t>Catalogue is virtual map to both collections</a:t>
            </a:r>
          </a:p>
          <a:p>
            <a:pPr eaLnBrk="1" hangingPunct="1"/>
            <a:r>
              <a:rPr lang="en-GB" altLang="fr-FR">
                <a:ea typeface="ＭＳ Ｐゴシック" panose="020B0600070205080204" pitchFamily="34" charset="-128"/>
              </a:rPr>
              <a:t>Pupils and staff need to be taught optimal use, central to which is the catalogue</a:t>
            </a:r>
          </a:p>
          <a:p>
            <a:pPr eaLnBrk="1" hangingPunct="1"/>
            <a:r>
              <a:rPr lang="en-GB" altLang="fr-FR">
                <a:ea typeface="ＭＳ Ｐゴシック" panose="020B0600070205080204" pitchFamily="34" charset="-128"/>
              </a:rPr>
              <a:t>While the map is not the territory, it is vital that the map is a reliable guide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9218" name="Picture 2" descr="\\.PSF\.Mac\Users\patnicholls\Desktop\final master\images\A3 White 85mm.png">
            <a:extLst>
              <a:ext uri="{FF2B5EF4-FFF2-40B4-BE49-F238E27FC236}">
                <a16:creationId xmlns:a16="http://schemas.microsoft.com/office/drawing/2014/main" id="{B1C74A08-88A3-BCBB-F907-CD4CB7011E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2" descr="WorldSchoolWhitesolidRev.png">
            <a:extLst>
              <a:ext uri="{FF2B5EF4-FFF2-40B4-BE49-F238E27FC236}">
                <a16:creationId xmlns:a16="http://schemas.microsoft.com/office/drawing/2014/main" id="{567A7B6C-066A-CA23-4412-8B90F5D9C6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itle 5">
            <a:extLst>
              <a:ext uri="{FF2B5EF4-FFF2-40B4-BE49-F238E27FC236}">
                <a16:creationId xmlns:a16="http://schemas.microsoft.com/office/drawing/2014/main" id="{E3BFDFC7-A910-C15D-C1F8-07B06F5B427E}"/>
              </a:ext>
            </a:extLst>
          </p:cNvPr>
          <p:cNvSpPr>
            <a:spLocks noGrp="1"/>
          </p:cNvSpPr>
          <p:nvPr>
            <p:ph type="title"/>
          </p:nvPr>
        </p:nvSpPr>
        <p:spPr>
          <a:xfrm>
            <a:off x="457200" y="274638"/>
            <a:ext cx="4953000" cy="1143000"/>
          </a:xfrm>
        </p:spPr>
        <p:txBody>
          <a:bodyPr/>
          <a:lstStyle/>
          <a:p>
            <a:pPr eaLnBrk="1" hangingPunct="1"/>
            <a:r>
              <a:rPr lang="en-GB" altLang="fr-FR">
                <a:solidFill>
                  <a:srgbClr val="000090"/>
                </a:solidFill>
                <a:ea typeface="ＭＳ Ｐゴシック" panose="020B0600070205080204" pitchFamily="34" charset="-128"/>
              </a:rPr>
              <a:t>Research and LMS</a:t>
            </a:r>
          </a:p>
        </p:txBody>
      </p:sp>
      <p:sp>
        <p:nvSpPr>
          <p:cNvPr id="9221" name="Content Placeholder 6">
            <a:extLst>
              <a:ext uri="{FF2B5EF4-FFF2-40B4-BE49-F238E27FC236}">
                <a16:creationId xmlns:a16="http://schemas.microsoft.com/office/drawing/2014/main" id="{104BF78C-D6FE-0933-D738-852A51F5C99C}"/>
              </a:ext>
            </a:extLst>
          </p:cNvPr>
          <p:cNvSpPr>
            <a:spLocks noGrp="1"/>
          </p:cNvSpPr>
          <p:nvPr>
            <p:ph idx="1"/>
          </p:nvPr>
        </p:nvSpPr>
        <p:spPr/>
        <p:txBody>
          <a:bodyPr/>
          <a:lstStyle/>
          <a:p>
            <a:pPr eaLnBrk="1" hangingPunct="1"/>
            <a:r>
              <a:rPr lang="en-GB" altLang="fr-FR">
                <a:ea typeface="ＭＳ Ｐゴシック" panose="020B0600070205080204" pitchFamily="34" charset="-128"/>
              </a:rPr>
              <a:t>Example: A Level Economics</a:t>
            </a:r>
          </a:p>
          <a:p>
            <a:pPr lvl="1" eaLnBrk="1" hangingPunct="1"/>
            <a:r>
              <a:rPr lang="en-GB" altLang="fr-FR">
                <a:ea typeface="ＭＳ Ｐゴシック" panose="020B0600070205080204" pitchFamily="34" charset="-128"/>
              </a:rPr>
              <a:t>Excellent relationship with Department, particularly with one teacher</a:t>
            </a:r>
          </a:p>
          <a:p>
            <a:pPr lvl="1" eaLnBrk="1" hangingPunct="1"/>
            <a:r>
              <a:rPr lang="en-GB" altLang="fr-FR">
                <a:ea typeface="ＭＳ Ｐゴシック" panose="020B0600070205080204" pitchFamily="34" charset="-128"/>
              </a:rPr>
              <a:t>Highly responsive to teacher and pupil requests</a:t>
            </a:r>
          </a:p>
          <a:p>
            <a:pPr lvl="1" eaLnBrk="1" hangingPunct="1"/>
            <a:r>
              <a:rPr lang="en-GB" altLang="fr-FR">
                <a:ea typeface="ＭＳ Ｐゴシック" panose="020B0600070205080204" pitchFamily="34" charset="-128"/>
              </a:rPr>
              <a:t>Compulsory reading beyond curriculum</a:t>
            </a:r>
          </a:p>
          <a:p>
            <a:pPr lvl="1" eaLnBrk="1" hangingPunct="1"/>
            <a:r>
              <a:rPr lang="en-GB" altLang="fr-FR">
                <a:ea typeface="ＭＳ Ｐゴシック" panose="020B0600070205080204" pitchFamily="34" charset="-128"/>
              </a:rPr>
              <a:t>Compulsory book review (1 per term); typed, filed and on display with Economics books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FA093"/>
        </a:solidFill>
        <a:effectLst/>
      </p:bgPr>
    </p:bg>
    <p:spTree>
      <p:nvGrpSpPr>
        <p:cNvPr id="1" name=""/>
        <p:cNvGrpSpPr/>
        <p:nvPr/>
      </p:nvGrpSpPr>
      <p:grpSpPr>
        <a:xfrm>
          <a:off x="0" y="0"/>
          <a:ext cx="0" cy="0"/>
          <a:chOff x="0" y="0"/>
          <a:chExt cx="0" cy="0"/>
        </a:xfrm>
      </p:grpSpPr>
      <p:pic>
        <p:nvPicPr>
          <p:cNvPr id="10242" name="Picture 2" descr="\\.PSF\.Mac\Users\patnicholls\Desktop\final master\images\A3 White 85mm.png">
            <a:extLst>
              <a:ext uri="{FF2B5EF4-FFF2-40B4-BE49-F238E27FC236}">
                <a16:creationId xmlns:a16="http://schemas.microsoft.com/office/drawing/2014/main" id="{8E889C70-0341-2B2F-C457-2C5B413DC8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7188"/>
            <a:ext cx="30607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 descr="WorldSchoolWhitesolidRev.png">
            <a:extLst>
              <a:ext uri="{FF2B5EF4-FFF2-40B4-BE49-F238E27FC236}">
                <a16:creationId xmlns:a16="http://schemas.microsoft.com/office/drawing/2014/main" id="{5EC78289-5793-9310-9126-50F7109B1D9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943600"/>
            <a:ext cx="5159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itle 7">
            <a:extLst>
              <a:ext uri="{FF2B5EF4-FFF2-40B4-BE49-F238E27FC236}">
                <a16:creationId xmlns:a16="http://schemas.microsoft.com/office/drawing/2014/main" id="{6405C80C-1AE6-6A73-D263-3F762A07EE97}"/>
              </a:ext>
            </a:extLst>
          </p:cNvPr>
          <p:cNvSpPr>
            <a:spLocks noGrp="1"/>
          </p:cNvSpPr>
          <p:nvPr>
            <p:ph type="title"/>
          </p:nvPr>
        </p:nvSpPr>
        <p:spPr/>
        <p:txBody>
          <a:bodyPr/>
          <a:lstStyle/>
          <a:p>
            <a:pPr eaLnBrk="1" hangingPunct="1"/>
            <a:r>
              <a:rPr lang="en-GB" altLang="fr-FR">
                <a:solidFill>
                  <a:srgbClr val="000090"/>
                </a:solidFill>
                <a:ea typeface="ＭＳ Ｐゴシック" panose="020B0600070205080204" pitchFamily="34" charset="-128"/>
              </a:rPr>
              <a:t>Book reviews</a:t>
            </a:r>
            <a:br>
              <a:rPr lang="en-GB" altLang="fr-FR">
                <a:ea typeface="ＭＳ Ｐゴシック" panose="020B0600070205080204" pitchFamily="34" charset="-128"/>
              </a:rPr>
            </a:br>
            <a:r>
              <a:rPr lang="en-GB" altLang="fr-FR" sz="1800" b="0">
                <a:ea typeface="ＭＳ Ｐゴシック" panose="020B0600070205080204" pitchFamily="34" charset="-128"/>
              </a:rPr>
              <a:t>(Eclipse.net)</a:t>
            </a:r>
          </a:p>
        </p:txBody>
      </p:sp>
      <p:pic>
        <p:nvPicPr>
          <p:cNvPr id="10245" name="Content Placeholder 11" descr="Review template.png">
            <a:extLst>
              <a:ext uri="{FF2B5EF4-FFF2-40B4-BE49-F238E27FC236}">
                <a16:creationId xmlns:a16="http://schemas.microsoft.com/office/drawing/2014/main" id="{C23F6B8A-2428-5A23-BD1E-B0C0E3D29696}"/>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l="880" t="1003" r="752" b="1143"/>
          <a:stretch>
            <a:fillRect/>
          </a:stretch>
        </p:blipFill>
        <p:spPr>
          <a:xfrm>
            <a:off x="3619500" y="1666875"/>
            <a:ext cx="5029200" cy="3975100"/>
          </a:xfrm>
        </p:spPr>
      </p:pic>
      <p:sp>
        <p:nvSpPr>
          <p:cNvPr id="10246" name="Text Placeholder 9">
            <a:extLst>
              <a:ext uri="{FF2B5EF4-FFF2-40B4-BE49-F238E27FC236}">
                <a16:creationId xmlns:a16="http://schemas.microsoft.com/office/drawing/2014/main" id="{CD9A24E6-5DF0-19C1-B152-F25804D9531B}"/>
              </a:ext>
            </a:extLst>
          </p:cNvPr>
          <p:cNvSpPr>
            <a:spLocks noGrp="1"/>
          </p:cNvSpPr>
          <p:nvPr>
            <p:ph type="body" sz="half" idx="2"/>
          </p:nvPr>
        </p:nvSpPr>
        <p:spPr/>
        <p:txBody>
          <a:bodyPr/>
          <a:lstStyle/>
          <a:p>
            <a:pPr marL="342900" indent="-342900" eaLnBrk="1" hangingPunct="1">
              <a:buFont typeface="Arial" panose="020B0604020202020204" pitchFamily="34" charset="0"/>
              <a:buChar char="•"/>
            </a:pPr>
            <a:r>
              <a:rPr lang="en-GB" altLang="fr-FR">
                <a:ea typeface="ＭＳ Ｐゴシック" panose="020B0600070205080204" pitchFamily="34" charset="-128"/>
              </a:rPr>
              <a:t>Guidelines for fiction book reviews fairly straightforward</a:t>
            </a:r>
          </a:p>
          <a:p>
            <a:pPr marL="342900" indent="-342900" eaLnBrk="1" hangingPunct="1">
              <a:buFont typeface="Arial" panose="020B0604020202020204" pitchFamily="34" charset="0"/>
              <a:buChar char="•"/>
            </a:pPr>
            <a:r>
              <a:rPr lang="en-GB" altLang="fr-FR">
                <a:ea typeface="ＭＳ Ｐゴシック" panose="020B0600070205080204" pitchFamily="34" charset="-128"/>
              </a:rPr>
              <a:t>Pilot, including IB and/or A Level, Economics and/or Politics</a:t>
            </a:r>
          </a:p>
          <a:p>
            <a:pPr marL="342900" indent="-342900" eaLnBrk="1" hangingPunct="1">
              <a:buFont typeface="Arial" panose="020B0604020202020204" pitchFamily="34" charset="0"/>
              <a:buChar char="•"/>
            </a:pPr>
            <a:r>
              <a:rPr lang="en-GB" altLang="fr-FR">
                <a:ea typeface="ＭＳ Ｐゴシック" panose="020B0600070205080204" pitchFamily="34" charset="-128"/>
              </a:rPr>
              <a:t>Suggestions for academic non-fiction book reviews:</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Subject (e.g. Economics)</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Curricular level (e.g. IB6)</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Curricular relevance (e.g. Macro-economics/International Development)</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Strengths of book</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Weaknesses of book</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Recommended</a:t>
            </a:r>
          </a:p>
          <a:p>
            <a:pPr marL="342900" indent="-342900" eaLnBrk="1" hangingPunct="1">
              <a:buFont typeface="Arial" panose="020B0604020202020204" pitchFamily="34" charset="0"/>
              <a:buChar char="•"/>
            </a:pPr>
            <a:r>
              <a:rPr lang="en-GB" altLang="fr-FR">
                <a:ea typeface="ＭＳ Ｐゴシック" panose="020B0600070205080204" pitchFamily="34" charset="-128"/>
              </a:rPr>
              <a:t>Benefits</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Focuses attention on the LMS</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Structures reading</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Increases accessibility of reviews</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Peer-reviewed</a:t>
            </a:r>
          </a:p>
          <a:p>
            <a:pPr marL="800100" lvl="1" indent="-342900" eaLnBrk="1" hangingPunct="1">
              <a:buFont typeface="Arial" panose="020B0604020202020204" pitchFamily="34" charset="0"/>
              <a:buChar char="•"/>
            </a:pPr>
            <a:r>
              <a:rPr lang="en-GB" altLang="fr-FR">
                <a:ea typeface="ＭＳ Ｐゴシック" panose="020B0600070205080204" pitchFamily="34" charset="-128"/>
              </a:rPr>
              <a:t>Linked to “People who read this also read </a:t>
            </a:r>
            <a:r>
              <a:rPr lang="en-US" altLang="fr-FR">
                <a:ea typeface="ＭＳ Ｐゴシック" panose="020B0600070205080204" pitchFamily="34" charset="-128"/>
              </a:rPr>
              <a:t>…” (see next slide)</a:t>
            </a:r>
            <a:endParaRPr lang="en-GB" altLang="fr-FR">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1417</TotalTime>
  <Words>1009</Words>
  <Application>Microsoft Macintosh PowerPoint</Application>
  <PresentationFormat>On-screen Show (4:3)</PresentationFormat>
  <Paragraphs>100</Paragraphs>
  <Slides>15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Plumbing the depths of the LMS</vt:lpstr>
      <vt:lpstr>Professional activity</vt:lpstr>
      <vt:lpstr>Assembling</vt:lpstr>
      <vt:lpstr>Assembling</vt:lpstr>
      <vt:lpstr>Organising</vt:lpstr>
      <vt:lpstr>Organising</vt:lpstr>
      <vt:lpstr>Facilitating</vt:lpstr>
      <vt:lpstr>Research and LMS</vt:lpstr>
      <vt:lpstr>Book reviews (Eclipse.net)</vt:lpstr>
      <vt:lpstr>Book reviews (Eclipse.net)</vt:lpstr>
      <vt:lpstr>Book ratings (Eclipse.net)</vt:lpstr>
      <vt:lpstr>Book of the week (Eclipse.net)</vt:lpstr>
      <vt:lpstr>SDI (Oliver; not currently available in Eclipse.net)</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 Nicholls</dc:creator>
  <cp:lastModifiedBy>Darryl Toerien</cp:lastModifiedBy>
  <cp:revision>62</cp:revision>
  <dcterms:created xsi:type="dcterms:W3CDTF">2009-04-04T09:16:59Z</dcterms:created>
  <dcterms:modified xsi:type="dcterms:W3CDTF">2023-04-12T08:44:09Z</dcterms:modified>
</cp:coreProperties>
</file>