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8" r:id="rId5"/>
    <p:sldMasterId id="2147483710" r:id="rId6"/>
    <p:sldMasterId id="2147483722" r:id="rId7"/>
    <p:sldMasterId id="2147483734" r:id="rId8"/>
    <p:sldMasterId id="2147483746" r:id="rId9"/>
    <p:sldMasterId id="2147483758" r:id="rId10"/>
    <p:sldMasterId id="2147483770" r:id="rId11"/>
    <p:sldMasterId id="2147483782" r:id="rId12"/>
    <p:sldMasterId id="2147483794" r:id="rId13"/>
    <p:sldMasterId id="2147483806" r:id="rId14"/>
  </p:sldMasterIdLst>
  <p:notesMasterIdLst>
    <p:notesMasterId r:id="rId55"/>
  </p:notesMasterIdLst>
  <p:sldIdLst>
    <p:sldId id="450" r:id="rId15"/>
    <p:sldId id="492" r:id="rId16"/>
    <p:sldId id="493" r:id="rId17"/>
    <p:sldId id="494" r:id="rId18"/>
    <p:sldId id="495" r:id="rId19"/>
    <p:sldId id="496" r:id="rId20"/>
    <p:sldId id="512" r:id="rId21"/>
    <p:sldId id="508" r:id="rId22"/>
    <p:sldId id="509" r:id="rId23"/>
    <p:sldId id="510" r:id="rId24"/>
    <p:sldId id="511" r:id="rId25"/>
    <p:sldId id="485" r:id="rId26"/>
    <p:sldId id="486" r:id="rId27"/>
    <p:sldId id="453" r:id="rId28"/>
    <p:sldId id="515" r:id="rId29"/>
    <p:sldId id="487" r:id="rId30"/>
    <p:sldId id="513" r:id="rId31"/>
    <p:sldId id="514" r:id="rId32"/>
    <p:sldId id="488" r:id="rId33"/>
    <p:sldId id="497" r:id="rId34"/>
    <p:sldId id="498" r:id="rId35"/>
    <p:sldId id="520" r:id="rId36"/>
    <p:sldId id="499" r:id="rId37"/>
    <p:sldId id="500" r:id="rId38"/>
    <p:sldId id="501" r:id="rId39"/>
    <p:sldId id="502" r:id="rId40"/>
    <p:sldId id="503" r:id="rId41"/>
    <p:sldId id="504" r:id="rId42"/>
    <p:sldId id="505" r:id="rId43"/>
    <p:sldId id="506" r:id="rId44"/>
    <p:sldId id="507" r:id="rId45"/>
    <p:sldId id="516" r:id="rId46"/>
    <p:sldId id="517" r:id="rId47"/>
    <p:sldId id="489" r:id="rId48"/>
    <p:sldId id="518" r:id="rId49"/>
    <p:sldId id="519" r:id="rId50"/>
    <p:sldId id="490" r:id="rId51"/>
    <p:sldId id="491" r:id="rId52"/>
    <p:sldId id="345" r:id="rId53"/>
    <p:sldId id="27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D76D00-5301-4683-9134-BBB3FC77BA8F}">
          <p14:sldIdLst>
            <p14:sldId id="450"/>
            <p14:sldId id="492"/>
            <p14:sldId id="493"/>
            <p14:sldId id="494"/>
            <p14:sldId id="495"/>
            <p14:sldId id="496"/>
            <p14:sldId id="512"/>
            <p14:sldId id="508"/>
            <p14:sldId id="509"/>
            <p14:sldId id="510"/>
            <p14:sldId id="511"/>
            <p14:sldId id="485"/>
            <p14:sldId id="486"/>
            <p14:sldId id="453"/>
            <p14:sldId id="515"/>
            <p14:sldId id="487"/>
            <p14:sldId id="513"/>
            <p14:sldId id="514"/>
            <p14:sldId id="488"/>
            <p14:sldId id="497"/>
            <p14:sldId id="498"/>
            <p14:sldId id="520"/>
            <p14:sldId id="499"/>
            <p14:sldId id="500"/>
            <p14:sldId id="501"/>
            <p14:sldId id="502"/>
            <p14:sldId id="503"/>
            <p14:sldId id="504"/>
            <p14:sldId id="505"/>
            <p14:sldId id="506"/>
            <p14:sldId id="507"/>
            <p14:sldId id="516"/>
            <p14:sldId id="517"/>
            <p14:sldId id="489"/>
            <p14:sldId id="518"/>
            <p14:sldId id="519"/>
            <p14:sldId id="490"/>
            <p14:sldId id="491"/>
            <p14:sldId id="345"/>
            <p14:sldId id="278"/>
          </p14:sldIdLst>
        </p14:section>
      </p14:sectionLst>
    </p:ext>
    <p:ext uri="{EFAFB233-063F-42B5-8137-9DF3F51BA10A}">
      <p15:sldGuideLst xmlns:p15="http://schemas.microsoft.com/office/powerpoint/2012/main">
        <p15:guide id="1" orient="horz" pos="2160" userDrawn="1">
          <p15:clr>
            <a:srgbClr val="A4A3A4"/>
          </p15:clr>
        </p15:guide>
        <p15:guide id="2" pos="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1334"/>
    <a:srgbClr val="FFFF00"/>
    <a:srgbClr val="9CF0B4"/>
    <a:srgbClr val="C3D0BE"/>
    <a:srgbClr val="42A83B"/>
    <a:srgbClr val="009FE3"/>
    <a:srgbClr val="D4EDFC"/>
    <a:srgbClr val="F07D00"/>
    <a:srgbClr val="E64F4F"/>
    <a:srgbClr val="EC6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5A93E-9692-4C95-9A64-F1E5DBE25B95}" v="44" dt="2023-02-10T09:40:40.930"/>
    <p1510:client id="{9C108AB2-600A-194A-85B0-3C6D92C9EAA0}" v="213" dt="2023-02-10T00:41:45.324"/>
    <p1510:client id="{F3D13E61-B9E6-BFB1-FC51-F95F98555255}" v="78" dt="2023-02-09T22:06:23.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26" autoAdjust="0"/>
    <p:restoredTop sz="87193" autoAdjust="0"/>
  </p:normalViewPr>
  <p:slideViewPr>
    <p:cSldViewPr snapToGrid="0">
      <p:cViewPr varScale="1">
        <p:scale>
          <a:sx n="93" d="100"/>
          <a:sy n="93" d="100"/>
        </p:scale>
        <p:origin x="672" y="200"/>
      </p:cViewPr>
      <p:guideLst>
        <p:guide orient="horz" pos="2160"/>
        <p:guide pos="960"/>
      </p:guideLst>
    </p:cSldViewPr>
  </p:slideViewPr>
  <p:outlineViewPr>
    <p:cViewPr>
      <p:scale>
        <a:sx n="33" d="100"/>
        <a:sy n="33" d="100"/>
      </p:scale>
      <p:origin x="0" y="-7374"/>
    </p:cViewPr>
  </p:outlineViewPr>
  <p:notesTextViewPr>
    <p:cViewPr>
      <p:scale>
        <a:sx n="115" d="100"/>
        <a:sy n="11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Toerien" userId="S::toerienj@blanchelande.sch.gg::5a166c0d-fc55-4e4d-8a88-6977aa8a270d" providerId="AD" clId="Web-{F3D13E61-B9E6-BFB1-FC51-F95F98555255}"/>
    <pc:docChg chg="addSld delSld modSld sldOrd modSection">
      <pc:chgData name="Jenny Toerien" userId="S::toerienj@blanchelande.sch.gg::5a166c0d-fc55-4e4d-8a88-6977aa8a270d" providerId="AD" clId="Web-{F3D13E61-B9E6-BFB1-FC51-F95F98555255}" dt="2023-02-09T22:06:23.459" v="70" actId="1076"/>
      <pc:docMkLst>
        <pc:docMk/>
      </pc:docMkLst>
      <pc:sldChg chg="addSp delSp modSp new ord">
        <pc:chgData name="Jenny Toerien" userId="S::toerienj@blanchelande.sch.gg::5a166c0d-fc55-4e4d-8a88-6977aa8a270d" providerId="AD" clId="Web-{F3D13E61-B9E6-BFB1-FC51-F95F98555255}" dt="2023-02-09T22:03:56.799" v="54" actId="1076"/>
        <pc:sldMkLst>
          <pc:docMk/>
          <pc:sldMk cId="1680040455" sldId="497"/>
        </pc:sldMkLst>
        <pc:spChg chg="mod">
          <ac:chgData name="Jenny Toerien" userId="S::toerienj@blanchelande.sch.gg::5a166c0d-fc55-4e4d-8a88-6977aa8a270d" providerId="AD" clId="Web-{F3D13E61-B9E6-BFB1-FC51-F95F98555255}" dt="2023-02-09T22:03:24.986" v="44" actId="20577"/>
          <ac:spMkLst>
            <pc:docMk/>
            <pc:sldMk cId="1680040455" sldId="497"/>
            <ac:spMk id="2" creationId="{AC168847-93F8-5FD0-A144-3AFDD0506D68}"/>
          </ac:spMkLst>
        </pc:spChg>
        <pc:spChg chg="del mod">
          <ac:chgData name="Jenny Toerien" userId="S::toerienj@blanchelande.sch.gg::5a166c0d-fc55-4e4d-8a88-6977aa8a270d" providerId="AD" clId="Web-{F3D13E61-B9E6-BFB1-FC51-F95F98555255}" dt="2023-02-09T22:03:33.783" v="47"/>
          <ac:spMkLst>
            <pc:docMk/>
            <pc:sldMk cId="1680040455" sldId="497"/>
            <ac:spMk id="3" creationId="{FB3B9D2B-0094-BE99-35D2-3D620E7D0B52}"/>
          </ac:spMkLst>
        </pc:spChg>
        <pc:picChg chg="add mod">
          <ac:chgData name="Jenny Toerien" userId="S::toerienj@blanchelande.sch.gg::5a166c0d-fc55-4e4d-8a88-6977aa8a270d" providerId="AD" clId="Web-{F3D13E61-B9E6-BFB1-FC51-F95F98555255}" dt="2023-02-09T22:03:56.799" v="54" actId="1076"/>
          <ac:picMkLst>
            <pc:docMk/>
            <pc:sldMk cId="1680040455" sldId="497"/>
            <ac:picMk id="4" creationId="{D9FAB3AE-928D-A81D-E55B-88B105ACA06E}"/>
          </ac:picMkLst>
        </pc:picChg>
      </pc:sldChg>
      <pc:sldChg chg="addSp delSp modSp add replId">
        <pc:chgData name="Jenny Toerien" userId="S::toerienj@blanchelande.sch.gg::5a166c0d-fc55-4e4d-8a88-6977aa8a270d" providerId="AD" clId="Web-{F3D13E61-B9E6-BFB1-FC51-F95F98555255}" dt="2023-02-09T22:06:23.459" v="70" actId="1076"/>
        <pc:sldMkLst>
          <pc:docMk/>
          <pc:sldMk cId="2851321934" sldId="498"/>
        </pc:sldMkLst>
        <pc:spChg chg="mod">
          <ac:chgData name="Jenny Toerien" userId="S::toerienj@blanchelande.sch.gg::5a166c0d-fc55-4e4d-8a88-6977aa8a270d" providerId="AD" clId="Web-{F3D13E61-B9E6-BFB1-FC51-F95F98555255}" dt="2023-02-09T22:04:12.565" v="59" actId="20577"/>
          <ac:spMkLst>
            <pc:docMk/>
            <pc:sldMk cId="2851321934" sldId="498"/>
            <ac:spMk id="2" creationId="{AC168847-93F8-5FD0-A144-3AFDD0506D68}"/>
          </ac:spMkLst>
        </pc:spChg>
        <pc:spChg chg="add del mod">
          <ac:chgData name="Jenny Toerien" userId="S::toerienj@blanchelande.sch.gg::5a166c0d-fc55-4e4d-8a88-6977aa8a270d" providerId="AD" clId="Web-{F3D13E61-B9E6-BFB1-FC51-F95F98555255}" dt="2023-02-09T22:06:05.037" v="65"/>
          <ac:spMkLst>
            <pc:docMk/>
            <pc:sldMk cId="2851321934" sldId="498"/>
            <ac:spMk id="3" creationId="{47584C63-29C6-26A9-B753-ECF4170378F4}"/>
          </ac:spMkLst>
        </pc:spChg>
        <pc:picChg chg="del">
          <ac:chgData name="Jenny Toerien" userId="S::toerienj@blanchelande.sch.gg::5a166c0d-fc55-4e4d-8a88-6977aa8a270d" providerId="AD" clId="Web-{F3D13E61-B9E6-BFB1-FC51-F95F98555255}" dt="2023-02-09T22:04:05.534" v="56"/>
          <ac:picMkLst>
            <pc:docMk/>
            <pc:sldMk cId="2851321934" sldId="498"/>
            <ac:picMk id="4" creationId="{D9FAB3AE-928D-A81D-E55B-88B105ACA06E}"/>
          </ac:picMkLst>
        </pc:picChg>
        <pc:picChg chg="add mod">
          <ac:chgData name="Jenny Toerien" userId="S::toerienj@blanchelande.sch.gg::5a166c0d-fc55-4e4d-8a88-6977aa8a270d" providerId="AD" clId="Web-{F3D13E61-B9E6-BFB1-FC51-F95F98555255}" dt="2023-02-09T22:06:23.459" v="70" actId="1076"/>
          <ac:picMkLst>
            <pc:docMk/>
            <pc:sldMk cId="2851321934" sldId="498"/>
            <ac:picMk id="5" creationId="{1162B2C9-43F3-F3C1-0E33-F65E4D78D005}"/>
          </ac:picMkLst>
        </pc:picChg>
      </pc:sldChg>
      <pc:sldChg chg="del">
        <pc:chgData name="Jenny Toerien" userId="S::toerienj@blanchelande.sch.gg::5a166c0d-fc55-4e4d-8a88-6977aa8a270d" providerId="AD" clId="Web-{F3D13E61-B9E6-BFB1-FC51-F95F98555255}" dt="2023-02-09T21:55:15.304" v="0"/>
        <pc:sldMkLst>
          <pc:docMk/>
          <pc:sldMk cId="1606564413" sldId="514"/>
        </pc:sldMkLst>
      </pc:sldChg>
    </pc:docChg>
  </pc:docChgLst>
  <pc:docChgLst>
    <pc:chgData name="Jenny Toerien" userId="5a166c0d-fc55-4e4d-8a88-6977aa8a270d" providerId="ADAL" clId="{56F5A93E-9692-4C95-9A64-F1E5DBE25B95}"/>
    <pc:docChg chg="modSld">
      <pc:chgData name="Jenny Toerien" userId="5a166c0d-fc55-4e4d-8a88-6977aa8a270d" providerId="ADAL" clId="{56F5A93E-9692-4C95-9A64-F1E5DBE25B95}" dt="2023-02-10T09:41:13.136" v="48" actId="20577"/>
      <pc:docMkLst>
        <pc:docMk/>
      </pc:docMkLst>
      <pc:sldChg chg="modSp mod">
        <pc:chgData name="Jenny Toerien" userId="5a166c0d-fc55-4e4d-8a88-6977aa8a270d" providerId="ADAL" clId="{56F5A93E-9692-4C95-9A64-F1E5DBE25B95}" dt="2023-02-10T09:41:13.136" v="48" actId="20577"/>
        <pc:sldMkLst>
          <pc:docMk/>
          <pc:sldMk cId="670569860" sldId="278"/>
        </pc:sldMkLst>
        <pc:spChg chg="mod">
          <ac:chgData name="Jenny Toerien" userId="5a166c0d-fc55-4e4d-8a88-6977aa8a270d" providerId="ADAL" clId="{56F5A93E-9692-4C95-9A64-F1E5DBE25B95}" dt="2023-02-10T09:41:13.136" v="48" actId="20577"/>
          <ac:spMkLst>
            <pc:docMk/>
            <pc:sldMk cId="670569860" sldId="278"/>
            <ac:spMk id="10" creationId="{C0EBDBCF-A9E5-5489-C66A-4AEE7E9B851C}"/>
          </ac:spMkLst>
        </pc:spChg>
      </pc:sldChg>
      <pc:sldChg chg="addSp modSp mod modAnim">
        <pc:chgData name="Jenny Toerien" userId="5a166c0d-fc55-4e4d-8a88-6977aa8a270d" providerId="ADAL" clId="{56F5A93E-9692-4C95-9A64-F1E5DBE25B95}" dt="2023-02-10T09:40:40.930" v="44"/>
        <pc:sldMkLst>
          <pc:docMk/>
          <pc:sldMk cId="3409734441" sldId="508"/>
        </pc:sldMkLst>
        <pc:spChg chg="add mod">
          <ac:chgData name="Jenny Toerien" userId="5a166c0d-fc55-4e4d-8a88-6977aa8a270d" providerId="ADAL" clId="{56F5A93E-9692-4C95-9A64-F1E5DBE25B95}" dt="2023-02-10T09:40:24.723" v="42" actId="1076"/>
          <ac:spMkLst>
            <pc:docMk/>
            <pc:sldMk cId="3409734441" sldId="508"/>
            <ac:spMk id="2" creationId="{8FC47C63-4FE9-A46F-BC96-38E86D493B0A}"/>
          </ac:spMkLst>
        </pc:spChg>
      </pc:sldChg>
    </pc:docChg>
  </pc:docChgLst>
  <pc:docChgLst>
    <pc:chgData name="Darryl Toerien" userId="439c5223-69ea-48cc-92a0-03e28903f432" providerId="ADAL" clId="{61E60A37-77E8-44D3-B944-544C0696B20F}"/>
    <pc:docChg chg="custSel addSld delSld modSld modMainMaster modSection">
      <pc:chgData name="Darryl Toerien" userId="439c5223-69ea-48cc-92a0-03e28903f432" providerId="ADAL" clId="{61E60A37-77E8-44D3-B944-544C0696B20F}" dt="2021-09-29T12:33:08.950" v="2134"/>
      <pc:docMkLst>
        <pc:docMk/>
      </pc:docMkLst>
      <pc:sldChg chg="modSp del mod modTransition">
        <pc:chgData name="Darryl Toerien" userId="439c5223-69ea-48cc-92a0-03e28903f432" providerId="ADAL" clId="{61E60A37-77E8-44D3-B944-544C0696B20F}" dt="2021-09-29T12:33:08.950" v="2134"/>
        <pc:sldMkLst>
          <pc:docMk/>
          <pc:sldMk cId="670569860" sldId="278"/>
        </pc:sldMkLst>
        <pc:spChg chg="mod">
          <ac:chgData name="Darryl Toerien" userId="439c5223-69ea-48cc-92a0-03e28903f432" providerId="ADAL" clId="{61E60A37-77E8-44D3-B944-544C0696B20F}" dt="2021-09-28T14:40:01.483" v="125" actId="207"/>
          <ac:spMkLst>
            <pc:docMk/>
            <pc:sldMk cId="670569860" sldId="278"/>
            <ac:spMk id="2" creationId="{43903C6C-31C8-497D-903C-062E051DB11D}"/>
          </ac:spMkLst>
        </pc:spChg>
        <pc:picChg chg="mod">
          <ac:chgData name="Darryl Toerien" userId="439c5223-69ea-48cc-92a0-03e28903f432" providerId="ADAL" clId="{61E60A37-77E8-44D3-B944-544C0696B20F}" dt="2021-09-28T14:40:19.761" v="127" actId="1076"/>
          <ac:picMkLst>
            <pc:docMk/>
            <pc:sldMk cId="670569860" sldId="278"/>
            <ac:picMk id="9" creationId="{805DA4A3-8814-4331-A50F-6BCCC60A5C1B}"/>
          </ac:picMkLst>
        </pc:picChg>
      </pc:sldChg>
      <pc:sldChg chg="modSp mod modTransition">
        <pc:chgData name="Darryl Toerien" userId="439c5223-69ea-48cc-92a0-03e28903f432" providerId="ADAL" clId="{61E60A37-77E8-44D3-B944-544C0696B20F}" dt="2021-09-29T12:33:08.950" v="2134"/>
        <pc:sldMkLst>
          <pc:docMk/>
          <pc:sldMk cId="293560262" sldId="345"/>
        </pc:sldMkLst>
        <pc:spChg chg="mod">
          <ac:chgData name="Darryl Toerien" userId="439c5223-69ea-48cc-92a0-03e28903f432" providerId="ADAL" clId="{61E60A37-77E8-44D3-B944-544C0696B20F}" dt="2021-09-28T14:40:12.490" v="126" actId="207"/>
          <ac:spMkLst>
            <pc:docMk/>
            <pc:sldMk cId="293560262" sldId="345"/>
            <ac:spMk id="2" creationId="{E78C6EC6-E843-4D73-BFD4-F816375364D1}"/>
          </ac:spMkLst>
        </pc:spChg>
      </pc:sldChg>
      <pc:sldChg chg="modSp mod modTransition">
        <pc:chgData name="Darryl Toerien" userId="439c5223-69ea-48cc-92a0-03e28903f432" providerId="ADAL" clId="{61E60A37-77E8-44D3-B944-544C0696B20F}" dt="2021-09-29T12:33:08.950" v="2134"/>
        <pc:sldMkLst>
          <pc:docMk/>
          <pc:sldMk cId="3437017091" sldId="450"/>
        </pc:sldMkLst>
        <pc:spChg chg="mod">
          <ac:chgData name="Darryl Toerien" userId="439c5223-69ea-48cc-92a0-03e28903f432" providerId="ADAL" clId="{61E60A37-77E8-44D3-B944-544C0696B20F}" dt="2021-09-28T14:43:03.250" v="130" actId="207"/>
          <ac:spMkLst>
            <pc:docMk/>
            <pc:sldMk cId="3437017091" sldId="450"/>
            <ac:spMk id="2" creationId="{D6A9D881-8B7D-4086-B57F-9FCD5E3BA7F3}"/>
          </ac:spMkLst>
        </pc:spChg>
        <pc:spChg chg="mod">
          <ac:chgData name="Darryl Toerien" userId="439c5223-69ea-48cc-92a0-03e28903f432" providerId="ADAL" clId="{61E60A37-77E8-44D3-B944-544C0696B20F}" dt="2021-09-29T10:32:49.122" v="141" actId="20577"/>
          <ac:spMkLst>
            <pc:docMk/>
            <pc:sldMk cId="3437017091" sldId="450"/>
            <ac:spMk id="3" creationId="{174D0681-B351-439F-B615-AFAA1BCC75E1}"/>
          </ac:spMkLst>
        </pc:spChg>
      </pc:sldChg>
      <pc:sldChg chg="modTransition modNotesTx">
        <pc:chgData name="Darryl Toerien" userId="439c5223-69ea-48cc-92a0-03e28903f432" providerId="ADAL" clId="{61E60A37-77E8-44D3-B944-544C0696B20F}" dt="2021-09-29T12:33:08.950" v="2134"/>
        <pc:sldMkLst>
          <pc:docMk/>
          <pc:sldMk cId="4028189017" sldId="452"/>
        </pc:sldMkLst>
      </pc:sldChg>
      <pc:sldChg chg="modTransition">
        <pc:chgData name="Darryl Toerien" userId="439c5223-69ea-48cc-92a0-03e28903f432" providerId="ADAL" clId="{61E60A37-77E8-44D3-B944-544C0696B20F}" dt="2021-09-29T12:33:08.950" v="2134"/>
        <pc:sldMkLst>
          <pc:docMk/>
          <pc:sldMk cId="2636017956" sldId="453"/>
        </pc:sldMkLst>
      </pc:sldChg>
      <pc:sldChg chg="modTransition modNotesTx">
        <pc:chgData name="Darryl Toerien" userId="439c5223-69ea-48cc-92a0-03e28903f432" providerId="ADAL" clId="{61E60A37-77E8-44D3-B944-544C0696B20F}" dt="2021-09-29T12:33:08.950" v="2134"/>
        <pc:sldMkLst>
          <pc:docMk/>
          <pc:sldMk cId="540945946" sldId="485"/>
        </pc:sldMkLst>
      </pc:sldChg>
      <pc:sldChg chg="modTransition modNotesTx">
        <pc:chgData name="Darryl Toerien" userId="439c5223-69ea-48cc-92a0-03e28903f432" providerId="ADAL" clId="{61E60A37-77E8-44D3-B944-544C0696B20F}" dt="2021-09-29T12:33:08.950" v="2134"/>
        <pc:sldMkLst>
          <pc:docMk/>
          <pc:sldMk cId="1161406290" sldId="486"/>
        </pc:sldMkLst>
      </pc:sldChg>
      <pc:sldChg chg="modTransition">
        <pc:chgData name="Darryl Toerien" userId="439c5223-69ea-48cc-92a0-03e28903f432" providerId="ADAL" clId="{61E60A37-77E8-44D3-B944-544C0696B20F}" dt="2021-09-29T12:33:08.950" v="2134"/>
        <pc:sldMkLst>
          <pc:docMk/>
          <pc:sldMk cId="257160033" sldId="487"/>
        </pc:sldMkLst>
      </pc:sldChg>
      <pc:sldChg chg="modTransition">
        <pc:chgData name="Darryl Toerien" userId="439c5223-69ea-48cc-92a0-03e28903f432" providerId="ADAL" clId="{61E60A37-77E8-44D3-B944-544C0696B20F}" dt="2021-09-29T12:33:08.950" v="2134"/>
        <pc:sldMkLst>
          <pc:docMk/>
          <pc:sldMk cId="2475015657" sldId="488"/>
        </pc:sldMkLst>
      </pc:sldChg>
      <pc:sldChg chg="modTransition">
        <pc:chgData name="Darryl Toerien" userId="439c5223-69ea-48cc-92a0-03e28903f432" providerId="ADAL" clId="{61E60A37-77E8-44D3-B944-544C0696B20F}" dt="2021-09-29T12:33:08.950" v="2134"/>
        <pc:sldMkLst>
          <pc:docMk/>
          <pc:sldMk cId="1589598399" sldId="489"/>
        </pc:sldMkLst>
      </pc:sldChg>
      <pc:sldChg chg="modTransition">
        <pc:chgData name="Darryl Toerien" userId="439c5223-69ea-48cc-92a0-03e28903f432" providerId="ADAL" clId="{61E60A37-77E8-44D3-B944-544C0696B20F}" dt="2021-09-29T12:33:08.950" v="2134"/>
        <pc:sldMkLst>
          <pc:docMk/>
          <pc:sldMk cId="4208281741" sldId="490"/>
        </pc:sldMkLst>
      </pc:sldChg>
      <pc:sldChg chg="modTransition">
        <pc:chgData name="Darryl Toerien" userId="439c5223-69ea-48cc-92a0-03e28903f432" providerId="ADAL" clId="{61E60A37-77E8-44D3-B944-544C0696B20F}" dt="2021-09-29T12:33:08.950" v="2134"/>
        <pc:sldMkLst>
          <pc:docMk/>
          <pc:sldMk cId="1323782131" sldId="491"/>
        </pc:sldMkLst>
      </pc:sldChg>
      <pc:sldChg chg="addSp delSp modSp mod modTransition">
        <pc:chgData name="Darryl Toerien" userId="439c5223-69ea-48cc-92a0-03e28903f432" providerId="ADAL" clId="{61E60A37-77E8-44D3-B944-544C0696B20F}" dt="2021-09-29T12:33:08.950" v="2134"/>
        <pc:sldMkLst>
          <pc:docMk/>
          <pc:sldMk cId="3791942802" sldId="492"/>
        </pc:sldMkLst>
        <pc:spChg chg="mod">
          <ac:chgData name="Darryl Toerien" userId="439c5223-69ea-48cc-92a0-03e28903f432" providerId="ADAL" clId="{61E60A37-77E8-44D3-B944-544C0696B20F}" dt="2021-09-28T13:27:42.506" v="75" actId="20577"/>
          <ac:spMkLst>
            <pc:docMk/>
            <pc:sldMk cId="3791942802" sldId="492"/>
            <ac:spMk id="2" creationId="{2035F5F8-8E5D-471E-AE95-741D74ED9038}"/>
          </ac:spMkLst>
        </pc:spChg>
        <pc:spChg chg="add del mod">
          <ac:chgData name="Darryl Toerien" userId="439c5223-69ea-48cc-92a0-03e28903f432" providerId="ADAL" clId="{61E60A37-77E8-44D3-B944-544C0696B20F}" dt="2021-09-28T13:33:08.509" v="78" actId="931"/>
          <ac:spMkLst>
            <pc:docMk/>
            <pc:sldMk cId="3791942802" sldId="492"/>
            <ac:spMk id="4" creationId="{7C46CDC9-B8C4-4C2B-8351-C8E2BD53B286}"/>
          </ac:spMkLst>
        </pc:spChg>
        <pc:spChg chg="add del mod">
          <ac:chgData name="Darryl Toerien" userId="439c5223-69ea-48cc-92a0-03e28903f432" providerId="ADAL" clId="{61E60A37-77E8-44D3-B944-544C0696B20F}" dt="2021-09-28T13:43:47.488" v="83" actId="931"/>
          <ac:spMkLst>
            <pc:docMk/>
            <pc:sldMk cId="3791942802" sldId="492"/>
            <ac:spMk id="9" creationId="{AD7419B5-AE33-4240-9FE6-65FE4602AE6D}"/>
          </ac:spMkLst>
        </pc:spChg>
        <pc:spChg chg="add del mod">
          <ac:chgData name="Darryl Toerien" userId="439c5223-69ea-48cc-92a0-03e28903f432" providerId="ADAL" clId="{61E60A37-77E8-44D3-B944-544C0696B20F}" dt="2021-09-28T13:55:30.377" v="87" actId="931"/>
          <ac:spMkLst>
            <pc:docMk/>
            <pc:sldMk cId="3791942802" sldId="492"/>
            <ac:spMk id="13" creationId="{C8124C9E-B3D9-4620-B0F8-CD2330CBAC57}"/>
          </ac:spMkLst>
        </pc:spChg>
        <pc:picChg chg="del">
          <ac:chgData name="Darryl Toerien" userId="439c5223-69ea-48cc-92a0-03e28903f432" providerId="ADAL" clId="{61E60A37-77E8-44D3-B944-544C0696B20F}" dt="2021-09-28T13:27:47.687" v="76" actId="478"/>
          <ac:picMkLst>
            <pc:docMk/>
            <pc:sldMk cId="3791942802" sldId="492"/>
            <ac:picMk id="5" creationId="{BAC93625-8604-45FB-950F-A78F9A49D0B6}"/>
          </ac:picMkLst>
        </pc:picChg>
        <pc:picChg chg="add del mod">
          <ac:chgData name="Darryl Toerien" userId="439c5223-69ea-48cc-92a0-03e28903f432" providerId="ADAL" clId="{61E60A37-77E8-44D3-B944-544C0696B20F}" dt="2021-09-28T13:43:43.464" v="82" actId="478"/>
          <ac:picMkLst>
            <pc:docMk/>
            <pc:sldMk cId="3791942802" sldId="492"/>
            <ac:picMk id="7" creationId="{39E306C2-6929-48E1-A8CF-39193CD9BDD8}"/>
          </ac:picMkLst>
        </pc:picChg>
        <pc:picChg chg="add del mod">
          <ac:chgData name="Darryl Toerien" userId="439c5223-69ea-48cc-92a0-03e28903f432" providerId="ADAL" clId="{61E60A37-77E8-44D3-B944-544C0696B20F}" dt="2021-09-28T13:55:25.760" v="86" actId="478"/>
          <ac:picMkLst>
            <pc:docMk/>
            <pc:sldMk cId="3791942802" sldId="492"/>
            <ac:picMk id="11" creationId="{2811D965-C90F-4897-B72C-BE570CD0BF58}"/>
          </ac:picMkLst>
        </pc:picChg>
        <pc:picChg chg="add mod">
          <ac:chgData name="Darryl Toerien" userId="439c5223-69ea-48cc-92a0-03e28903f432" providerId="ADAL" clId="{61E60A37-77E8-44D3-B944-544C0696B20F}" dt="2021-09-29T10:53:32.002" v="624" actId="14826"/>
          <ac:picMkLst>
            <pc:docMk/>
            <pc:sldMk cId="3791942802" sldId="492"/>
            <ac:picMk id="15" creationId="{9789B5C2-BFF3-4917-9DEC-99352E00B34E}"/>
          </ac:picMkLst>
        </pc:picChg>
      </pc:sldChg>
      <pc:sldChg chg="addSp delSp modSp add mod modTransition">
        <pc:chgData name="Darryl Toerien" userId="439c5223-69ea-48cc-92a0-03e28903f432" providerId="ADAL" clId="{61E60A37-77E8-44D3-B944-544C0696B20F}" dt="2021-09-29T12:33:08.950" v="2134"/>
        <pc:sldMkLst>
          <pc:docMk/>
          <pc:sldMk cId="121948394" sldId="493"/>
        </pc:sldMkLst>
        <pc:spChg chg="add del mod">
          <ac:chgData name="Darryl Toerien" userId="439c5223-69ea-48cc-92a0-03e28903f432" providerId="ADAL" clId="{61E60A37-77E8-44D3-B944-544C0696B20F}" dt="2021-09-28T13:55:41.730" v="89" actId="931"/>
          <ac:spMkLst>
            <pc:docMk/>
            <pc:sldMk cId="121948394" sldId="493"/>
            <ac:spMk id="4" creationId="{C74E8473-C85C-44AB-9DFF-23130E2264AB}"/>
          </ac:spMkLst>
        </pc:spChg>
        <pc:picChg chg="add mod">
          <ac:chgData name="Darryl Toerien" userId="439c5223-69ea-48cc-92a0-03e28903f432" providerId="ADAL" clId="{61E60A37-77E8-44D3-B944-544C0696B20F}" dt="2021-09-29T10:57:25.457" v="625" actId="14826"/>
          <ac:picMkLst>
            <pc:docMk/>
            <pc:sldMk cId="121948394" sldId="493"/>
            <ac:picMk id="6" creationId="{2455F96C-3025-4D91-AE7C-F718FD1B33FB}"/>
          </ac:picMkLst>
        </pc:picChg>
        <pc:picChg chg="del">
          <ac:chgData name="Darryl Toerien" userId="439c5223-69ea-48cc-92a0-03e28903f432" providerId="ADAL" clId="{61E60A37-77E8-44D3-B944-544C0696B20F}" dt="2021-09-28T13:55:37.947" v="88" actId="478"/>
          <ac:picMkLst>
            <pc:docMk/>
            <pc:sldMk cId="121948394" sldId="493"/>
            <ac:picMk id="7" creationId="{39E306C2-6929-48E1-A8CF-39193CD9BDD8}"/>
          </ac:picMkLst>
        </pc:picChg>
      </pc:sldChg>
      <pc:sldChg chg="del">
        <pc:chgData name="Darryl Toerien" userId="439c5223-69ea-48cc-92a0-03e28903f432" providerId="ADAL" clId="{61E60A37-77E8-44D3-B944-544C0696B20F}" dt="2021-09-28T13:27:56.040" v="77" actId="47"/>
        <pc:sldMkLst>
          <pc:docMk/>
          <pc:sldMk cId="1100121531" sldId="493"/>
        </pc:sldMkLst>
      </pc:sldChg>
      <pc:sldChg chg="addSp delSp modSp add mod modTransition">
        <pc:chgData name="Darryl Toerien" userId="439c5223-69ea-48cc-92a0-03e28903f432" providerId="ADAL" clId="{61E60A37-77E8-44D3-B944-544C0696B20F}" dt="2021-09-29T12:33:08.950" v="2134"/>
        <pc:sldMkLst>
          <pc:docMk/>
          <pc:sldMk cId="2945594447" sldId="494"/>
        </pc:sldMkLst>
        <pc:spChg chg="add del mod">
          <ac:chgData name="Darryl Toerien" userId="439c5223-69ea-48cc-92a0-03e28903f432" providerId="ADAL" clId="{61E60A37-77E8-44D3-B944-544C0696B20F}" dt="2021-09-28T14:20:00.310" v="92" actId="931"/>
          <ac:spMkLst>
            <pc:docMk/>
            <pc:sldMk cId="2945594447" sldId="494"/>
            <ac:spMk id="4" creationId="{90F43944-59F9-4622-9C77-08DAF6D890D4}"/>
          </ac:spMkLst>
        </pc:spChg>
        <pc:picChg chg="del">
          <ac:chgData name="Darryl Toerien" userId="439c5223-69ea-48cc-92a0-03e28903f432" providerId="ADAL" clId="{61E60A37-77E8-44D3-B944-544C0696B20F}" dt="2021-09-28T13:57:05.313" v="91" actId="478"/>
          <ac:picMkLst>
            <pc:docMk/>
            <pc:sldMk cId="2945594447" sldId="494"/>
            <ac:picMk id="6" creationId="{2455F96C-3025-4D91-AE7C-F718FD1B33FB}"/>
          </ac:picMkLst>
        </pc:picChg>
        <pc:picChg chg="add mod">
          <ac:chgData name="Darryl Toerien" userId="439c5223-69ea-48cc-92a0-03e28903f432" providerId="ADAL" clId="{61E60A37-77E8-44D3-B944-544C0696B20F}" dt="2021-09-29T10:59:19.560" v="626" actId="14826"/>
          <ac:picMkLst>
            <pc:docMk/>
            <pc:sldMk cId="2945594447" sldId="494"/>
            <ac:picMk id="7" creationId="{49460ED8-16D8-4219-B727-3ED42A9D2AF7}"/>
          </ac:picMkLst>
        </pc:picChg>
      </pc:sldChg>
      <pc:sldChg chg="del">
        <pc:chgData name="Darryl Toerien" userId="439c5223-69ea-48cc-92a0-03e28903f432" providerId="ADAL" clId="{61E60A37-77E8-44D3-B944-544C0696B20F}" dt="2021-09-28T13:27:56.040" v="77" actId="47"/>
        <pc:sldMkLst>
          <pc:docMk/>
          <pc:sldMk cId="3006214027" sldId="494"/>
        </pc:sldMkLst>
      </pc:sldChg>
      <pc:sldChg chg="addSp delSp modSp add mod modTransition">
        <pc:chgData name="Darryl Toerien" userId="439c5223-69ea-48cc-92a0-03e28903f432" providerId="ADAL" clId="{61E60A37-77E8-44D3-B944-544C0696B20F}" dt="2021-09-29T12:33:08.950" v="2134"/>
        <pc:sldMkLst>
          <pc:docMk/>
          <pc:sldMk cId="1674761337" sldId="495"/>
        </pc:sldMkLst>
        <pc:spChg chg="add del mod">
          <ac:chgData name="Darryl Toerien" userId="439c5223-69ea-48cc-92a0-03e28903f432" providerId="ADAL" clId="{61E60A37-77E8-44D3-B944-544C0696B20F}" dt="2021-09-28T14:20:10.545" v="95" actId="931"/>
          <ac:spMkLst>
            <pc:docMk/>
            <pc:sldMk cId="1674761337" sldId="495"/>
            <ac:spMk id="4" creationId="{D7E1A863-793A-4F4C-A526-8EF5E168ABD8}"/>
          </ac:spMkLst>
        </pc:spChg>
        <pc:picChg chg="add mod">
          <ac:chgData name="Darryl Toerien" userId="439c5223-69ea-48cc-92a0-03e28903f432" providerId="ADAL" clId="{61E60A37-77E8-44D3-B944-544C0696B20F}" dt="2021-09-29T11:01:27.638" v="627" actId="14826"/>
          <ac:picMkLst>
            <pc:docMk/>
            <pc:sldMk cId="1674761337" sldId="495"/>
            <ac:picMk id="6" creationId="{66862FF2-BAD0-4812-AED7-612AA867E7E8}"/>
          </ac:picMkLst>
        </pc:picChg>
        <pc:picChg chg="del">
          <ac:chgData name="Darryl Toerien" userId="439c5223-69ea-48cc-92a0-03e28903f432" providerId="ADAL" clId="{61E60A37-77E8-44D3-B944-544C0696B20F}" dt="2021-09-28T14:20:07.234" v="94" actId="478"/>
          <ac:picMkLst>
            <pc:docMk/>
            <pc:sldMk cId="1674761337" sldId="495"/>
            <ac:picMk id="7" creationId="{49460ED8-16D8-4219-B727-3ED42A9D2AF7}"/>
          </ac:picMkLst>
        </pc:picChg>
      </pc:sldChg>
      <pc:sldChg chg="del">
        <pc:chgData name="Darryl Toerien" userId="439c5223-69ea-48cc-92a0-03e28903f432" providerId="ADAL" clId="{61E60A37-77E8-44D3-B944-544C0696B20F}" dt="2021-09-28T13:27:56.040" v="77" actId="47"/>
        <pc:sldMkLst>
          <pc:docMk/>
          <pc:sldMk cId="2412245014" sldId="495"/>
        </pc:sldMkLst>
      </pc:sldChg>
      <pc:sldChg chg="del">
        <pc:chgData name="Darryl Toerien" userId="439c5223-69ea-48cc-92a0-03e28903f432" providerId="ADAL" clId="{61E60A37-77E8-44D3-B944-544C0696B20F}" dt="2021-09-28T13:27:56.040" v="77" actId="47"/>
        <pc:sldMkLst>
          <pc:docMk/>
          <pc:sldMk cId="2582899172" sldId="496"/>
        </pc:sldMkLst>
      </pc:sldChg>
      <pc:sldChg chg="addSp delSp modSp add mod modTransition">
        <pc:chgData name="Darryl Toerien" userId="439c5223-69ea-48cc-92a0-03e28903f432" providerId="ADAL" clId="{61E60A37-77E8-44D3-B944-544C0696B20F}" dt="2021-09-29T12:33:08.950" v="2134"/>
        <pc:sldMkLst>
          <pc:docMk/>
          <pc:sldMk cId="4238380016" sldId="496"/>
        </pc:sldMkLst>
        <pc:spChg chg="add del mod">
          <ac:chgData name="Darryl Toerien" userId="439c5223-69ea-48cc-92a0-03e28903f432" providerId="ADAL" clId="{61E60A37-77E8-44D3-B944-544C0696B20F}" dt="2021-09-28T14:20:20.972" v="98" actId="931"/>
          <ac:spMkLst>
            <pc:docMk/>
            <pc:sldMk cId="4238380016" sldId="496"/>
            <ac:spMk id="4" creationId="{0323DA75-197F-4E5C-B13B-2AC3CD045712}"/>
          </ac:spMkLst>
        </pc:spChg>
        <pc:picChg chg="del">
          <ac:chgData name="Darryl Toerien" userId="439c5223-69ea-48cc-92a0-03e28903f432" providerId="ADAL" clId="{61E60A37-77E8-44D3-B944-544C0696B20F}" dt="2021-09-28T14:20:17.743" v="97" actId="478"/>
          <ac:picMkLst>
            <pc:docMk/>
            <pc:sldMk cId="4238380016" sldId="496"/>
            <ac:picMk id="6" creationId="{66862FF2-BAD0-4812-AED7-612AA867E7E8}"/>
          </ac:picMkLst>
        </pc:picChg>
        <pc:picChg chg="add mod">
          <ac:chgData name="Darryl Toerien" userId="439c5223-69ea-48cc-92a0-03e28903f432" providerId="ADAL" clId="{61E60A37-77E8-44D3-B944-544C0696B20F}" dt="2021-09-29T11:03:17.216" v="628" actId="14826"/>
          <ac:picMkLst>
            <pc:docMk/>
            <pc:sldMk cId="4238380016" sldId="496"/>
            <ac:picMk id="7" creationId="{76AE7CF5-772F-4963-ABD1-C70E3F5A3E66}"/>
          </ac:picMkLst>
        </pc:picChg>
      </pc:sldChg>
      <pc:sldChg chg="del">
        <pc:chgData name="Darryl Toerien" userId="439c5223-69ea-48cc-92a0-03e28903f432" providerId="ADAL" clId="{61E60A37-77E8-44D3-B944-544C0696B20F}" dt="2021-09-28T13:27:56.040" v="77" actId="47"/>
        <pc:sldMkLst>
          <pc:docMk/>
          <pc:sldMk cId="461770005" sldId="497"/>
        </pc:sldMkLst>
      </pc:sldChg>
      <pc:sldChg chg="modSp mod modTransition modAnim modNotesTx">
        <pc:chgData name="Darryl Toerien" userId="439c5223-69ea-48cc-92a0-03e28903f432" providerId="ADAL" clId="{61E60A37-77E8-44D3-B944-544C0696B20F}" dt="2021-09-29T12:33:08.950" v="2134"/>
        <pc:sldMkLst>
          <pc:docMk/>
          <pc:sldMk cId="1606564413" sldId="514"/>
        </pc:sldMkLst>
        <pc:spChg chg="mod">
          <ac:chgData name="Darryl Toerien" userId="439c5223-69ea-48cc-92a0-03e28903f432" providerId="ADAL" clId="{61E60A37-77E8-44D3-B944-544C0696B20F}" dt="2021-09-29T12:14:13.857" v="2130" actId="20577"/>
          <ac:spMkLst>
            <pc:docMk/>
            <pc:sldMk cId="1606564413" sldId="514"/>
            <ac:spMk id="2" creationId="{DEB32FF1-942B-1448-9DAF-1C0FD4795DE5}"/>
          </ac:spMkLst>
        </pc:spChg>
      </pc:sldChg>
      <pc:sldMasterChg chg="modTransition modSldLayout">
        <pc:chgData name="Darryl Toerien" userId="439c5223-69ea-48cc-92a0-03e28903f432" providerId="ADAL" clId="{61E60A37-77E8-44D3-B944-544C0696B20F}" dt="2021-09-29T12:33:08.950" v="2134"/>
        <pc:sldMasterMkLst>
          <pc:docMk/>
          <pc:sldMasterMk cId="2460954070" sldId="2147483660"/>
        </pc:sldMasterMkLst>
        <pc:sldLayoutChg chg="modTransition">
          <pc:chgData name="Darryl Toerien" userId="439c5223-69ea-48cc-92a0-03e28903f432" providerId="ADAL" clId="{61E60A37-77E8-44D3-B944-544C0696B20F}" dt="2021-09-29T12:33:08.950" v="2134"/>
          <pc:sldLayoutMkLst>
            <pc:docMk/>
            <pc:sldMasterMk cId="2460954070" sldId="2147483660"/>
            <pc:sldLayoutMk cId="2385387890" sldId="2147483661"/>
          </pc:sldLayoutMkLst>
        </pc:sldLayoutChg>
        <pc:sldLayoutChg chg="modTransition">
          <pc:chgData name="Darryl Toerien" userId="439c5223-69ea-48cc-92a0-03e28903f432" providerId="ADAL" clId="{61E60A37-77E8-44D3-B944-544C0696B20F}" dt="2021-09-29T12:33:08.950" v="2134"/>
          <pc:sldLayoutMkLst>
            <pc:docMk/>
            <pc:sldMasterMk cId="2460954070" sldId="2147483660"/>
            <pc:sldLayoutMk cId="949138452" sldId="2147483662"/>
          </pc:sldLayoutMkLst>
        </pc:sldLayoutChg>
        <pc:sldLayoutChg chg="modTransition">
          <pc:chgData name="Darryl Toerien" userId="439c5223-69ea-48cc-92a0-03e28903f432" providerId="ADAL" clId="{61E60A37-77E8-44D3-B944-544C0696B20F}" dt="2021-09-29T12:33:08.950" v="2134"/>
          <pc:sldLayoutMkLst>
            <pc:docMk/>
            <pc:sldMasterMk cId="2460954070" sldId="2147483660"/>
            <pc:sldLayoutMk cId="2591524520" sldId="2147483663"/>
          </pc:sldLayoutMkLst>
        </pc:sldLayoutChg>
        <pc:sldLayoutChg chg="modTransition">
          <pc:chgData name="Darryl Toerien" userId="439c5223-69ea-48cc-92a0-03e28903f432" providerId="ADAL" clId="{61E60A37-77E8-44D3-B944-544C0696B20F}" dt="2021-09-29T12:33:08.950" v="2134"/>
          <pc:sldLayoutMkLst>
            <pc:docMk/>
            <pc:sldMasterMk cId="2460954070" sldId="2147483660"/>
            <pc:sldLayoutMk cId="1203092039" sldId="2147483664"/>
          </pc:sldLayoutMkLst>
        </pc:sldLayoutChg>
        <pc:sldLayoutChg chg="modTransition">
          <pc:chgData name="Darryl Toerien" userId="439c5223-69ea-48cc-92a0-03e28903f432" providerId="ADAL" clId="{61E60A37-77E8-44D3-B944-544C0696B20F}" dt="2021-09-29T12:33:08.950" v="2134"/>
          <pc:sldLayoutMkLst>
            <pc:docMk/>
            <pc:sldMasterMk cId="2460954070" sldId="2147483660"/>
            <pc:sldLayoutMk cId="3733172339" sldId="2147483665"/>
          </pc:sldLayoutMkLst>
        </pc:sldLayoutChg>
        <pc:sldLayoutChg chg="modTransition">
          <pc:chgData name="Darryl Toerien" userId="439c5223-69ea-48cc-92a0-03e28903f432" providerId="ADAL" clId="{61E60A37-77E8-44D3-B944-544C0696B20F}" dt="2021-09-29T12:33:08.950" v="2134"/>
          <pc:sldLayoutMkLst>
            <pc:docMk/>
            <pc:sldMasterMk cId="2460954070" sldId="2147483660"/>
            <pc:sldLayoutMk cId="3210312558" sldId="2147483666"/>
          </pc:sldLayoutMkLst>
        </pc:sldLayoutChg>
        <pc:sldLayoutChg chg="modTransition">
          <pc:chgData name="Darryl Toerien" userId="439c5223-69ea-48cc-92a0-03e28903f432" providerId="ADAL" clId="{61E60A37-77E8-44D3-B944-544C0696B20F}" dt="2021-09-29T12:33:08.950" v="2134"/>
          <pc:sldLayoutMkLst>
            <pc:docMk/>
            <pc:sldMasterMk cId="2460954070" sldId="2147483660"/>
            <pc:sldLayoutMk cId="3146388984" sldId="2147483667"/>
          </pc:sldLayoutMkLst>
        </pc:sldLayoutChg>
        <pc:sldLayoutChg chg="modTransition">
          <pc:chgData name="Darryl Toerien" userId="439c5223-69ea-48cc-92a0-03e28903f432" providerId="ADAL" clId="{61E60A37-77E8-44D3-B944-544C0696B20F}" dt="2021-09-29T12:33:08.950" v="2134"/>
          <pc:sldLayoutMkLst>
            <pc:docMk/>
            <pc:sldMasterMk cId="2460954070" sldId="2147483660"/>
            <pc:sldLayoutMk cId="3171841454" sldId="2147483668"/>
          </pc:sldLayoutMkLst>
        </pc:sldLayoutChg>
        <pc:sldLayoutChg chg="modTransition">
          <pc:chgData name="Darryl Toerien" userId="439c5223-69ea-48cc-92a0-03e28903f432" providerId="ADAL" clId="{61E60A37-77E8-44D3-B944-544C0696B20F}" dt="2021-09-29T12:33:08.950" v="2134"/>
          <pc:sldLayoutMkLst>
            <pc:docMk/>
            <pc:sldMasterMk cId="2460954070" sldId="2147483660"/>
            <pc:sldLayoutMk cId="1718958274" sldId="2147483669"/>
          </pc:sldLayoutMkLst>
        </pc:sldLayoutChg>
        <pc:sldLayoutChg chg="modTransition">
          <pc:chgData name="Darryl Toerien" userId="439c5223-69ea-48cc-92a0-03e28903f432" providerId="ADAL" clId="{61E60A37-77E8-44D3-B944-544C0696B20F}" dt="2021-09-29T12:33:08.950" v="2134"/>
          <pc:sldLayoutMkLst>
            <pc:docMk/>
            <pc:sldMasterMk cId="2460954070" sldId="2147483660"/>
            <pc:sldLayoutMk cId="2202905451" sldId="2147483670"/>
          </pc:sldLayoutMkLst>
        </pc:sldLayoutChg>
        <pc:sldLayoutChg chg="modTransition">
          <pc:chgData name="Darryl Toerien" userId="439c5223-69ea-48cc-92a0-03e28903f432" providerId="ADAL" clId="{61E60A37-77E8-44D3-B944-544C0696B20F}" dt="2021-09-29T12:33:08.950" v="2134"/>
          <pc:sldLayoutMkLst>
            <pc:docMk/>
            <pc:sldMasterMk cId="2460954070" sldId="2147483660"/>
            <pc:sldLayoutMk cId="3479445657" sldId="2147483671"/>
          </pc:sldLayoutMkLst>
        </pc:sldLayoutChg>
      </pc:sldMasterChg>
      <pc:sldMasterChg chg="modTransition modSldLayout">
        <pc:chgData name="Darryl Toerien" userId="439c5223-69ea-48cc-92a0-03e28903f432" providerId="ADAL" clId="{61E60A37-77E8-44D3-B944-544C0696B20F}" dt="2021-09-29T12:33:08.950" v="2134"/>
        <pc:sldMasterMkLst>
          <pc:docMk/>
          <pc:sldMasterMk cId="2802052583" sldId="2147483698"/>
        </pc:sldMasterMkLst>
        <pc:sldLayoutChg chg="modTransition">
          <pc:chgData name="Darryl Toerien" userId="439c5223-69ea-48cc-92a0-03e28903f432" providerId="ADAL" clId="{61E60A37-77E8-44D3-B944-544C0696B20F}" dt="2021-09-29T12:33:08.950" v="2134"/>
          <pc:sldLayoutMkLst>
            <pc:docMk/>
            <pc:sldMasterMk cId="2802052583" sldId="2147483698"/>
            <pc:sldLayoutMk cId="1263900005" sldId="2147483699"/>
          </pc:sldLayoutMkLst>
        </pc:sldLayoutChg>
        <pc:sldLayoutChg chg="modTransition">
          <pc:chgData name="Darryl Toerien" userId="439c5223-69ea-48cc-92a0-03e28903f432" providerId="ADAL" clId="{61E60A37-77E8-44D3-B944-544C0696B20F}" dt="2021-09-29T12:33:08.950" v="2134"/>
          <pc:sldLayoutMkLst>
            <pc:docMk/>
            <pc:sldMasterMk cId="2802052583" sldId="2147483698"/>
            <pc:sldLayoutMk cId="2957723060" sldId="2147483700"/>
          </pc:sldLayoutMkLst>
        </pc:sldLayoutChg>
        <pc:sldLayoutChg chg="modTransition">
          <pc:chgData name="Darryl Toerien" userId="439c5223-69ea-48cc-92a0-03e28903f432" providerId="ADAL" clId="{61E60A37-77E8-44D3-B944-544C0696B20F}" dt="2021-09-29T12:33:08.950" v="2134"/>
          <pc:sldLayoutMkLst>
            <pc:docMk/>
            <pc:sldMasterMk cId="2802052583" sldId="2147483698"/>
            <pc:sldLayoutMk cId="2806412205" sldId="2147483701"/>
          </pc:sldLayoutMkLst>
        </pc:sldLayoutChg>
        <pc:sldLayoutChg chg="modTransition">
          <pc:chgData name="Darryl Toerien" userId="439c5223-69ea-48cc-92a0-03e28903f432" providerId="ADAL" clId="{61E60A37-77E8-44D3-B944-544C0696B20F}" dt="2021-09-29T12:33:08.950" v="2134"/>
          <pc:sldLayoutMkLst>
            <pc:docMk/>
            <pc:sldMasterMk cId="2802052583" sldId="2147483698"/>
            <pc:sldLayoutMk cId="3978097984" sldId="2147483702"/>
          </pc:sldLayoutMkLst>
        </pc:sldLayoutChg>
        <pc:sldLayoutChg chg="modTransition">
          <pc:chgData name="Darryl Toerien" userId="439c5223-69ea-48cc-92a0-03e28903f432" providerId="ADAL" clId="{61E60A37-77E8-44D3-B944-544C0696B20F}" dt="2021-09-29T12:33:08.950" v="2134"/>
          <pc:sldLayoutMkLst>
            <pc:docMk/>
            <pc:sldMasterMk cId="2802052583" sldId="2147483698"/>
            <pc:sldLayoutMk cId="1121564536" sldId="2147483703"/>
          </pc:sldLayoutMkLst>
        </pc:sldLayoutChg>
        <pc:sldLayoutChg chg="modTransition">
          <pc:chgData name="Darryl Toerien" userId="439c5223-69ea-48cc-92a0-03e28903f432" providerId="ADAL" clId="{61E60A37-77E8-44D3-B944-544C0696B20F}" dt="2021-09-29T12:33:08.950" v="2134"/>
          <pc:sldLayoutMkLst>
            <pc:docMk/>
            <pc:sldMasterMk cId="2802052583" sldId="2147483698"/>
            <pc:sldLayoutMk cId="3831992681" sldId="2147483704"/>
          </pc:sldLayoutMkLst>
        </pc:sldLayoutChg>
        <pc:sldLayoutChg chg="modTransition">
          <pc:chgData name="Darryl Toerien" userId="439c5223-69ea-48cc-92a0-03e28903f432" providerId="ADAL" clId="{61E60A37-77E8-44D3-B944-544C0696B20F}" dt="2021-09-29T12:33:08.950" v="2134"/>
          <pc:sldLayoutMkLst>
            <pc:docMk/>
            <pc:sldMasterMk cId="2802052583" sldId="2147483698"/>
            <pc:sldLayoutMk cId="3289184323" sldId="2147483705"/>
          </pc:sldLayoutMkLst>
        </pc:sldLayoutChg>
        <pc:sldLayoutChg chg="modTransition">
          <pc:chgData name="Darryl Toerien" userId="439c5223-69ea-48cc-92a0-03e28903f432" providerId="ADAL" clId="{61E60A37-77E8-44D3-B944-544C0696B20F}" dt="2021-09-29T12:33:08.950" v="2134"/>
          <pc:sldLayoutMkLst>
            <pc:docMk/>
            <pc:sldMasterMk cId="2802052583" sldId="2147483698"/>
            <pc:sldLayoutMk cId="210175069" sldId="2147483706"/>
          </pc:sldLayoutMkLst>
        </pc:sldLayoutChg>
        <pc:sldLayoutChg chg="modTransition">
          <pc:chgData name="Darryl Toerien" userId="439c5223-69ea-48cc-92a0-03e28903f432" providerId="ADAL" clId="{61E60A37-77E8-44D3-B944-544C0696B20F}" dt="2021-09-29T12:33:08.950" v="2134"/>
          <pc:sldLayoutMkLst>
            <pc:docMk/>
            <pc:sldMasterMk cId="2802052583" sldId="2147483698"/>
            <pc:sldLayoutMk cId="1231724503" sldId="2147483707"/>
          </pc:sldLayoutMkLst>
        </pc:sldLayoutChg>
        <pc:sldLayoutChg chg="modTransition">
          <pc:chgData name="Darryl Toerien" userId="439c5223-69ea-48cc-92a0-03e28903f432" providerId="ADAL" clId="{61E60A37-77E8-44D3-B944-544C0696B20F}" dt="2021-09-29T12:33:08.950" v="2134"/>
          <pc:sldLayoutMkLst>
            <pc:docMk/>
            <pc:sldMasterMk cId="2802052583" sldId="2147483698"/>
            <pc:sldLayoutMk cId="2338687607" sldId="2147483708"/>
          </pc:sldLayoutMkLst>
        </pc:sldLayoutChg>
        <pc:sldLayoutChg chg="modTransition">
          <pc:chgData name="Darryl Toerien" userId="439c5223-69ea-48cc-92a0-03e28903f432" providerId="ADAL" clId="{61E60A37-77E8-44D3-B944-544C0696B20F}" dt="2021-09-29T12:33:08.950" v="2134"/>
          <pc:sldLayoutMkLst>
            <pc:docMk/>
            <pc:sldMasterMk cId="2802052583" sldId="2147483698"/>
            <pc:sldLayoutMk cId="3465430452" sldId="2147483709"/>
          </pc:sldLayoutMkLst>
        </pc:sldLayoutChg>
      </pc:sldMasterChg>
      <pc:sldMasterChg chg="modTransition modSldLayout">
        <pc:chgData name="Darryl Toerien" userId="439c5223-69ea-48cc-92a0-03e28903f432" providerId="ADAL" clId="{61E60A37-77E8-44D3-B944-544C0696B20F}" dt="2021-09-29T12:33:08.950" v="2134"/>
        <pc:sldMasterMkLst>
          <pc:docMk/>
          <pc:sldMasterMk cId="3266414435" sldId="2147483710"/>
        </pc:sldMasterMkLst>
        <pc:sldLayoutChg chg="modTransition">
          <pc:chgData name="Darryl Toerien" userId="439c5223-69ea-48cc-92a0-03e28903f432" providerId="ADAL" clId="{61E60A37-77E8-44D3-B944-544C0696B20F}" dt="2021-09-29T12:33:08.950" v="2134"/>
          <pc:sldLayoutMkLst>
            <pc:docMk/>
            <pc:sldMasterMk cId="3266414435" sldId="2147483710"/>
            <pc:sldLayoutMk cId="3936377427" sldId="2147483711"/>
          </pc:sldLayoutMkLst>
        </pc:sldLayoutChg>
        <pc:sldLayoutChg chg="modTransition">
          <pc:chgData name="Darryl Toerien" userId="439c5223-69ea-48cc-92a0-03e28903f432" providerId="ADAL" clId="{61E60A37-77E8-44D3-B944-544C0696B20F}" dt="2021-09-29T12:33:08.950" v="2134"/>
          <pc:sldLayoutMkLst>
            <pc:docMk/>
            <pc:sldMasterMk cId="3266414435" sldId="2147483710"/>
            <pc:sldLayoutMk cId="514662423" sldId="2147483712"/>
          </pc:sldLayoutMkLst>
        </pc:sldLayoutChg>
        <pc:sldLayoutChg chg="modTransition">
          <pc:chgData name="Darryl Toerien" userId="439c5223-69ea-48cc-92a0-03e28903f432" providerId="ADAL" clId="{61E60A37-77E8-44D3-B944-544C0696B20F}" dt="2021-09-29T12:33:08.950" v="2134"/>
          <pc:sldLayoutMkLst>
            <pc:docMk/>
            <pc:sldMasterMk cId="3266414435" sldId="2147483710"/>
            <pc:sldLayoutMk cId="606272185" sldId="2147483713"/>
          </pc:sldLayoutMkLst>
        </pc:sldLayoutChg>
        <pc:sldLayoutChg chg="modTransition">
          <pc:chgData name="Darryl Toerien" userId="439c5223-69ea-48cc-92a0-03e28903f432" providerId="ADAL" clId="{61E60A37-77E8-44D3-B944-544C0696B20F}" dt="2021-09-29T12:33:08.950" v="2134"/>
          <pc:sldLayoutMkLst>
            <pc:docMk/>
            <pc:sldMasterMk cId="3266414435" sldId="2147483710"/>
            <pc:sldLayoutMk cId="1909789081" sldId="2147483714"/>
          </pc:sldLayoutMkLst>
        </pc:sldLayoutChg>
        <pc:sldLayoutChg chg="modTransition">
          <pc:chgData name="Darryl Toerien" userId="439c5223-69ea-48cc-92a0-03e28903f432" providerId="ADAL" clId="{61E60A37-77E8-44D3-B944-544C0696B20F}" dt="2021-09-29T12:33:08.950" v="2134"/>
          <pc:sldLayoutMkLst>
            <pc:docMk/>
            <pc:sldMasterMk cId="3266414435" sldId="2147483710"/>
            <pc:sldLayoutMk cId="3680369643" sldId="2147483715"/>
          </pc:sldLayoutMkLst>
        </pc:sldLayoutChg>
        <pc:sldLayoutChg chg="modTransition">
          <pc:chgData name="Darryl Toerien" userId="439c5223-69ea-48cc-92a0-03e28903f432" providerId="ADAL" clId="{61E60A37-77E8-44D3-B944-544C0696B20F}" dt="2021-09-29T12:33:08.950" v="2134"/>
          <pc:sldLayoutMkLst>
            <pc:docMk/>
            <pc:sldMasterMk cId="3266414435" sldId="2147483710"/>
            <pc:sldLayoutMk cId="3189390607" sldId="2147483716"/>
          </pc:sldLayoutMkLst>
        </pc:sldLayoutChg>
        <pc:sldLayoutChg chg="modTransition">
          <pc:chgData name="Darryl Toerien" userId="439c5223-69ea-48cc-92a0-03e28903f432" providerId="ADAL" clId="{61E60A37-77E8-44D3-B944-544C0696B20F}" dt="2021-09-29T12:33:08.950" v="2134"/>
          <pc:sldLayoutMkLst>
            <pc:docMk/>
            <pc:sldMasterMk cId="3266414435" sldId="2147483710"/>
            <pc:sldLayoutMk cId="614792906" sldId="2147483717"/>
          </pc:sldLayoutMkLst>
        </pc:sldLayoutChg>
        <pc:sldLayoutChg chg="modTransition">
          <pc:chgData name="Darryl Toerien" userId="439c5223-69ea-48cc-92a0-03e28903f432" providerId="ADAL" clId="{61E60A37-77E8-44D3-B944-544C0696B20F}" dt="2021-09-29T12:33:08.950" v="2134"/>
          <pc:sldLayoutMkLst>
            <pc:docMk/>
            <pc:sldMasterMk cId="3266414435" sldId="2147483710"/>
            <pc:sldLayoutMk cId="873365377" sldId="2147483718"/>
          </pc:sldLayoutMkLst>
        </pc:sldLayoutChg>
        <pc:sldLayoutChg chg="modTransition">
          <pc:chgData name="Darryl Toerien" userId="439c5223-69ea-48cc-92a0-03e28903f432" providerId="ADAL" clId="{61E60A37-77E8-44D3-B944-544C0696B20F}" dt="2021-09-29T12:33:08.950" v="2134"/>
          <pc:sldLayoutMkLst>
            <pc:docMk/>
            <pc:sldMasterMk cId="3266414435" sldId="2147483710"/>
            <pc:sldLayoutMk cId="3201324879" sldId="2147483719"/>
          </pc:sldLayoutMkLst>
        </pc:sldLayoutChg>
        <pc:sldLayoutChg chg="modTransition">
          <pc:chgData name="Darryl Toerien" userId="439c5223-69ea-48cc-92a0-03e28903f432" providerId="ADAL" clId="{61E60A37-77E8-44D3-B944-544C0696B20F}" dt="2021-09-29T12:33:08.950" v="2134"/>
          <pc:sldLayoutMkLst>
            <pc:docMk/>
            <pc:sldMasterMk cId="3266414435" sldId="2147483710"/>
            <pc:sldLayoutMk cId="100786377" sldId="2147483720"/>
          </pc:sldLayoutMkLst>
        </pc:sldLayoutChg>
        <pc:sldLayoutChg chg="modTransition">
          <pc:chgData name="Darryl Toerien" userId="439c5223-69ea-48cc-92a0-03e28903f432" providerId="ADAL" clId="{61E60A37-77E8-44D3-B944-544C0696B20F}" dt="2021-09-29T12:33:08.950" v="2134"/>
          <pc:sldLayoutMkLst>
            <pc:docMk/>
            <pc:sldMasterMk cId="3266414435" sldId="2147483710"/>
            <pc:sldLayoutMk cId="2015765531" sldId="2147483721"/>
          </pc:sldLayoutMkLst>
        </pc:sldLayoutChg>
      </pc:sldMasterChg>
      <pc:sldMasterChg chg="modTransition modSldLayout">
        <pc:chgData name="Darryl Toerien" userId="439c5223-69ea-48cc-92a0-03e28903f432" providerId="ADAL" clId="{61E60A37-77E8-44D3-B944-544C0696B20F}" dt="2021-09-29T12:33:08.950" v="2134"/>
        <pc:sldMasterMkLst>
          <pc:docMk/>
          <pc:sldMasterMk cId="2508047713" sldId="2147483722"/>
        </pc:sldMasterMkLst>
        <pc:sldLayoutChg chg="modTransition">
          <pc:chgData name="Darryl Toerien" userId="439c5223-69ea-48cc-92a0-03e28903f432" providerId="ADAL" clId="{61E60A37-77E8-44D3-B944-544C0696B20F}" dt="2021-09-29T12:33:08.950" v="2134"/>
          <pc:sldLayoutMkLst>
            <pc:docMk/>
            <pc:sldMasterMk cId="2508047713" sldId="2147483722"/>
            <pc:sldLayoutMk cId="786553337" sldId="2147483723"/>
          </pc:sldLayoutMkLst>
        </pc:sldLayoutChg>
        <pc:sldLayoutChg chg="modTransition">
          <pc:chgData name="Darryl Toerien" userId="439c5223-69ea-48cc-92a0-03e28903f432" providerId="ADAL" clId="{61E60A37-77E8-44D3-B944-544C0696B20F}" dt="2021-09-29T12:33:08.950" v="2134"/>
          <pc:sldLayoutMkLst>
            <pc:docMk/>
            <pc:sldMasterMk cId="2508047713" sldId="2147483722"/>
            <pc:sldLayoutMk cId="104159084" sldId="2147483724"/>
          </pc:sldLayoutMkLst>
        </pc:sldLayoutChg>
        <pc:sldLayoutChg chg="modTransition">
          <pc:chgData name="Darryl Toerien" userId="439c5223-69ea-48cc-92a0-03e28903f432" providerId="ADAL" clId="{61E60A37-77E8-44D3-B944-544C0696B20F}" dt="2021-09-29T12:33:08.950" v="2134"/>
          <pc:sldLayoutMkLst>
            <pc:docMk/>
            <pc:sldMasterMk cId="2508047713" sldId="2147483722"/>
            <pc:sldLayoutMk cId="1245653959" sldId="2147483725"/>
          </pc:sldLayoutMkLst>
        </pc:sldLayoutChg>
        <pc:sldLayoutChg chg="modTransition">
          <pc:chgData name="Darryl Toerien" userId="439c5223-69ea-48cc-92a0-03e28903f432" providerId="ADAL" clId="{61E60A37-77E8-44D3-B944-544C0696B20F}" dt="2021-09-29T12:33:08.950" v="2134"/>
          <pc:sldLayoutMkLst>
            <pc:docMk/>
            <pc:sldMasterMk cId="2508047713" sldId="2147483722"/>
            <pc:sldLayoutMk cId="2641951289" sldId="2147483726"/>
          </pc:sldLayoutMkLst>
        </pc:sldLayoutChg>
        <pc:sldLayoutChg chg="modTransition">
          <pc:chgData name="Darryl Toerien" userId="439c5223-69ea-48cc-92a0-03e28903f432" providerId="ADAL" clId="{61E60A37-77E8-44D3-B944-544C0696B20F}" dt="2021-09-29T12:33:08.950" v="2134"/>
          <pc:sldLayoutMkLst>
            <pc:docMk/>
            <pc:sldMasterMk cId="2508047713" sldId="2147483722"/>
            <pc:sldLayoutMk cId="2043185881" sldId="2147483727"/>
          </pc:sldLayoutMkLst>
        </pc:sldLayoutChg>
        <pc:sldLayoutChg chg="modTransition">
          <pc:chgData name="Darryl Toerien" userId="439c5223-69ea-48cc-92a0-03e28903f432" providerId="ADAL" clId="{61E60A37-77E8-44D3-B944-544C0696B20F}" dt="2021-09-29T12:33:08.950" v="2134"/>
          <pc:sldLayoutMkLst>
            <pc:docMk/>
            <pc:sldMasterMk cId="2508047713" sldId="2147483722"/>
            <pc:sldLayoutMk cId="1223338951" sldId="2147483728"/>
          </pc:sldLayoutMkLst>
        </pc:sldLayoutChg>
        <pc:sldLayoutChg chg="modTransition">
          <pc:chgData name="Darryl Toerien" userId="439c5223-69ea-48cc-92a0-03e28903f432" providerId="ADAL" clId="{61E60A37-77E8-44D3-B944-544C0696B20F}" dt="2021-09-29T12:33:08.950" v="2134"/>
          <pc:sldLayoutMkLst>
            <pc:docMk/>
            <pc:sldMasterMk cId="2508047713" sldId="2147483722"/>
            <pc:sldLayoutMk cId="1775849618" sldId="2147483729"/>
          </pc:sldLayoutMkLst>
        </pc:sldLayoutChg>
        <pc:sldLayoutChg chg="modTransition">
          <pc:chgData name="Darryl Toerien" userId="439c5223-69ea-48cc-92a0-03e28903f432" providerId="ADAL" clId="{61E60A37-77E8-44D3-B944-544C0696B20F}" dt="2021-09-29T12:33:08.950" v="2134"/>
          <pc:sldLayoutMkLst>
            <pc:docMk/>
            <pc:sldMasterMk cId="2508047713" sldId="2147483722"/>
            <pc:sldLayoutMk cId="3163168279" sldId="2147483730"/>
          </pc:sldLayoutMkLst>
        </pc:sldLayoutChg>
        <pc:sldLayoutChg chg="modTransition">
          <pc:chgData name="Darryl Toerien" userId="439c5223-69ea-48cc-92a0-03e28903f432" providerId="ADAL" clId="{61E60A37-77E8-44D3-B944-544C0696B20F}" dt="2021-09-29T12:33:08.950" v="2134"/>
          <pc:sldLayoutMkLst>
            <pc:docMk/>
            <pc:sldMasterMk cId="2508047713" sldId="2147483722"/>
            <pc:sldLayoutMk cId="1089359353" sldId="2147483731"/>
          </pc:sldLayoutMkLst>
        </pc:sldLayoutChg>
        <pc:sldLayoutChg chg="modTransition">
          <pc:chgData name="Darryl Toerien" userId="439c5223-69ea-48cc-92a0-03e28903f432" providerId="ADAL" clId="{61E60A37-77E8-44D3-B944-544C0696B20F}" dt="2021-09-29T12:33:08.950" v="2134"/>
          <pc:sldLayoutMkLst>
            <pc:docMk/>
            <pc:sldMasterMk cId="2508047713" sldId="2147483722"/>
            <pc:sldLayoutMk cId="2905373860" sldId="2147483732"/>
          </pc:sldLayoutMkLst>
        </pc:sldLayoutChg>
        <pc:sldLayoutChg chg="modTransition">
          <pc:chgData name="Darryl Toerien" userId="439c5223-69ea-48cc-92a0-03e28903f432" providerId="ADAL" clId="{61E60A37-77E8-44D3-B944-544C0696B20F}" dt="2021-09-29T12:33:08.950" v="2134"/>
          <pc:sldLayoutMkLst>
            <pc:docMk/>
            <pc:sldMasterMk cId="2508047713" sldId="2147483722"/>
            <pc:sldLayoutMk cId="2558976961" sldId="2147483733"/>
          </pc:sldLayoutMkLst>
        </pc:sldLayoutChg>
      </pc:sldMasterChg>
      <pc:sldMasterChg chg="modTransition modSldLayout">
        <pc:chgData name="Darryl Toerien" userId="439c5223-69ea-48cc-92a0-03e28903f432" providerId="ADAL" clId="{61E60A37-77E8-44D3-B944-544C0696B20F}" dt="2021-09-29T12:33:08.950" v="2134"/>
        <pc:sldMasterMkLst>
          <pc:docMk/>
          <pc:sldMasterMk cId="1042959027" sldId="2147483734"/>
        </pc:sldMasterMkLst>
        <pc:sldLayoutChg chg="modTransition">
          <pc:chgData name="Darryl Toerien" userId="439c5223-69ea-48cc-92a0-03e28903f432" providerId="ADAL" clId="{61E60A37-77E8-44D3-B944-544C0696B20F}" dt="2021-09-29T12:33:08.950" v="2134"/>
          <pc:sldLayoutMkLst>
            <pc:docMk/>
            <pc:sldMasterMk cId="1042959027" sldId="2147483734"/>
            <pc:sldLayoutMk cId="2151532687" sldId="2147483735"/>
          </pc:sldLayoutMkLst>
        </pc:sldLayoutChg>
        <pc:sldLayoutChg chg="modTransition">
          <pc:chgData name="Darryl Toerien" userId="439c5223-69ea-48cc-92a0-03e28903f432" providerId="ADAL" clId="{61E60A37-77E8-44D3-B944-544C0696B20F}" dt="2021-09-29T12:33:08.950" v="2134"/>
          <pc:sldLayoutMkLst>
            <pc:docMk/>
            <pc:sldMasterMk cId="1042959027" sldId="2147483734"/>
            <pc:sldLayoutMk cId="3177120085" sldId="2147483736"/>
          </pc:sldLayoutMkLst>
        </pc:sldLayoutChg>
        <pc:sldLayoutChg chg="modTransition">
          <pc:chgData name="Darryl Toerien" userId="439c5223-69ea-48cc-92a0-03e28903f432" providerId="ADAL" clId="{61E60A37-77E8-44D3-B944-544C0696B20F}" dt="2021-09-29T12:33:08.950" v="2134"/>
          <pc:sldLayoutMkLst>
            <pc:docMk/>
            <pc:sldMasterMk cId="1042959027" sldId="2147483734"/>
            <pc:sldLayoutMk cId="2762980835" sldId="2147483737"/>
          </pc:sldLayoutMkLst>
        </pc:sldLayoutChg>
        <pc:sldLayoutChg chg="modTransition">
          <pc:chgData name="Darryl Toerien" userId="439c5223-69ea-48cc-92a0-03e28903f432" providerId="ADAL" clId="{61E60A37-77E8-44D3-B944-544C0696B20F}" dt="2021-09-29T12:33:08.950" v="2134"/>
          <pc:sldLayoutMkLst>
            <pc:docMk/>
            <pc:sldMasterMk cId="1042959027" sldId="2147483734"/>
            <pc:sldLayoutMk cId="195698291" sldId="2147483738"/>
          </pc:sldLayoutMkLst>
        </pc:sldLayoutChg>
        <pc:sldLayoutChg chg="modTransition">
          <pc:chgData name="Darryl Toerien" userId="439c5223-69ea-48cc-92a0-03e28903f432" providerId="ADAL" clId="{61E60A37-77E8-44D3-B944-544C0696B20F}" dt="2021-09-29T12:33:08.950" v="2134"/>
          <pc:sldLayoutMkLst>
            <pc:docMk/>
            <pc:sldMasterMk cId="1042959027" sldId="2147483734"/>
            <pc:sldLayoutMk cId="2616246569" sldId="2147483739"/>
          </pc:sldLayoutMkLst>
        </pc:sldLayoutChg>
        <pc:sldLayoutChg chg="modTransition">
          <pc:chgData name="Darryl Toerien" userId="439c5223-69ea-48cc-92a0-03e28903f432" providerId="ADAL" clId="{61E60A37-77E8-44D3-B944-544C0696B20F}" dt="2021-09-29T12:33:08.950" v="2134"/>
          <pc:sldLayoutMkLst>
            <pc:docMk/>
            <pc:sldMasterMk cId="1042959027" sldId="2147483734"/>
            <pc:sldLayoutMk cId="596497101" sldId="2147483740"/>
          </pc:sldLayoutMkLst>
        </pc:sldLayoutChg>
        <pc:sldLayoutChg chg="modTransition">
          <pc:chgData name="Darryl Toerien" userId="439c5223-69ea-48cc-92a0-03e28903f432" providerId="ADAL" clId="{61E60A37-77E8-44D3-B944-544C0696B20F}" dt="2021-09-29T12:33:08.950" v="2134"/>
          <pc:sldLayoutMkLst>
            <pc:docMk/>
            <pc:sldMasterMk cId="1042959027" sldId="2147483734"/>
            <pc:sldLayoutMk cId="496735719" sldId="2147483741"/>
          </pc:sldLayoutMkLst>
        </pc:sldLayoutChg>
        <pc:sldLayoutChg chg="modTransition">
          <pc:chgData name="Darryl Toerien" userId="439c5223-69ea-48cc-92a0-03e28903f432" providerId="ADAL" clId="{61E60A37-77E8-44D3-B944-544C0696B20F}" dt="2021-09-29T12:33:08.950" v="2134"/>
          <pc:sldLayoutMkLst>
            <pc:docMk/>
            <pc:sldMasterMk cId="1042959027" sldId="2147483734"/>
            <pc:sldLayoutMk cId="1406728910" sldId="2147483742"/>
          </pc:sldLayoutMkLst>
        </pc:sldLayoutChg>
        <pc:sldLayoutChg chg="modTransition">
          <pc:chgData name="Darryl Toerien" userId="439c5223-69ea-48cc-92a0-03e28903f432" providerId="ADAL" clId="{61E60A37-77E8-44D3-B944-544C0696B20F}" dt="2021-09-29T12:33:08.950" v="2134"/>
          <pc:sldLayoutMkLst>
            <pc:docMk/>
            <pc:sldMasterMk cId="1042959027" sldId="2147483734"/>
            <pc:sldLayoutMk cId="1943991979" sldId="2147483743"/>
          </pc:sldLayoutMkLst>
        </pc:sldLayoutChg>
        <pc:sldLayoutChg chg="modTransition">
          <pc:chgData name="Darryl Toerien" userId="439c5223-69ea-48cc-92a0-03e28903f432" providerId="ADAL" clId="{61E60A37-77E8-44D3-B944-544C0696B20F}" dt="2021-09-29T12:33:08.950" v="2134"/>
          <pc:sldLayoutMkLst>
            <pc:docMk/>
            <pc:sldMasterMk cId="1042959027" sldId="2147483734"/>
            <pc:sldLayoutMk cId="3002019494" sldId="2147483744"/>
          </pc:sldLayoutMkLst>
        </pc:sldLayoutChg>
        <pc:sldLayoutChg chg="modTransition">
          <pc:chgData name="Darryl Toerien" userId="439c5223-69ea-48cc-92a0-03e28903f432" providerId="ADAL" clId="{61E60A37-77E8-44D3-B944-544C0696B20F}" dt="2021-09-29T12:33:08.950" v="2134"/>
          <pc:sldLayoutMkLst>
            <pc:docMk/>
            <pc:sldMasterMk cId="1042959027" sldId="2147483734"/>
            <pc:sldLayoutMk cId="783662637" sldId="2147483745"/>
          </pc:sldLayoutMkLst>
        </pc:sldLayoutChg>
      </pc:sldMasterChg>
      <pc:sldMasterChg chg="modTransition modSldLayout">
        <pc:chgData name="Darryl Toerien" userId="439c5223-69ea-48cc-92a0-03e28903f432" providerId="ADAL" clId="{61E60A37-77E8-44D3-B944-544C0696B20F}" dt="2021-09-29T12:33:08.950" v="2134"/>
        <pc:sldMasterMkLst>
          <pc:docMk/>
          <pc:sldMasterMk cId="569884748" sldId="2147483746"/>
        </pc:sldMasterMkLst>
        <pc:sldLayoutChg chg="modTransition">
          <pc:chgData name="Darryl Toerien" userId="439c5223-69ea-48cc-92a0-03e28903f432" providerId="ADAL" clId="{61E60A37-77E8-44D3-B944-544C0696B20F}" dt="2021-09-29T12:33:08.950" v="2134"/>
          <pc:sldLayoutMkLst>
            <pc:docMk/>
            <pc:sldMasterMk cId="569884748" sldId="2147483746"/>
            <pc:sldLayoutMk cId="4136458700" sldId="2147483747"/>
          </pc:sldLayoutMkLst>
        </pc:sldLayoutChg>
        <pc:sldLayoutChg chg="modTransition">
          <pc:chgData name="Darryl Toerien" userId="439c5223-69ea-48cc-92a0-03e28903f432" providerId="ADAL" clId="{61E60A37-77E8-44D3-B944-544C0696B20F}" dt="2021-09-29T12:33:08.950" v="2134"/>
          <pc:sldLayoutMkLst>
            <pc:docMk/>
            <pc:sldMasterMk cId="569884748" sldId="2147483746"/>
            <pc:sldLayoutMk cId="2965592147" sldId="2147483748"/>
          </pc:sldLayoutMkLst>
        </pc:sldLayoutChg>
        <pc:sldLayoutChg chg="modTransition">
          <pc:chgData name="Darryl Toerien" userId="439c5223-69ea-48cc-92a0-03e28903f432" providerId="ADAL" clId="{61E60A37-77E8-44D3-B944-544C0696B20F}" dt="2021-09-29T12:33:08.950" v="2134"/>
          <pc:sldLayoutMkLst>
            <pc:docMk/>
            <pc:sldMasterMk cId="569884748" sldId="2147483746"/>
            <pc:sldLayoutMk cId="2914149841" sldId="2147483749"/>
          </pc:sldLayoutMkLst>
        </pc:sldLayoutChg>
        <pc:sldLayoutChg chg="modTransition">
          <pc:chgData name="Darryl Toerien" userId="439c5223-69ea-48cc-92a0-03e28903f432" providerId="ADAL" clId="{61E60A37-77E8-44D3-B944-544C0696B20F}" dt="2021-09-29T12:33:08.950" v="2134"/>
          <pc:sldLayoutMkLst>
            <pc:docMk/>
            <pc:sldMasterMk cId="569884748" sldId="2147483746"/>
            <pc:sldLayoutMk cId="495329305" sldId="2147483750"/>
          </pc:sldLayoutMkLst>
        </pc:sldLayoutChg>
        <pc:sldLayoutChg chg="modTransition">
          <pc:chgData name="Darryl Toerien" userId="439c5223-69ea-48cc-92a0-03e28903f432" providerId="ADAL" clId="{61E60A37-77E8-44D3-B944-544C0696B20F}" dt="2021-09-29T12:33:08.950" v="2134"/>
          <pc:sldLayoutMkLst>
            <pc:docMk/>
            <pc:sldMasterMk cId="569884748" sldId="2147483746"/>
            <pc:sldLayoutMk cId="2246757844" sldId="2147483751"/>
          </pc:sldLayoutMkLst>
        </pc:sldLayoutChg>
        <pc:sldLayoutChg chg="modTransition">
          <pc:chgData name="Darryl Toerien" userId="439c5223-69ea-48cc-92a0-03e28903f432" providerId="ADAL" clId="{61E60A37-77E8-44D3-B944-544C0696B20F}" dt="2021-09-29T12:33:08.950" v="2134"/>
          <pc:sldLayoutMkLst>
            <pc:docMk/>
            <pc:sldMasterMk cId="569884748" sldId="2147483746"/>
            <pc:sldLayoutMk cId="994386360" sldId="2147483752"/>
          </pc:sldLayoutMkLst>
        </pc:sldLayoutChg>
        <pc:sldLayoutChg chg="modTransition">
          <pc:chgData name="Darryl Toerien" userId="439c5223-69ea-48cc-92a0-03e28903f432" providerId="ADAL" clId="{61E60A37-77E8-44D3-B944-544C0696B20F}" dt="2021-09-29T12:33:08.950" v="2134"/>
          <pc:sldLayoutMkLst>
            <pc:docMk/>
            <pc:sldMasterMk cId="569884748" sldId="2147483746"/>
            <pc:sldLayoutMk cId="1603058945" sldId="2147483753"/>
          </pc:sldLayoutMkLst>
        </pc:sldLayoutChg>
        <pc:sldLayoutChg chg="modTransition">
          <pc:chgData name="Darryl Toerien" userId="439c5223-69ea-48cc-92a0-03e28903f432" providerId="ADAL" clId="{61E60A37-77E8-44D3-B944-544C0696B20F}" dt="2021-09-29T12:33:08.950" v="2134"/>
          <pc:sldLayoutMkLst>
            <pc:docMk/>
            <pc:sldMasterMk cId="569884748" sldId="2147483746"/>
            <pc:sldLayoutMk cId="1765245184" sldId="2147483754"/>
          </pc:sldLayoutMkLst>
        </pc:sldLayoutChg>
        <pc:sldLayoutChg chg="modTransition">
          <pc:chgData name="Darryl Toerien" userId="439c5223-69ea-48cc-92a0-03e28903f432" providerId="ADAL" clId="{61E60A37-77E8-44D3-B944-544C0696B20F}" dt="2021-09-29T12:33:08.950" v="2134"/>
          <pc:sldLayoutMkLst>
            <pc:docMk/>
            <pc:sldMasterMk cId="569884748" sldId="2147483746"/>
            <pc:sldLayoutMk cId="1444983157" sldId="2147483755"/>
          </pc:sldLayoutMkLst>
        </pc:sldLayoutChg>
        <pc:sldLayoutChg chg="modTransition">
          <pc:chgData name="Darryl Toerien" userId="439c5223-69ea-48cc-92a0-03e28903f432" providerId="ADAL" clId="{61E60A37-77E8-44D3-B944-544C0696B20F}" dt="2021-09-29T12:33:08.950" v="2134"/>
          <pc:sldLayoutMkLst>
            <pc:docMk/>
            <pc:sldMasterMk cId="569884748" sldId="2147483746"/>
            <pc:sldLayoutMk cId="1533730600" sldId="2147483756"/>
          </pc:sldLayoutMkLst>
        </pc:sldLayoutChg>
        <pc:sldLayoutChg chg="modTransition">
          <pc:chgData name="Darryl Toerien" userId="439c5223-69ea-48cc-92a0-03e28903f432" providerId="ADAL" clId="{61E60A37-77E8-44D3-B944-544C0696B20F}" dt="2021-09-29T12:33:08.950" v="2134"/>
          <pc:sldLayoutMkLst>
            <pc:docMk/>
            <pc:sldMasterMk cId="569884748" sldId="2147483746"/>
            <pc:sldLayoutMk cId="95337150" sldId="2147483757"/>
          </pc:sldLayoutMkLst>
        </pc:sldLayoutChg>
      </pc:sldMasterChg>
      <pc:sldMasterChg chg="modTransition modSldLayout">
        <pc:chgData name="Darryl Toerien" userId="439c5223-69ea-48cc-92a0-03e28903f432" providerId="ADAL" clId="{61E60A37-77E8-44D3-B944-544C0696B20F}" dt="2021-09-29T12:33:08.950" v="2134"/>
        <pc:sldMasterMkLst>
          <pc:docMk/>
          <pc:sldMasterMk cId="789671125" sldId="2147483758"/>
        </pc:sldMasterMkLst>
        <pc:sldLayoutChg chg="modTransition">
          <pc:chgData name="Darryl Toerien" userId="439c5223-69ea-48cc-92a0-03e28903f432" providerId="ADAL" clId="{61E60A37-77E8-44D3-B944-544C0696B20F}" dt="2021-09-29T12:33:08.950" v="2134"/>
          <pc:sldLayoutMkLst>
            <pc:docMk/>
            <pc:sldMasterMk cId="789671125" sldId="2147483758"/>
            <pc:sldLayoutMk cId="3650688931" sldId="2147483759"/>
          </pc:sldLayoutMkLst>
        </pc:sldLayoutChg>
        <pc:sldLayoutChg chg="modTransition">
          <pc:chgData name="Darryl Toerien" userId="439c5223-69ea-48cc-92a0-03e28903f432" providerId="ADAL" clId="{61E60A37-77E8-44D3-B944-544C0696B20F}" dt="2021-09-29T12:33:08.950" v="2134"/>
          <pc:sldLayoutMkLst>
            <pc:docMk/>
            <pc:sldMasterMk cId="789671125" sldId="2147483758"/>
            <pc:sldLayoutMk cId="1663673040" sldId="2147483760"/>
          </pc:sldLayoutMkLst>
        </pc:sldLayoutChg>
        <pc:sldLayoutChg chg="modTransition">
          <pc:chgData name="Darryl Toerien" userId="439c5223-69ea-48cc-92a0-03e28903f432" providerId="ADAL" clId="{61E60A37-77E8-44D3-B944-544C0696B20F}" dt="2021-09-29T12:33:08.950" v="2134"/>
          <pc:sldLayoutMkLst>
            <pc:docMk/>
            <pc:sldMasterMk cId="789671125" sldId="2147483758"/>
            <pc:sldLayoutMk cId="933425695" sldId="2147483761"/>
          </pc:sldLayoutMkLst>
        </pc:sldLayoutChg>
        <pc:sldLayoutChg chg="modTransition">
          <pc:chgData name="Darryl Toerien" userId="439c5223-69ea-48cc-92a0-03e28903f432" providerId="ADAL" clId="{61E60A37-77E8-44D3-B944-544C0696B20F}" dt="2021-09-29T12:33:08.950" v="2134"/>
          <pc:sldLayoutMkLst>
            <pc:docMk/>
            <pc:sldMasterMk cId="789671125" sldId="2147483758"/>
            <pc:sldLayoutMk cId="1095701913" sldId="2147483762"/>
          </pc:sldLayoutMkLst>
        </pc:sldLayoutChg>
        <pc:sldLayoutChg chg="modTransition">
          <pc:chgData name="Darryl Toerien" userId="439c5223-69ea-48cc-92a0-03e28903f432" providerId="ADAL" clId="{61E60A37-77E8-44D3-B944-544C0696B20F}" dt="2021-09-29T12:33:08.950" v="2134"/>
          <pc:sldLayoutMkLst>
            <pc:docMk/>
            <pc:sldMasterMk cId="789671125" sldId="2147483758"/>
            <pc:sldLayoutMk cId="2708704711" sldId="2147483763"/>
          </pc:sldLayoutMkLst>
        </pc:sldLayoutChg>
        <pc:sldLayoutChg chg="modTransition">
          <pc:chgData name="Darryl Toerien" userId="439c5223-69ea-48cc-92a0-03e28903f432" providerId="ADAL" clId="{61E60A37-77E8-44D3-B944-544C0696B20F}" dt="2021-09-29T12:33:08.950" v="2134"/>
          <pc:sldLayoutMkLst>
            <pc:docMk/>
            <pc:sldMasterMk cId="789671125" sldId="2147483758"/>
            <pc:sldLayoutMk cId="84928532" sldId="2147483764"/>
          </pc:sldLayoutMkLst>
        </pc:sldLayoutChg>
        <pc:sldLayoutChg chg="modTransition">
          <pc:chgData name="Darryl Toerien" userId="439c5223-69ea-48cc-92a0-03e28903f432" providerId="ADAL" clId="{61E60A37-77E8-44D3-B944-544C0696B20F}" dt="2021-09-29T12:33:08.950" v="2134"/>
          <pc:sldLayoutMkLst>
            <pc:docMk/>
            <pc:sldMasterMk cId="789671125" sldId="2147483758"/>
            <pc:sldLayoutMk cId="3544722426" sldId="2147483765"/>
          </pc:sldLayoutMkLst>
        </pc:sldLayoutChg>
        <pc:sldLayoutChg chg="modTransition">
          <pc:chgData name="Darryl Toerien" userId="439c5223-69ea-48cc-92a0-03e28903f432" providerId="ADAL" clId="{61E60A37-77E8-44D3-B944-544C0696B20F}" dt="2021-09-29T12:33:08.950" v="2134"/>
          <pc:sldLayoutMkLst>
            <pc:docMk/>
            <pc:sldMasterMk cId="789671125" sldId="2147483758"/>
            <pc:sldLayoutMk cId="2072674412" sldId="2147483766"/>
          </pc:sldLayoutMkLst>
        </pc:sldLayoutChg>
        <pc:sldLayoutChg chg="modTransition">
          <pc:chgData name="Darryl Toerien" userId="439c5223-69ea-48cc-92a0-03e28903f432" providerId="ADAL" clId="{61E60A37-77E8-44D3-B944-544C0696B20F}" dt="2021-09-29T12:33:08.950" v="2134"/>
          <pc:sldLayoutMkLst>
            <pc:docMk/>
            <pc:sldMasterMk cId="789671125" sldId="2147483758"/>
            <pc:sldLayoutMk cId="4211018724" sldId="2147483767"/>
          </pc:sldLayoutMkLst>
        </pc:sldLayoutChg>
        <pc:sldLayoutChg chg="modTransition">
          <pc:chgData name="Darryl Toerien" userId="439c5223-69ea-48cc-92a0-03e28903f432" providerId="ADAL" clId="{61E60A37-77E8-44D3-B944-544C0696B20F}" dt="2021-09-29T12:33:08.950" v="2134"/>
          <pc:sldLayoutMkLst>
            <pc:docMk/>
            <pc:sldMasterMk cId="789671125" sldId="2147483758"/>
            <pc:sldLayoutMk cId="844106052" sldId="2147483768"/>
          </pc:sldLayoutMkLst>
        </pc:sldLayoutChg>
        <pc:sldLayoutChg chg="modTransition">
          <pc:chgData name="Darryl Toerien" userId="439c5223-69ea-48cc-92a0-03e28903f432" providerId="ADAL" clId="{61E60A37-77E8-44D3-B944-544C0696B20F}" dt="2021-09-29T12:33:08.950" v="2134"/>
          <pc:sldLayoutMkLst>
            <pc:docMk/>
            <pc:sldMasterMk cId="789671125" sldId="2147483758"/>
            <pc:sldLayoutMk cId="75784488" sldId="2147483769"/>
          </pc:sldLayoutMkLst>
        </pc:sldLayoutChg>
      </pc:sldMasterChg>
      <pc:sldMasterChg chg="modTransition modSldLayout">
        <pc:chgData name="Darryl Toerien" userId="439c5223-69ea-48cc-92a0-03e28903f432" providerId="ADAL" clId="{61E60A37-77E8-44D3-B944-544C0696B20F}" dt="2021-09-29T12:33:08.950" v="2134"/>
        <pc:sldMasterMkLst>
          <pc:docMk/>
          <pc:sldMasterMk cId="723517558" sldId="2147483770"/>
        </pc:sldMasterMkLst>
        <pc:sldLayoutChg chg="modTransition">
          <pc:chgData name="Darryl Toerien" userId="439c5223-69ea-48cc-92a0-03e28903f432" providerId="ADAL" clId="{61E60A37-77E8-44D3-B944-544C0696B20F}" dt="2021-09-29T12:33:08.950" v="2134"/>
          <pc:sldLayoutMkLst>
            <pc:docMk/>
            <pc:sldMasterMk cId="723517558" sldId="2147483770"/>
            <pc:sldLayoutMk cId="1057049106" sldId="2147483771"/>
          </pc:sldLayoutMkLst>
        </pc:sldLayoutChg>
        <pc:sldLayoutChg chg="modTransition">
          <pc:chgData name="Darryl Toerien" userId="439c5223-69ea-48cc-92a0-03e28903f432" providerId="ADAL" clId="{61E60A37-77E8-44D3-B944-544C0696B20F}" dt="2021-09-29T12:33:08.950" v="2134"/>
          <pc:sldLayoutMkLst>
            <pc:docMk/>
            <pc:sldMasterMk cId="723517558" sldId="2147483770"/>
            <pc:sldLayoutMk cId="4272942212" sldId="2147483772"/>
          </pc:sldLayoutMkLst>
        </pc:sldLayoutChg>
        <pc:sldLayoutChg chg="modTransition">
          <pc:chgData name="Darryl Toerien" userId="439c5223-69ea-48cc-92a0-03e28903f432" providerId="ADAL" clId="{61E60A37-77E8-44D3-B944-544C0696B20F}" dt="2021-09-29T12:33:08.950" v="2134"/>
          <pc:sldLayoutMkLst>
            <pc:docMk/>
            <pc:sldMasterMk cId="723517558" sldId="2147483770"/>
            <pc:sldLayoutMk cId="3608813517" sldId="2147483773"/>
          </pc:sldLayoutMkLst>
        </pc:sldLayoutChg>
        <pc:sldLayoutChg chg="modTransition">
          <pc:chgData name="Darryl Toerien" userId="439c5223-69ea-48cc-92a0-03e28903f432" providerId="ADAL" clId="{61E60A37-77E8-44D3-B944-544C0696B20F}" dt="2021-09-29T12:33:08.950" v="2134"/>
          <pc:sldLayoutMkLst>
            <pc:docMk/>
            <pc:sldMasterMk cId="723517558" sldId="2147483770"/>
            <pc:sldLayoutMk cId="2817680692" sldId="2147483774"/>
          </pc:sldLayoutMkLst>
        </pc:sldLayoutChg>
        <pc:sldLayoutChg chg="modTransition">
          <pc:chgData name="Darryl Toerien" userId="439c5223-69ea-48cc-92a0-03e28903f432" providerId="ADAL" clId="{61E60A37-77E8-44D3-B944-544C0696B20F}" dt="2021-09-29T12:33:08.950" v="2134"/>
          <pc:sldLayoutMkLst>
            <pc:docMk/>
            <pc:sldMasterMk cId="723517558" sldId="2147483770"/>
            <pc:sldLayoutMk cId="971506603" sldId="2147483775"/>
          </pc:sldLayoutMkLst>
        </pc:sldLayoutChg>
        <pc:sldLayoutChg chg="modTransition">
          <pc:chgData name="Darryl Toerien" userId="439c5223-69ea-48cc-92a0-03e28903f432" providerId="ADAL" clId="{61E60A37-77E8-44D3-B944-544C0696B20F}" dt="2021-09-29T12:33:08.950" v="2134"/>
          <pc:sldLayoutMkLst>
            <pc:docMk/>
            <pc:sldMasterMk cId="723517558" sldId="2147483770"/>
            <pc:sldLayoutMk cId="3231827563" sldId="2147483776"/>
          </pc:sldLayoutMkLst>
        </pc:sldLayoutChg>
        <pc:sldLayoutChg chg="modTransition">
          <pc:chgData name="Darryl Toerien" userId="439c5223-69ea-48cc-92a0-03e28903f432" providerId="ADAL" clId="{61E60A37-77E8-44D3-B944-544C0696B20F}" dt="2021-09-29T12:33:08.950" v="2134"/>
          <pc:sldLayoutMkLst>
            <pc:docMk/>
            <pc:sldMasterMk cId="723517558" sldId="2147483770"/>
            <pc:sldLayoutMk cId="108347898" sldId="2147483777"/>
          </pc:sldLayoutMkLst>
        </pc:sldLayoutChg>
        <pc:sldLayoutChg chg="modTransition">
          <pc:chgData name="Darryl Toerien" userId="439c5223-69ea-48cc-92a0-03e28903f432" providerId="ADAL" clId="{61E60A37-77E8-44D3-B944-544C0696B20F}" dt="2021-09-29T12:33:08.950" v="2134"/>
          <pc:sldLayoutMkLst>
            <pc:docMk/>
            <pc:sldMasterMk cId="723517558" sldId="2147483770"/>
            <pc:sldLayoutMk cId="1198213271" sldId="2147483778"/>
          </pc:sldLayoutMkLst>
        </pc:sldLayoutChg>
        <pc:sldLayoutChg chg="modTransition">
          <pc:chgData name="Darryl Toerien" userId="439c5223-69ea-48cc-92a0-03e28903f432" providerId="ADAL" clId="{61E60A37-77E8-44D3-B944-544C0696B20F}" dt="2021-09-29T12:33:08.950" v="2134"/>
          <pc:sldLayoutMkLst>
            <pc:docMk/>
            <pc:sldMasterMk cId="723517558" sldId="2147483770"/>
            <pc:sldLayoutMk cId="209326541" sldId="2147483779"/>
          </pc:sldLayoutMkLst>
        </pc:sldLayoutChg>
        <pc:sldLayoutChg chg="modTransition">
          <pc:chgData name="Darryl Toerien" userId="439c5223-69ea-48cc-92a0-03e28903f432" providerId="ADAL" clId="{61E60A37-77E8-44D3-B944-544C0696B20F}" dt="2021-09-29T12:33:08.950" v="2134"/>
          <pc:sldLayoutMkLst>
            <pc:docMk/>
            <pc:sldMasterMk cId="723517558" sldId="2147483770"/>
            <pc:sldLayoutMk cId="2288812525" sldId="2147483780"/>
          </pc:sldLayoutMkLst>
        </pc:sldLayoutChg>
        <pc:sldLayoutChg chg="modTransition">
          <pc:chgData name="Darryl Toerien" userId="439c5223-69ea-48cc-92a0-03e28903f432" providerId="ADAL" clId="{61E60A37-77E8-44D3-B944-544C0696B20F}" dt="2021-09-29T12:33:08.950" v="2134"/>
          <pc:sldLayoutMkLst>
            <pc:docMk/>
            <pc:sldMasterMk cId="723517558" sldId="2147483770"/>
            <pc:sldLayoutMk cId="3384065574" sldId="2147483781"/>
          </pc:sldLayoutMkLst>
        </pc:sldLayoutChg>
      </pc:sldMasterChg>
      <pc:sldMasterChg chg="modTransition modSldLayout">
        <pc:chgData name="Darryl Toerien" userId="439c5223-69ea-48cc-92a0-03e28903f432" providerId="ADAL" clId="{61E60A37-77E8-44D3-B944-544C0696B20F}" dt="2021-09-29T12:33:08.950" v="2134"/>
        <pc:sldMasterMkLst>
          <pc:docMk/>
          <pc:sldMasterMk cId="3088817950" sldId="2147483782"/>
        </pc:sldMasterMkLst>
        <pc:sldLayoutChg chg="modTransition">
          <pc:chgData name="Darryl Toerien" userId="439c5223-69ea-48cc-92a0-03e28903f432" providerId="ADAL" clId="{61E60A37-77E8-44D3-B944-544C0696B20F}" dt="2021-09-29T12:33:08.950" v="2134"/>
          <pc:sldLayoutMkLst>
            <pc:docMk/>
            <pc:sldMasterMk cId="3088817950" sldId="2147483782"/>
            <pc:sldLayoutMk cId="3218069785" sldId="2147483783"/>
          </pc:sldLayoutMkLst>
        </pc:sldLayoutChg>
        <pc:sldLayoutChg chg="modTransition">
          <pc:chgData name="Darryl Toerien" userId="439c5223-69ea-48cc-92a0-03e28903f432" providerId="ADAL" clId="{61E60A37-77E8-44D3-B944-544C0696B20F}" dt="2021-09-29T12:33:08.950" v="2134"/>
          <pc:sldLayoutMkLst>
            <pc:docMk/>
            <pc:sldMasterMk cId="3088817950" sldId="2147483782"/>
            <pc:sldLayoutMk cId="1584381220" sldId="2147483784"/>
          </pc:sldLayoutMkLst>
        </pc:sldLayoutChg>
        <pc:sldLayoutChg chg="modTransition">
          <pc:chgData name="Darryl Toerien" userId="439c5223-69ea-48cc-92a0-03e28903f432" providerId="ADAL" clId="{61E60A37-77E8-44D3-B944-544C0696B20F}" dt="2021-09-29T12:33:08.950" v="2134"/>
          <pc:sldLayoutMkLst>
            <pc:docMk/>
            <pc:sldMasterMk cId="3088817950" sldId="2147483782"/>
            <pc:sldLayoutMk cId="1546578252" sldId="2147483785"/>
          </pc:sldLayoutMkLst>
        </pc:sldLayoutChg>
        <pc:sldLayoutChg chg="modTransition">
          <pc:chgData name="Darryl Toerien" userId="439c5223-69ea-48cc-92a0-03e28903f432" providerId="ADAL" clId="{61E60A37-77E8-44D3-B944-544C0696B20F}" dt="2021-09-29T12:33:08.950" v="2134"/>
          <pc:sldLayoutMkLst>
            <pc:docMk/>
            <pc:sldMasterMk cId="3088817950" sldId="2147483782"/>
            <pc:sldLayoutMk cId="2923145917" sldId="2147483786"/>
          </pc:sldLayoutMkLst>
        </pc:sldLayoutChg>
        <pc:sldLayoutChg chg="modTransition">
          <pc:chgData name="Darryl Toerien" userId="439c5223-69ea-48cc-92a0-03e28903f432" providerId="ADAL" clId="{61E60A37-77E8-44D3-B944-544C0696B20F}" dt="2021-09-29T12:33:08.950" v="2134"/>
          <pc:sldLayoutMkLst>
            <pc:docMk/>
            <pc:sldMasterMk cId="3088817950" sldId="2147483782"/>
            <pc:sldLayoutMk cId="3949162078" sldId="2147483787"/>
          </pc:sldLayoutMkLst>
        </pc:sldLayoutChg>
        <pc:sldLayoutChg chg="modTransition">
          <pc:chgData name="Darryl Toerien" userId="439c5223-69ea-48cc-92a0-03e28903f432" providerId="ADAL" clId="{61E60A37-77E8-44D3-B944-544C0696B20F}" dt="2021-09-29T12:33:08.950" v="2134"/>
          <pc:sldLayoutMkLst>
            <pc:docMk/>
            <pc:sldMasterMk cId="3088817950" sldId="2147483782"/>
            <pc:sldLayoutMk cId="4048775025" sldId="2147483788"/>
          </pc:sldLayoutMkLst>
        </pc:sldLayoutChg>
        <pc:sldLayoutChg chg="modTransition">
          <pc:chgData name="Darryl Toerien" userId="439c5223-69ea-48cc-92a0-03e28903f432" providerId="ADAL" clId="{61E60A37-77E8-44D3-B944-544C0696B20F}" dt="2021-09-29T12:33:08.950" v="2134"/>
          <pc:sldLayoutMkLst>
            <pc:docMk/>
            <pc:sldMasterMk cId="3088817950" sldId="2147483782"/>
            <pc:sldLayoutMk cId="1857827059" sldId="2147483789"/>
          </pc:sldLayoutMkLst>
        </pc:sldLayoutChg>
        <pc:sldLayoutChg chg="modTransition">
          <pc:chgData name="Darryl Toerien" userId="439c5223-69ea-48cc-92a0-03e28903f432" providerId="ADAL" clId="{61E60A37-77E8-44D3-B944-544C0696B20F}" dt="2021-09-29T12:33:08.950" v="2134"/>
          <pc:sldLayoutMkLst>
            <pc:docMk/>
            <pc:sldMasterMk cId="3088817950" sldId="2147483782"/>
            <pc:sldLayoutMk cId="4195405517" sldId="2147483790"/>
          </pc:sldLayoutMkLst>
        </pc:sldLayoutChg>
        <pc:sldLayoutChg chg="modTransition">
          <pc:chgData name="Darryl Toerien" userId="439c5223-69ea-48cc-92a0-03e28903f432" providerId="ADAL" clId="{61E60A37-77E8-44D3-B944-544C0696B20F}" dt="2021-09-29T12:33:08.950" v="2134"/>
          <pc:sldLayoutMkLst>
            <pc:docMk/>
            <pc:sldMasterMk cId="3088817950" sldId="2147483782"/>
            <pc:sldLayoutMk cId="368736843" sldId="2147483791"/>
          </pc:sldLayoutMkLst>
        </pc:sldLayoutChg>
        <pc:sldLayoutChg chg="modTransition">
          <pc:chgData name="Darryl Toerien" userId="439c5223-69ea-48cc-92a0-03e28903f432" providerId="ADAL" clId="{61E60A37-77E8-44D3-B944-544C0696B20F}" dt="2021-09-29T12:33:08.950" v="2134"/>
          <pc:sldLayoutMkLst>
            <pc:docMk/>
            <pc:sldMasterMk cId="3088817950" sldId="2147483782"/>
            <pc:sldLayoutMk cId="405371007" sldId="2147483792"/>
          </pc:sldLayoutMkLst>
        </pc:sldLayoutChg>
        <pc:sldLayoutChg chg="modTransition">
          <pc:chgData name="Darryl Toerien" userId="439c5223-69ea-48cc-92a0-03e28903f432" providerId="ADAL" clId="{61E60A37-77E8-44D3-B944-544C0696B20F}" dt="2021-09-29T12:33:08.950" v="2134"/>
          <pc:sldLayoutMkLst>
            <pc:docMk/>
            <pc:sldMasterMk cId="3088817950" sldId="2147483782"/>
            <pc:sldLayoutMk cId="4048409866" sldId="2147483793"/>
          </pc:sldLayoutMkLst>
        </pc:sldLayoutChg>
      </pc:sldMasterChg>
      <pc:sldMasterChg chg="modTransition modSldLayout">
        <pc:chgData name="Darryl Toerien" userId="439c5223-69ea-48cc-92a0-03e28903f432" providerId="ADAL" clId="{61E60A37-77E8-44D3-B944-544C0696B20F}" dt="2021-09-29T12:33:08.950" v="2134"/>
        <pc:sldMasterMkLst>
          <pc:docMk/>
          <pc:sldMasterMk cId="51377948" sldId="2147483794"/>
        </pc:sldMasterMkLst>
        <pc:sldLayoutChg chg="modTransition">
          <pc:chgData name="Darryl Toerien" userId="439c5223-69ea-48cc-92a0-03e28903f432" providerId="ADAL" clId="{61E60A37-77E8-44D3-B944-544C0696B20F}" dt="2021-09-29T12:33:08.950" v="2134"/>
          <pc:sldLayoutMkLst>
            <pc:docMk/>
            <pc:sldMasterMk cId="51377948" sldId="2147483794"/>
            <pc:sldLayoutMk cId="3889653712" sldId="2147483795"/>
          </pc:sldLayoutMkLst>
        </pc:sldLayoutChg>
        <pc:sldLayoutChg chg="modTransition">
          <pc:chgData name="Darryl Toerien" userId="439c5223-69ea-48cc-92a0-03e28903f432" providerId="ADAL" clId="{61E60A37-77E8-44D3-B944-544C0696B20F}" dt="2021-09-29T12:33:08.950" v="2134"/>
          <pc:sldLayoutMkLst>
            <pc:docMk/>
            <pc:sldMasterMk cId="51377948" sldId="2147483794"/>
            <pc:sldLayoutMk cId="749647872" sldId="2147483796"/>
          </pc:sldLayoutMkLst>
        </pc:sldLayoutChg>
        <pc:sldLayoutChg chg="modTransition">
          <pc:chgData name="Darryl Toerien" userId="439c5223-69ea-48cc-92a0-03e28903f432" providerId="ADAL" clId="{61E60A37-77E8-44D3-B944-544C0696B20F}" dt="2021-09-29T12:33:08.950" v="2134"/>
          <pc:sldLayoutMkLst>
            <pc:docMk/>
            <pc:sldMasterMk cId="51377948" sldId="2147483794"/>
            <pc:sldLayoutMk cId="2581745385" sldId="2147483797"/>
          </pc:sldLayoutMkLst>
        </pc:sldLayoutChg>
        <pc:sldLayoutChg chg="modTransition">
          <pc:chgData name="Darryl Toerien" userId="439c5223-69ea-48cc-92a0-03e28903f432" providerId="ADAL" clId="{61E60A37-77E8-44D3-B944-544C0696B20F}" dt="2021-09-29T12:33:08.950" v="2134"/>
          <pc:sldLayoutMkLst>
            <pc:docMk/>
            <pc:sldMasterMk cId="51377948" sldId="2147483794"/>
            <pc:sldLayoutMk cId="664098327" sldId="2147483798"/>
          </pc:sldLayoutMkLst>
        </pc:sldLayoutChg>
        <pc:sldLayoutChg chg="modTransition">
          <pc:chgData name="Darryl Toerien" userId="439c5223-69ea-48cc-92a0-03e28903f432" providerId="ADAL" clId="{61E60A37-77E8-44D3-B944-544C0696B20F}" dt="2021-09-29T12:33:08.950" v="2134"/>
          <pc:sldLayoutMkLst>
            <pc:docMk/>
            <pc:sldMasterMk cId="51377948" sldId="2147483794"/>
            <pc:sldLayoutMk cId="1428844538" sldId="2147483799"/>
          </pc:sldLayoutMkLst>
        </pc:sldLayoutChg>
        <pc:sldLayoutChg chg="modTransition">
          <pc:chgData name="Darryl Toerien" userId="439c5223-69ea-48cc-92a0-03e28903f432" providerId="ADAL" clId="{61E60A37-77E8-44D3-B944-544C0696B20F}" dt="2021-09-29T12:33:08.950" v="2134"/>
          <pc:sldLayoutMkLst>
            <pc:docMk/>
            <pc:sldMasterMk cId="51377948" sldId="2147483794"/>
            <pc:sldLayoutMk cId="1554934961" sldId="2147483800"/>
          </pc:sldLayoutMkLst>
        </pc:sldLayoutChg>
        <pc:sldLayoutChg chg="modTransition">
          <pc:chgData name="Darryl Toerien" userId="439c5223-69ea-48cc-92a0-03e28903f432" providerId="ADAL" clId="{61E60A37-77E8-44D3-B944-544C0696B20F}" dt="2021-09-29T12:33:08.950" v="2134"/>
          <pc:sldLayoutMkLst>
            <pc:docMk/>
            <pc:sldMasterMk cId="51377948" sldId="2147483794"/>
            <pc:sldLayoutMk cId="3508057032" sldId="2147483801"/>
          </pc:sldLayoutMkLst>
        </pc:sldLayoutChg>
        <pc:sldLayoutChg chg="modTransition">
          <pc:chgData name="Darryl Toerien" userId="439c5223-69ea-48cc-92a0-03e28903f432" providerId="ADAL" clId="{61E60A37-77E8-44D3-B944-544C0696B20F}" dt="2021-09-29T12:33:08.950" v="2134"/>
          <pc:sldLayoutMkLst>
            <pc:docMk/>
            <pc:sldMasterMk cId="51377948" sldId="2147483794"/>
            <pc:sldLayoutMk cId="182902076" sldId="2147483802"/>
          </pc:sldLayoutMkLst>
        </pc:sldLayoutChg>
        <pc:sldLayoutChg chg="modTransition">
          <pc:chgData name="Darryl Toerien" userId="439c5223-69ea-48cc-92a0-03e28903f432" providerId="ADAL" clId="{61E60A37-77E8-44D3-B944-544C0696B20F}" dt="2021-09-29T12:33:08.950" v="2134"/>
          <pc:sldLayoutMkLst>
            <pc:docMk/>
            <pc:sldMasterMk cId="51377948" sldId="2147483794"/>
            <pc:sldLayoutMk cId="811152883" sldId="2147483803"/>
          </pc:sldLayoutMkLst>
        </pc:sldLayoutChg>
        <pc:sldLayoutChg chg="modTransition">
          <pc:chgData name="Darryl Toerien" userId="439c5223-69ea-48cc-92a0-03e28903f432" providerId="ADAL" clId="{61E60A37-77E8-44D3-B944-544C0696B20F}" dt="2021-09-29T12:33:08.950" v="2134"/>
          <pc:sldLayoutMkLst>
            <pc:docMk/>
            <pc:sldMasterMk cId="51377948" sldId="2147483794"/>
            <pc:sldLayoutMk cId="2460385153" sldId="2147483804"/>
          </pc:sldLayoutMkLst>
        </pc:sldLayoutChg>
        <pc:sldLayoutChg chg="modTransition">
          <pc:chgData name="Darryl Toerien" userId="439c5223-69ea-48cc-92a0-03e28903f432" providerId="ADAL" clId="{61E60A37-77E8-44D3-B944-544C0696B20F}" dt="2021-09-29T12:33:08.950" v="2134"/>
          <pc:sldLayoutMkLst>
            <pc:docMk/>
            <pc:sldMasterMk cId="51377948" sldId="2147483794"/>
            <pc:sldLayoutMk cId="2196025240" sldId="2147483805"/>
          </pc:sldLayoutMkLst>
        </pc:sldLayoutChg>
      </pc:sldMasterChg>
      <pc:sldMasterChg chg="modTransition modSldLayout">
        <pc:chgData name="Darryl Toerien" userId="439c5223-69ea-48cc-92a0-03e28903f432" providerId="ADAL" clId="{61E60A37-77E8-44D3-B944-544C0696B20F}" dt="2021-09-29T12:33:08.950" v="2134"/>
        <pc:sldMasterMkLst>
          <pc:docMk/>
          <pc:sldMasterMk cId="374989365" sldId="2147483806"/>
        </pc:sldMasterMkLst>
        <pc:sldLayoutChg chg="modTransition">
          <pc:chgData name="Darryl Toerien" userId="439c5223-69ea-48cc-92a0-03e28903f432" providerId="ADAL" clId="{61E60A37-77E8-44D3-B944-544C0696B20F}" dt="2021-09-29T12:33:08.950" v="2134"/>
          <pc:sldLayoutMkLst>
            <pc:docMk/>
            <pc:sldMasterMk cId="374989365" sldId="2147483806"/>
            <pc:sldLayoutMk cId="646306541" sldId="2147483807"/>
          </pc:sldLayoutMkLst>
        </pc:sldLayoutChg>
        <pc:sldLayoutChg chg="modTransition">
          <pc:chgData name="Darryl Toerien" userId="439c5223-69ea-48cc-92a0-03e28903f432" providerId="ADAL" clId="{61E60A37-77E8-44D3-B944-544C0696B20F}" dt="2021-09-29T12:33:08.950" v="2134"/>
          <pc:sldLayoutMkLst>
            <pc:docMk/>
            <pc:sldMasterMk cId="374989365" sldId="2147483806"/>
            <pc:sldLayoutMk cId="4136597349" sldId="2147483808"/>
          </pc:sldLayoutMkLst>
        </pc:sldLayoutChg>
        <pc:sldLayoutChg chg="modTransition">
          <pc:chgData name="Darryl Toerien" userId="439c5223-69ea-48cc-92a0-03e28903f432" providerId="ADAL" clId="{61E60A37-77E8-44D3-B944-544C0696B20F}" dt="2021-09-29T12:33:08.950" v="2134"/>
          <pc:sldLayoutMkLst>
            <pc:docMk/>
            <pc:sldMasterMk cId="374989365" sldId="2147483806"/>
            <pc:sldLayoutMk cId="2228443996" sldId="2147483809"/>
          </pc:sldLayoutMkLst>
        </pc:sldLayoutChg>
        <pc:sldLayoutChg chg="modTransition">
          <pc:chgData name="Darryl Toerien" userId="439c5223-69ea-48cc-92a0-03e28903f432" providerId="ADAL" clId="{61E60A37-77E8-44D3-B944-544C0696B20F}" dt="2021-09-29T12:33:08.950" v="2134"/>
          <pc:sldLayoutMkLst>
            <pc:docMk/>
            <pc:sldMasterMk cId="374989365" sldId="2147483806"/>
            <pc:sldLayoutMk cId="3326151165" sldId="2147483810"/>
          </pc:sldLayoutMkLst>
        </pc:sldLayoutChg>
        <pc:sldLayoutChg chg="modTransition">
          <pc:chgData name="Darryl Toerien" userId="439c5223-69ea-48cc-92a0-03e28903f432" providerId="ADAL" clId="{61E60A37-77E8-44D3-B944-544C0696B20F}" dt="2021-09-29T12:33:08.950" v="2134"/>
          <pc:sldLayoutMkLst>
            <pc:docMk/>
            <pc:sldMasterMk cId="374989365" sldId="2147483806"/>
            <pc:sldLayoutMk cId="2604768468" sldId="2147483811"/>
          </pc:sldLayoutMkLst>
        </pc:sldLayoutChg>
        <pc:sldLayoutChg chg="modTransition">
          <pc:chgData name="Darryl Toerien" userId="439c5223-69ea-48cc-92a0-03e28903f432" providerId="ADAL" clId="{61E60A37-77E8-44D3-B944-544C0696B20F}" dt="2021-09-29T12:33:08.950" v="2134"/>
          <pc:sldLayoutMkLst>
            <pc:docMk/>
            <pc:sldMasterMk cId="374989365" sldId="2147483806"/>
            <pc:sldLayoutMk cId="1040659240" sldId="2147483812"/>
          </pc:sldLayoutMkLst>
        </pc:sldLayoutChg>
        <pc:sldLayoutChg chg="modTransition">
          <pc:chgData name="Darryl Toerien" userId="439c5223-69ea-48cc-92a0-03e28903f432" providerId="ADAL" clId="{61E60A37-77E8-44D3-B944-544C0696B20F}" dt="2021-09-29T12:33:08.950" v="2134"/>
          <pc:sldLayoutMkLst>
            <pc:docMk/>
            <pc:sldMasterMk cId="374989365" sldId="2147483806"/>
            <pc:sldLayoutMk cId="2295092332" sldId="2147483813"/>
          </pc:sldLayoutMkLst>
        </pc:sldLayoutChg>
        <pc:sldLayoutChg chg="modTransition">
          <pc:chgData name="Darryl Toerien" userId="439c5223-69ea-48cc-92a0-03e28903f432" providerId="ADAL" clId="{61E60A37-77E8-44D3-B944-544C0696B20F}" dt="2021-09-29T12:33:08.950" v="2134"/>
          <pc:sldLayoutMkLst>
            <pc:docMk/>
            <pc:sldMasterMk cId="374989365" sldId="2147483806"/>
            <pc:sldLayoutMk cId="410537641" sldId="2147483814"/>
          </pc:sldLayoutMkLst>
        </pc:sldLayoutChg>
        <pc:sldLayoutChg chg="modTransition">
          <pc:chgData name="Darryl Toerien" userId="439c5223-69ea-48cc-92a0-03e28903f432" providerId="ADAL" clId="{61E60A37-77E8-44D3-B944-544C0696B20F}" dt="2021-09-29T12:33:08.950" v="2134"/>
          <pc:sldLayoutMkLst>
            <pc:docMk/>
            <pc:sldMasterMk cId="374989365" sldId="2147483806"/>
            <pc:sldLayoutMk cId="557405191" sldId="2147483815"/>
          </pc:sldLayoutMkLst>
        </pc:sldLayoutChg>
        <pc:sldLayoutChg chg="modTransition">
          <pc:chgData name="Darryl Toerien" userId="439c5223-69ea-48cc-92a0-03e28903f432" providerId="ADAL" clId="{61E60A37-77E8-44D3-B944-544C0696B20F}" dt="2021-09-29T12:33:08.950" v="2134"/>
          <pc:sldLayoutMkLst>
            <pc:docMk/>
            <pc:sldMasterMk cId="374989365" sldId="2147483806"/>
            <pc:sldLayoutMk cId="3506180552" sldId="2147483816"/>
          </pc:sldLayoutMkLst>
        </pc:sldLayoutChg>
        <pc:sldLayoutChg chg="modTransition">
          <pc:chgData name="Darryl Toerien" userId="439c5223-69ea-48cc-92a0-03e28903f432" providerId="ADAL" clId="{61E60A37-77E8-44D3-B944-544C0696B20F}" dt="2021-09-29T12:33:08.950" v="2134"/>
          <pc:sldLayoutMkLst>
            <pc:docMk/>
            <pc:sldMasterMk cId="374989365" sldId="2147483806"/>
            <pc:sldLayoutMk cId="720676889" sldId="2147483817"/>
          </pc:sldLayoutMkLst>
        </pc:sldLayoutChg>
      </pc:sldMasterChg>
    </pc:docChg>
  </pc:docChgLst>
  <pc:docChgLst>
    <pc:chgData name="Darryl Toerien" userId="439c5223-69ea-48cc-92a0-03e28903f432" providerId="ADAL" clId="{30FEFC95-CC38-4635-9A27-7BE8441F9991}"/>
    <pc:docChg chg="undo custSel addSld delSld modSld modSection">
      <pc:chgData name="Darryl Toerien" userId="439c5223-69ea-48cc-92a0-03e28903f432" providerId="ADAL" clId="{30FEFC95-CC38-4635-9A27-7BE8441F9991}" dt="2021-09-28T11:51:06.963" v="245" actId="20577"/>
      <pc:docMkLst>
        <pc:docMk/>
      </pc:docMkLst>
      <pc:sldChg chg="modSp">
        <pc:chgData name="Darryl Toerien" userId="439c5223-69ea-48cc-92a0-03e28903f432" providerId="ADAL" clId="{30FEFC95-CC38-4635-9A27-7BE8441F9991}" dt="2021-09-28T11:46:32.466" v="243" actId="14826"/>
        <pc:sldMkLst>
          <pc:docMk/>
          <pc:sldMk cId="670569860" sldId="278"/>
        </pc:sldMkLst>
        <pc:picChg chg="mod">
          <ac:chgData name="Darryl Toerien" userId="439c5223-69ea-48cc-92a0-03e28903f432" providerId="ADAL" clId="{30FEFC95-CC38-4635-9A27-7BE8441F9991}" dt="2021-09-28T11:46:32.466" v="243" actId="14826"/>
          <ac:picMkLst>
            <pc:docMk/>
            <pc:sldMk cId="670569860" sldId="278"/>
            <ac:picMk id="9" creationId="{805DA4A3-8814-4331-A50F-6BCCC60A5C1B}"/>
          </ac:picMkLst>
        </pc:picChg>
      </pc:sldChg>
      <pc:sldChg chg="del">
        <pc:chgData name="Darryl Toerien" userId="439c5223-69ea-48cc-92a0-03e28903f432" providerId="ADAL" clId="{30FEFC95-CC38-4635-9A27-7BE8441F9991}" dt="2021-09-28T09:51:46.695" v="175" actId="47"/>
        <pc:sldMkLst>
          <pc:docMk/>
          <pc:sldMk cId="668911461" sldId="279"/>
        </pc:sldMkLst>
      </pc:sldChg>
      <pc:sldChg chg="del">
        <pc:chgData name="Darryl Toerien" userId="439c5223-69ea-48cc-92a0-03e28903f432" providerId="ADAL" clId="{30FEFC95-CC38-4635-9A27-7BE8441F9991}" dt="2021-09-28T09:51:46.695" v="175" actId="47"/>
        <pc:sldMkLst>
          <pc:docMk/>
          <pc:sldMk cId="2327945738" sldId="280"/>
        </pc:sldMkLst>
      </pc:sldChg>
      <pc:sldChg chg="del">
        <pc:chgData name="Darryl Toerien" userId="439c5223-69ea-48cc-92a0-03e28903f432" providerId="ADAL" clId="{30FEFC95-CC38-4635-9A27-7BE8441F9991}" dt="2021-09-28T09:51:46.695" v="175" actId="47"/>
        <pc:sldMkLst>
          <pc:docMk/>
          <pc:sldMk cId="3298794273" sldId="281"/>
        </pc:sldMkLst>
      </pc:sldChg>
      <pc:sldChg chg="del">
        <pc:chgData name="Darryl Toerien" userId="439c5223-69ea-48cc-92a0-03e28903f432" providerId="ADAL" clId="{30FEFC95-CC38-4635-9A27-7BE8441F9991}" dt="2021-09-28T09:51:46.695" v="175" actId="47"/>
        <pc:sldMkLst>
          <pc:docMk/>
          <pc:sldMk cId="2322804808" sldId="282"/>
        </pc:sldMkLst>
      </pc:sldChg>
      <pc:sldChg chg="del">
        <pc:chgData name="Darryl Toerien" userId="439c5223-69ea-48cc-92a0-03e28903f432" providerId="ADAL" clId="{30FEFC95-CC38-4635-9A27-7BE8441F9991}" dt="2021-09-28T09:51:46.695" v="175" actId="47"/>
        <pc:sldMkLst>
          <pc:docMk/>
          <pc:sldMk cId="1497259477" sldId="283"/>
        </pc:sldMkLst>
      </pc:sldChg>
      <pc:sldChg chg="del">
        <pc:chgData name="Darryl Toerien" userId="439c5223-69ea-48cc-92a0-03e28903f432" providerId="ADAL" clId="{30FEFC95-CC38-4635-9A27-7BE8441F9991}" dt="2021-09-28T09:51:46.695" v="175" actId="47"/>
        <pc:sldMkLst>
          <pc:docMk/>
          <pc:sldMk cId="1429465912" sldId="284"/>
        </pc:sldMkLst>
      </pc:sldChg>
      <pc:sldChg chg="modSp mod modNotesTx">
        <pc:chgData name="Darryl Toerien" userId="439c5223-69ea-48cc-92a0-03e28903f432" providerId="ADAL" clId="{30FEFC95-CC38-4635-9A27-7BE8441F9991}" dt="2021-09-28T09:51:21.213" v="174" actId="20577"/>
        <pc:sldMkLst>
          <pc:docMk/>
          <pc:sldMk cId="293560262" sldId="345"/>
        </pc:sldMkLst>
        <pc:spChg chg="mod">
          <ac:chgData name="Darryl Toerien" userId="439c5223-69ea-48cc-92a0-03e28903f432" providerId="ADAL" clId="{30FEFC95-CC38-4635-9A27-7BE8441F9991}" dt="2021-09-28T09:42:41.708" v="65" actId="20577"/>
          <ac:spMkLst>
            <pc:docMk/>
            <pc:sldMk cId="293560262" sldId="345"/>
            <ac:spMk id="2" creationId="{E78C6EC6-E843-4D73-BFD4-F816375364D1}"/>
          </ac:spMkLst>
        </pc:spChg>
      </pc:sldChg>
      <pc:sldChg chg="modSp mod">
        <pc:chgData name="Darryl Toerien" userId="439c5223-69ea-48cc-92a0-03e28903f432" providerId="ADAL" clId="{30FEFC95-CC38-4635-9A27-7BE8441F9991}" dt="2021-09-28T09:48:49.758" v="170" actId="20577"/>
        <pc:sldMkLst>
          <pc:docMk/>
          <pc:sldMk cId="3437017091" sldId="450"/>
        </pc:sldMkLst>
        <pc:spChg chg="mod">
          <ac:chgData name="Darryl Toerien" userId="439c5223-69ea-48cc-92a0-03e28903f432" providerId="ADAL" clId="{30FEFC95-CC38-4635-9A27-7BE8441F9991}" dt="2021-09-28T09:43:22.007" v="67" actId="242"/>
          <ac:spMkLst>
            <pc:docMk/>
            <pc:sldMk cId="3437017091" sldId="450"/>
            <ac:spMk id="2" creationId="{D6A9D881-8B7D-4086-B57F-9FCD5E3BA7F3}"/>
          </ac:spMkLst>
        </pc:spChg>
        <pc:spChg chg="mod">
          <ac:chgData name="Darryl Toerien" userId="439c5223-69ea-48cc-92a0-03e28903f432" providerId="ADAL" clId="{30FEFC95-CC38-4635-9A27-7BE8441F9991}" dt="2021-09-28T09:48:49.758" v="170" actId="20577"/>
          <ac:spMkLst>
            <pc:docMk/>
            <pc:sldMk cId="3437017091" sldId="450"/>
            <ac:spMk id="3" creationId="{174D0681-B351-439F-B615-AFAA1BCC75E1}"/>
          </ac:spMkLst>
        </pc:spChg>
      </pc:sldChg>
      <pc:sldChg chg="del">
        <pc:chgData name="Darryl Toerien" userId="439c5223-69ea-48cc-92a0-03e28903f432" providerId="ADAL" clId="{30FEFC95-CC38-4635-9A27-7BE8441F9991}" dt="2021-09-28T09:51:46.695" v="175" actId="47"/>
        <pc:sldMkLst>
          <pc:docMk/>
          <pc:sldMk cId="3300023519" sldId="451"/>
        </pc:sldMkLst>
      </pc:sldChg>
      <pc:sldChg chg="modSp mod modNotesTx">
        <pc:chgData name="Darryl Toerien" userId="439c5223-69ea-48cc-92a0-03e28903f432" providerId="ADAL" clId="{30FEFC95-CC38-4635-9A27-7BE8441F9991}" dt="2021-09-28T11:51:06.963" v="245" actId="20577"/>
        <pc:sldMkLst>
          <pc:docMk/>
          <pc:sldMk cId="4028189017" sldId="452"/>
        </pc:sldMkLst>
        <pc:spChg chg="mod">
          <ac:chgData name="Darryl Toerien" userId="439c5223-69ea-48cc-92a0-03e28903f432" providerId="ADAL" clId="{30FEFC95-CC38-4635-9A27-7BE8441F9991}" dt="2021-09-28T09:39:39.956" v="1" actId="207"/>
          <ac:spMkLst>
            <pc:docMk/>
            <pc:sldMk cId="4028189017" sldId="452"/>
            <ac:spMk id="2" creationId="{E041F6CA-D7B4-4C19-BEA9-C2D9DA50BD04}"/>
          </ac:spMkLst>
        </pc:spChg>
        <pc:spChg chg="mod">
          <ac:chgData name="Darryl Toerien" userId="439c5223-69ea-48cc-92a0-03e28903f432" providerId="ADAL" clId="{30FEFC95-CC38-4635-9A27-7BE8441F9991}" dt="2021-09-28T09:49:40.109" v="172" actId="207"/>
          <ac:spMkLst>
            <pc:docMk/>
            <pc:sldMk cId="4028189017" sldId="452"/>
            <ac:spMk id="4" creationId="{FAE0DD60-A415-4499-9231-3A9ED8BA4A8C}"/>
          </ac:spMkLst>
        </pc:spChg>
      </pc:sldChg>
      <pc:sldChg chg="del">
        <pc:chgData name="Darryl Toerien" userId="439c5223-69ea-48cc-92a0-03e28903f432" providerId="ADAL" clId="{30FEFC95-CC38-4635-9A27-7BE8441F9991}" dt="2021-09-28T09:51:46.695" v="175" actId="47"/>
        <pc:sldMkLst>
          <pc:docMk/>
          <pc:sldMk cId="4174844201" sldId="483"/>
        </pc:sldMkLst>
      </pc:sldChg>
      <pc:sldChg chg="del">
        <pc:chgData name="Darryl Toerien" userId="439c5223-69ea-48cc-92a0-03e28903f432" providerId="ADAL" clId="{30FEFC95-CC38-4635-9A27-7BE8441F9991}" dt="2021-09-28T09:51:46.695" v="175" actId="47"/>
        <pc:sldMkLst>
          <pc:docMk/>
          <pc:sldMk cId="384063199" sldId="484"/>
        </pc:sldMkLst>
      </pc:sldChg>
      <pc:sldChg chg="modSp mod">
        <pc:chgData name="Darryl Toerien" userId="439c5223-69ea-48cc-92a0-03e28903f432" providerId="ADAL" clId="{30FEFC95-CC38-4635-9A27-7BE8441F9991}" dt="2021-09-28T09:50:12.996" v="173" actId="207"/>
        <pc:sldMkLst>
          <pc:docMk/>
          <pc:sldMk cId="540945946" sldId="485"/>
        </pc:sldMkLst>
        <pc:spChg chg="mod">
          <ac:chgData name="Darryl Toerien" userId="439c5223-69ea-48cc-92a0-03e28903f432" providerId="ADAL" clId="{30FEFC95-CC38-4635-9A27-7BE8441F9991}" dt="2021-09-28T09:50:12.996" v="173" actId="207"/>
          <ac:spMkLst>
            <pc:docMk/>
            <pc:sldMk cId="540945946" sldId="485"/>
            <ac:spMk id="16" creationId="{B9E2AB7B-FC65-4BB4-AD4C-C9E632D8F115}"/>
          </ac:spMkLst>
        </pc:spChg>
      </pc:sldChg>
      <pc:sldChg chg="del">
        <pc:chgData name="Darryl Toerien" userId="439c5223-69ea-48cc-92a0-03e28903f432" providerId="ADAL" clId="{30FEFC95-CC38-4635-9A27-7BE8441F9991}" dt="2021-09-28T09:51:46.695" v="175" actId="47"/>
        <pc:sldMkLst>
          <pc:docMk/>
          <pc:sldMk cId="3149801650" sldId="492"/>
        </pc:sldMkLst>
      </pc:sldChg>
      <pc:sldChg chg="addSp delSp modSp new mod">
        <pc:chgData name="Darryl Toerien" userId="439c5223-69ea-48cc-92a0-03e28903f432" providerId="ADAL" clId="{30FEFC95-CC38-4635-9A27-7BE8441F9991}" dt="2021-09-28T11:05:33.823" v="208" actId="27614"/>
        <pc:sldMkLst>
          <pc:docMk/>
          <pc:sldMk cId="3791942802" sldId="492"/>
        </pc:sldMkLst>
        <pc:spChg chg="mod">
          <ac:chgData name="Darryl Toerien" userId="439c5223-69ea-48cc-92a0-03e28903f432" providerId="ADAL" clId="{30FEFC95-CC38-4635-9A27-7BE8441F9991}" dt="2021-09-28T11:04:44.881" v="205" actId="207"/>
          <ac:spMkLst>
            <pc:docMk/>
            <pc:sldMk cId="3791942802" sldId="492"/>
            <ac:spMk id="2" creationId="{2035F5F8-8E5D-471E-AE95-741D74ED9038}"/>
          </ac:spMkLst>
        </pc:spChg>
        <pc:spChg chg="del">
          <ac:chgData name="Darryl Toerien" userId="439c5223-69ea-48cc-92a0-03e28903f432" providerId="ADAL" clId="{30FEFC95-CC38-4635-9A27-7BE8441F9991}" dt="2021-09-28T11:05:30.892" v="207" actId="931"/>
          <ac:spMkLst>
            <pc:docMk/>
            <pc:sldMk cId="3791942802" sldId="492"/>
            <ac:spMk id="3" creationId="{133B7F14-4B09-4633-82C1-09DD95D0B95C}"/>
          </ac:spMkLst>
        </pc:spChg>
        <pc:picChg chg="add mod">
          <ac:chgData name="Darryl Toerien" userId="439c5223-69ea-48cc-92a0-03e28903f432" providerId="ADAL" clId="{30FEFC95-CC38-4635-9A27-7BE8441F9991}" dt="2021-09-28T11:05:33.823" v="208" actId="27614"/>
          <ac:picMkLst>
            <pc:docMk/>
            <pc:sldMk cId="3791942802" sldId="492"/>
            <ac:picMk id="5" creationId="{BAC93625-8604-45FB-950F-A78F9A49D0B6}"/>
          </ac:picMkLst>
        </pc:picChg>
      </pc:sldChg>
      <pc:sldChg chg="add del">
        <pc:chgData name="Darryl Toerien" userId="439c5223-69ea-48cc-92a0-03e28903f432" providerId="ADAL" clId="{30FEFC95-CC38-4635-9A27-7BE8441F9991}" dt="2021-09-28T11:04:38.075" v="204" actId="2890"/>
        <pc:sldMkLst>
          <pc:docMk/>
          <pc:sldMk cId="612537755" sldId="493"/>
        </pc:sldMkLst>
      </pc:sldChg>
      <pc:sldChg chg="addSp delSp modSp add mod">
        <pc:chgData name="Darryl Toerien" userId="439c5223-69ea-48cc-92a0-03e28903f432" providerId="ADAL" clId="{30FEFC95-CC38-4635-9A27-7BE8441F9991}" dt="2021-09-28T11:05:38.680" v="211" actId="962"/>
        <pc:sldMkLst>
          <pc:docMk/>
          <pc:sldMk cId="1100121531" sldId="493"/>
        </pc:sldMkLst>
        <pc:spChg chg="del">
          <ac:chgData name="Darryl Toerien" userId="439c5223-69ea-48cc-92a0-03e28903f432" providerId="ADAL" clId="{30FEFC95-CC38-4635-9A27-7BE8441F9991}" dt="2021-09-28T11:05:36.777" v="209" actId="931"/>
          <ac:spMkLst>
            <pc:docMk/>
            <pc:sldMk cId="1100121531" sldId="493"/>
            <ac:spMk id="3" creationId="{133B7F14-4B09-4633-82C1-09DD95D0B95C}"/>
          </ac:spMkLst>
        </pc:spChg>
        <pc:picChg chg="add mod">
          <ac:chgData name="Darryl Toerien" userId="439c5223-69ea-48cc-92a0-03e28903f432" providerId="ADAL" clId="{30FEFC95-CC38-4635-9A27-7BE8441F9991}" dt="2021-09-28T11:05:38.680" v="211" actId="962"/>
          <ac:picMkLst>
            <pc:docMk/>
            <pc:sldMk cId="1100121531" sldId="493"/>
            <ac:picMk id="5" creationId="{03A107BC-41B7-4285-818E-23B0BE2AEC50}"/>
          </ac:picMkLst>
        </pc:picChg>
      </pc:sldChg>
      <pc:sldChg chg="modSp add mod">
        <pc:chgData name="Darryl Toerien" userId="439c5223-69ea-48cc-92a0-03e28903f432" providerId="ADAL" clId="{30FEFC95-CC38-4635-9A27-7BE8441F9991}" dt="2021-09-28T11:25:25.366" v="235" actId="1076"/>
        <pc:sldMkLst>
          <pc:docMk/>
          <pc:sldMk cId="3006214027" sldId="494"/>
        </pc:sldMkLst>
        <pc:picChg chg="mod">
          <ac:chgData name="Darryl Toerien" userId="439c5223-69ea-48cc-92a0-03e28903f432" providerId="ADAL" clId="{30FEFC95-CC38-4635-9A27-7BE8441F9991}" dt="2021-09-28T11:25:25.366" v="235" actId="1076"/>
          <ac:picMkLst>
            <pc:docMk/>
            <pc:sldMk cId="3006214027" sldId="494"/>
            <ac:picMk id="5" creationId="{03A107BC-41B7-4285-818E-23B0BE2AEC50}"/>
          </ac:picMkLst>
        </pc:picChg>
      </pc:sldChg>
      <pc:sldChg chg="modSp add mod">
        <pc:chgData name="Darryl Toerien" userId="439c5223-69ea-48cc-92a0-03e28903f432" providerId="ADAL" clId="{30FEFC95-CC38-4635-9A27-7BE8441F9991}" dt="2021-09-28T11:24:41.214" v="225" actId="1076"/>
        <pc:sldMkLst>
          <pc:docMk/>
          <pc:sldMk cId="2412245014" sldId="495"/>
        </pc:sldMkLst>
        <pc:picChg chg="mod">
          <ac:chgData name="Darryl Toerien" userId="439c5223-69ea-48cc-92a0-03e28903f432" providerId="ADAL" clId="{30FEFC95-CC38-4635-9A27-7BE8441F9991}" dt="2021-09-28T11:24:41.214" v="225" actId="1076"/>
          <ac:picMkLst>
            <pc:docMk/>
            <pc:sldMk cId="2412245014" sldId="495"/>
            <ac:picMk id="5" creationId="{03A107BC-41B7-4285-818E-23B0BE2AEC50}"/>
          </ac:picMkLst>
        </pc:picChg>
      </pc:sldChg>
      <pc:sldChg chg="addSp delSp modSp add mod">
        <pc:chgData name="Darryl Toerien" userId="439c5223-69ea-48cc-92a0-03e28903f432" providerId="ADAL" clId="{30FEFC95-CC38-4635-9A27-7BE8441F9991}" dt="2021-09-28T11:24:51.015" v="228" actId="1076"/>
        <pc:sldMkLst>
          <pc:docMk/>
          <pc:sldMk cId="2582899172" sldId="496"/>
        </pc:sldMkLst>
        <pc:spChg chg="add del mod">
          <ac:chgData name="Darryl Toerien" userId="439c5223-69ea-48cc-92a0-03e28903f432" providerId="ADAL" clId="{30FEFC95-CC38-4635-9A27-7BE8441F9991}" dt="2021-09-28T11:24:18.343" v="219" actId="931"/>
          <ac:spMkLst>
            <pc:docMk/>
            <pc:sldMk cId="2582899172" sldId="496"/>
            <ac:spMk id="4" creationId="{465D2A22-FBAF-4E4A-A4D3-A6D4D7FB6AB4}"/>
          </ac:spMkLst>
        </pc:spChg>
        <pc:picChg chg="del">
          <ac:chgData name="Darryl Toerien" userId="439c5223-69ea-48cc-92a0-03e28903f432" providerId="ADAL" clId="{30FEFC95-CC38-4635-9A27-7BE8441F9991}" dt="2021-09-28T11:24:13.602" v="218" actId="478"/>
          <ac:picMkLst>
            <pc:docMk/>
            <pc:sldMk cId="2582899172" sldId="496"/>
            <ac:picMk id="5" creationId="{03A107BC-41B7-4285-818E-23B0BE2AEC50}"/>
          </ac:picMkLst>
        </pc:picChg>
        <pc:picChg chg="add mod">
          <ac:chgData name="Darryl Toerien" userId="439c5223-69ea-48cc-92a0-03e28903f432" providerId="ADAL" clId="{30FEFC95-CC38-4635-9A27-7BE8441F9991}" dt="2021-09-28T11:24:51.015" v="228" actId="1076"/>
          <ac:picMkLst>
            <pc:docMk/>
            <pc:sldMk cId="2582899172" sldId="496"/>
            <ac:picMk id="7" creationId="{C875C728-C563-47F2-9B12-332CC7712061}"/>
          </ac:picMkLst>
        </pc:picChg>
      </pc:sldChg>
      <pc:sldChg chg="addSp delSp modSp add mod">
        <pc:chgData name="Darryl Toerien" userId="439c5223-69ea-48cc-92a0-03e28903f432" providerId="ADAL" clId="{30FEFC95-CC38-4635-9A27-7BE8441F9991}" dt="2021-09-28T11:28:22.158" v="242" actId="1076"/>
        <pc:sldMkLst>
          <pc:docMk/>
          <pc:sldMk cId="461770005" sldId="497"/>
        </pc:sldMkLst>
        <pc:spChg chg="add del mod">
          <ac:chgData name="Darryl Toerien" userId="439c5223-69ea-48cc-92a0-03e28903f432" providerId="ADAL" clId="{30FEFC95-CC38-4635-9A27-7BE8441F9991}" dt="2021-09-28T11:28:12.794" v="238" actId="931"/>
          <ac:spMkLst>
            <pc:docMk/>
            <pc:sldMk cId="461770005" sldId="497"/>
            <ac:spMk id="4" creationId="{9DCCBA55-B2A6-44E3-B614-2FCFB79A2683}"/>
          </ac:spMkLst>
        </pc:spChg>
        <pc:picChg chg="add mod">
          <ac:chgData name="Darryl Toerien" userId="439c5223-69ea-48cc-92a0-03e28903f432" providerId="ADAL" clId="{30FEFC95-CC38-4635-9A27-7BE8441F9991}" dt="2021-09-28T11:28:22.158" v="242" actId="1076"/>
          <ac:picMkLst>
            <pc:docMk/>
            <pc:sldMk cId="461770005" sldId="497"/>
            <ac:picMk id="6" creationId="{C4E9BF83-7C13-4E4B-BBB1-F2488A50710E}"/>
          </ac:picMkLst>
        </pc:picChg>
        <pc:picChg chg="del">
          <ac:chgData name="Darryl Toerien" userId="439c5223-69ea-48cc-92a0-03e28903f432" providerId="ADAL" clId="{30FEFC95-CC38-4635-9A27-7BE8441F9991}" dt="2021-09-28T11:28:06.749" v="237" actId="478"/>
          <ac:picMkLst>
            <pc:docMk/>
            <pc:sldMk cId="461770005" sldId="497"/>
            <ac:picMk id="7" creationId="{C875C728-C563-47F2-9B12-332CC7712061}"/>
          </ac:picMkLst>
        </pc:picChg>
      </pc:sldChg>
    </pc:docChg>
  </pc:docChgLst>
  <pc:docChgLst>
    <pc:chgData name="Jenny Toerien" userId="5a166c0d-fc55-4e4d-8a88-6977aa8a270d" providerId="ADAL" clId="{9C108AB2-600A-194A-85B0-3C6D92C9EAA0}"/>
    <pc:docChg chg="undo custSel addSld delSld modSld sldOrd modSection">
      <pc:chgData name="Jenny Toerien" userId="5a166c0d-fc55-4e4d-8a88-6977aa8a270d" providerId="ADAL" clId="{9C108AB2-600A-194A-85B0-3C6D92C9EAA0}" dt="2023-02-10T00:41:59.184" v="1848" actId="1076"/>
      <pc:docMkLst>
        <pc:docMk/>
      </pc:docMkLst>
      <pc:sldChg chg="addSp delSp modSp mod">
        <pc:chgData name="Jenny Toerien" userId="5a166c0d-fc55-4e4d-8a88-6977aa8a270d" providerId="ADAL" clId="{9C108AB2-600A-194A-85B0-3C6D92C9EAA0}" dt="2023-02-10T00:41:59.184" v="1848" actId="1076"/>
        <pc:sldMkLst>
          <pc:docMk/>
          <pc:sldMk cId="670569860" sldId="278"/>
        </pc:sldMkLst>
        <pc:spChg chg="add del mod">
          <ac:chgData name="Jenny Toerien" userId="5a166c0d-fc55-4e4d-8a88-6977aa8a270d" providerId="ADAL" clId="{9C108AB2-600A-194A-85B0-3C6D92C9EAA0}" dt="2023-02-10T00:02:39.865" v="959"/>
          <ac:spMkLst>
            <pc:docMk/>
            <pc:sldMk cId="670569860" sldId="278"/>
            <ac:spMk id="4" creationId="{AB141771-9EF4-22F2-BC91-7863B3372A62}"/>
          </ac:spMkLst>
        </pc:spChg>
        <pc:spChg chg="add del mod">
          <ac:chgData name="Jenny Toerien" userId="5a166c0d-fc55-4e4d-8a88-6977aa8a270d" providerId="ADAL" clId="{9C108AB2-600A-194A-85B0-3C6D92C9EAA0}" dt="2023-02-10T00:03:03.549" v="979"/>
          <ac:spMkLst>
            <pc:docMk/>
            <pc:sldMk cId="670569860" sldId="278"/>
            <ac:spMk id="7" creationId="{99FB6056-72DD-E333-0443-DC0F6A133E68}"/>
          </ac:spMkLst>
        </pc:spChg>
        <pc:spChg chg="add mod">
          <ac:chgData name="Jenny Toerien" userId="5a166c0d-fc55-4e4d-8a88-6977aa8a270d" providerId="ADAL" clId="{9C108AB2-600A-194A-85B0-3C6D92C9EAA0}" dt="2023-02-10T00:41:59.184" v="1848" actId="1076"/>
          <ac:spMkLst>
            <pc:docMk/>
            <pc:sldMk cId="670569860" sldId="278"/>
            <ac:spMk id="9" creationId="{AD853EA9-A5EC-34B6-D3CE-B3220207A685}"/>
          </ac:spMkLst>
        </pc:spChg>
        <pc:spChg chg="add mod">
          <ac:chgData name="Jenny Toerien" userId="5a166c0d-fc55-4e4d-8a88-6977aa8a270d" providerId="ADAL" clId="{9C108AB2-600A-194A-85B0-3C6D92C9EAA0}" dt="2023-02-10T00:40:42.908" v="1734" actId="208"/>
          <ac:spMkLst>
            <pc:docMk/>
            <pc:sldMk cId="670569860" sldId="278"/>
            <ac:spMk id="10" creationId="{C0EBDBCF-A9E5-5489-C66A-4AEE7E9B851C}"/>
          </ac:spMkLst>
        </pc:spChg>
        <pc:spChg chg="mod">
          <ac:chgData name="Jenny Toerien" userId="5a166c0d-fc55-4e4d-8a88-6977aa8a270d" providerId="ADAL" clId="{9C108AB2-600A-194A-85B0-3C6D92C9EAA0}" dt="2023-02-10T00:02:49.088" v="977" actId="20577"/>
          <ac:spMkLst>
            <pc:docMk/>
            <pc:sldMk cId="670569860" sldId="278"/>
            <ac:spMk id="12" creationId="{2E33959A-57AC-4BD0-B9AA-2E33A5138209}"/>
          </ac:spMkLst>
        </pc:spChg>
        <pc:spChg chg="mod">
          <ac:chgData name="Jenny Toerien" userId="5a166c0d-fc55-4e4d-8a88-6977aa8a270d" providerId="ADAL" clId="{9C108AB2-600A-194A-85B0-3C6D92C9EAA0}" dt="2023-02-10T00:03:12.010" v="997" actId="20577"/>
          <ac:spMkLst>
            <pc:docMk/>
            <pc:sldMk cId="670569860" sldId="278"/>
            <ac:spMk id="13" creationId="{16F7A8DA-80CE-4354-9AEE-0350C0E77D6A}"/>
          </ac:spMkLst>
        </pc:spChg>
        <pc:picChg chg="add mod">
          <ac:chgData name="Jenny Toerien" userId="5a166c0d-fc55-4e4d-8a88-6977aa8a270d" providerId="ADAL" clId="{9C108AB2-600A-194A-85B0-3C6D92C9EAA0}" dt="2023-02-10T00:40:51.608" v="1735" actId="1076"/>
          <ac:picMkLst>
            <pc:docMk/>
            <pc:sldMk cId="670569860" sldId="278"/>
            <ac:picMk id="5" creationId="{1C893AD9-6053-6791-CF1E-A6A5C51F750E}"/>
          </ac:picMkLst>
        </pc:picChg>
        <pc:picChg chg="add mod">
          <ac:chgData name="Jenny Toerien" userId="5a166c0d-fc55-4e4d-8a88-6977aa8a270d" providerId="ADAL" clId="{9C108AB2-600A-194A-85B0-3C6D92C9EAA0}" dt="2023-02-10T00:06:23.722" v="1007"/>
          <ac:picMkLst>
            <pc:docMk/>
            <pc:sldMk cId="670569860" sldId="278"/>
            <ac:picMk id="8" creationId="{E46EBD62-1A18-1BE3-9136-F6C52059FF6C}"/>
          </ac:picMkLst>
        </pc:picChg>
        <pc:picChg chg="del">
          <ac:chgData name="Jenny Toerien" userId="5a166c0d-fc55-4e4d-8a88-6977aa8a270d" providerId="ADAL" clId="{9C108AB2-600A-194A-85B0-3C6D92C9EAA0}" dt="2023-02-10T00:02:24.544" v="958" actId="478"/>
          <ac:picMkLst>
            <pc:docMk/>
            <pc:sldMk cId="670569860" sldId="278"/>
            <ac:picMk id="19" creationId="{90A7C6BC-EBB8-41FA-BCFC-301DF7D5BD8E}"/>
          </ac:picMkLst>
        </pc:picChg>
        <pc:picChg chg="del">
          <ac:chgData name="Jenny Toerien" userId="5a166c0d-fc55-4e4d-8a88-6977aa8a270d" providerId="ADAL" clId="{9C108AB2-600A-194A-85B0-3C6D92C9EAA0}" dt="2023-02-10T00:03:00.556" v="978" actId="478"/>
          <ac:picMkLst>
            <pc:docMk/>
            <pc:sldMk cId="670569860" sldId="278"/>
            <ac:picMk id="21" creationId="{2A570D63-8C5F-4587-BBB0-FF154DAB25A8}"/>
          </ac:picMkLst>
        </pc:picChg>
      </pc:sldChg>
      <pc:sldChg chg="modSp mod">
        <pc:chgData name="Jenny Toerien" userId="5a166c0d-fc55-4e4d-8a88-6977aa8a270d" providerId="ADAL" clId="{9C108AB2-600A-194A-85B0-3C6D92C9EAA0}" dt="2023-02-10T00:38:03.190" v="1598" actId="732"/>
        <pc:sldMkLst>
          <pc:docMk/>
          <pc:sldMk cId="293560262" sldId="345"/>
        </pc:sldMkLst>
        <pc:picChg chg="mod modCrop">
          <ac:chgData name="Jenny Toerien" userId="5a166c0d-fc55-4e4d-8a88-6977aa8a270d" providerId="ADAL" clId="{9C108AB2-600A-194A-85B0-3C6D92C9EAA0}" dt="2023-02-10T00:38:03.190" v="1598" actId="732"/>
          <ac:picMkLst>
            <pc:docMk/>
            <pc:sldMk cId="293560262" sldId="345"/>
            <ac:picMk id="4" creationId="{F018D3D8-BC8A-48AD-878D-77F94A29A63F}"/>
          </ac:picMkLst>
        </pc:picChg>
      </pc:sldChg>
      <pc:sldChg chg="modSp mod">
        <pc:chgData name="Jenny Toerien" userId="5a166c0d-fc55-4e4d-8a88-6977aa8a270d" providerId="ADAL" clId="{9C108AB2-600A-194A-85B0-3C6D92C9EAA0}" dt="2023-02-10T00:13:05.191" v="1070" actId="20577"/>
        <pc:sldMkLst>
          <pc:docMk/>
          <pc:sldMk cId="3437017091" sldId="450"/>
        </pc:sldMkLst>
        <pc:spChg chg="mod">
          <ac:chgData name="Jenny Toerien" userId="5a166c0d-fc55-4e4d-8a88-6977aa8a270d" providerId="ADAL" clId="{9C108AB2-600A-194A-85B0-3C6D92C9EAA0}" dt="2023-02-10T00:13:05.191" v="1070" actId="20577"/>
          <ac:spMkLst>
            <pc:docMk/>
            <pc:sldMk cId="3437017091" sldId="450"/>
            <ac:spMk id="3" creationId="{174D0681-B351-439F-B615-AFAA1BCC75E1}"/>
          </ac:spMkLst>
        </pc:spChg>
      </pc:sldChg>
      <pc:sldChg chg="del">
        <pc:chgData name="Jenny Toerien" userId="5a166c0d-fc55-4e4d-8a88-6977aa8a270d" providerId="ADAL" clId="{9C108AB2-600A-194A-85B0-3C6D92C9EAA0}" dt="2023-02-09T23:36:33.025" v="750" actId="2696"/>
        <pc:sldMkLst>
          <pc:docMk/>
          <pc:sldMk cId="4028189017" sldId="452"/>
        </pc:sldMkLst>
      </pc:sldChg>
      <pc:sldChg chg="modSp mod">
        <pc:chgData name="Jenny Toerien" userId="5a166c0d-fc55-4e4d-8a88-6977aa8a270d" providerId="ADAL" clId="{9C108AB2-600A-194A-85B0-3C6D92C9EAA0}" dt="2023-02-09T23:30:57.991" v="725" actId="207"/>
        <pc:sldMkLst>
          <pc:docMk/>
          <pc:sldMk cId="2636017956" sldId="453"/>
        </pc:sldMkLst>
        <pc:spChg chg="mod">
          <ac:chgData name="Jenny Toerien" userId="5a166c0d-fc55-4e4d-8a88-6977aa8a270d" providerId="ADAL" clId="{9C108AB2-600A-194A-85B0-3C6D92C9EAA0}" dt="2023-02-09T23:30:57.991" v="725" actId="207"/>
          <ac:spMkLst>
            <pc:docMk/>
            <pc:sldMk cId="2636017956" sldId="453"/>
            <ac:spMk id="2" creationId="{B0C23422-C93C-524F-A396-829EB69BC4D7}"/>
          </ac:spMkLst>
        </pc:spChg>
      </pc:sldChg>
      <pc:sldChg chg="modSp mod">
        <pc:chgData name="Jenny Toerien" userId="5a166c0d-fc55-4e4d-8a88-6977aa8a270d" providerId="ADAL" clId="{9C108AB2-600A-194A-85B0-3C6D92C9EAA0}" dt="2023-02-09T23:28:26.310" v="576" actId="207"/>
        <pc:sldMkLst>
          <pc:docMk/>
          <pc:sldMk cId="257160033" sldId="487"/>
        </pc:sldMkLst>
        <pc:spChg chg="mod">
          <ac:chgData name="Jenny Toerien" userId="5a166c0d-fc55-4e4d-8a88-6977aa8a270d" providerId="ADAL" clId="{9C108AB2-600A-194A-85B0-3C6D92C9EAA0}" dt="2023-02-09T23:28:26.310" v="576" actId="207"/>
          <ac:spMkLst>
            <pc:docMk/>
            <pc:sldMk cId="257160033" sldId="487"/>
            <ac:spMk id="2" creationId="{B0C23422-C93C-524F-A396-829EB69BC4D7}"/>
          </ac:spMkLst>
        </pc:spChg>
      </pc:sldChg>
      <pc:sldChg chg="addSp delSp modSp mod">
        <pc:chgData name="Jenny Toerien" userId="5a166c0d-fc55-4e4d-8a88-6977aa8a270d" providerId="ADAL" clId="{9C108AB2-600A-194A-85B0-3C6D92C9EAA0}" dt="2023-02-10T00:22:32.646" v="1482" actId="1076"/>
        <pc:sldMkLst>
          <pc:docMk/>
          <pc:sldMk cId="3791942802" sldId="492"/>
        </pc:sldMkLst>
        <pc:spChg chg="add del mod">
          <ac:chgData name="Jenny Toerien" userId="5a166c0d-fc55-4e4d-8a88-6977aa8a270d" providerId="ADAL" clId="{9C108AB2-600A-194A-85B0-3C6D92C9EAA0}" dt="2023-02-10T00:22:31.900" v="1481" actId="767"/>
          <ac:spMkLst>
            <pc:docMk/>
            <pc:sldMk cId="3791942802" sldId="492"/>
            <ac:spMk id="3" creationId="{1C82E17E-B95F-002B-1A1E-9E484553360C}"/>
          </ac:spMkLst>
        </pc:spChg>
        <pc:picChg chg="mod">
          <ac:chgData name="Jenny Toerien" userId="5a166c0d-fc55-4e4d-8a88-6977aa8a270d" providerId="ADAL" clId="{9C108AB2-600A-194A-85B0-3C6D92C9EAA0}" dt="2023-02-10T00:22:32.646" v="1482" actId="1076"/>
          <ac:picMkLst>
            <pc:docMk/>
            <pc:sldMk cId="3791942802" sldId="492"/>
            <ac:picMk id="15" creationId="{9789B5C2-BFF3-4917-9DEC-99352E00B34E}"/>
          </ac:picMkLst>
        </pc:picChg>
      </pc:sldChg>
      <pc:sldChg chg="addSp modSp mod">
        <pc:chgData name="Jenny Toerien" userId="5a166c0d-fc55-4e4d-8a88-6977aa8a270d" providerId="ADAL" clId="{9C108AB2-600A-194A-85B0-3C6D92C9EAA0}" dt="2023-02-09T23:19:18.534" v="440" actId="14100"/>
        <pc:sldMkLst>
          <pc:docMk/>
          <pc:sldMk cId="2945594447" sldId="494"/>
        </pc:sldMkLst>
        <pc:spChg chg="add mod">
          <ac:chgData name="Jenny Toerien" userId="5a166c0d-fc55-4e4d-8a88-6977aa8a270d" providerId="ADAL" clId="{9C108AB2-600A-194A-85B0-3C6D92C9EAA0}" dt="2023-02-09T23:18:16.777" v="429" actId="208"/>
          <ac:spMkLst>
            <pc:docMk/>
            <pc:sldMk cId="2945594447" sldId="494"/>
            <ac:spMk id="4" creationId="{3CA04138-4313-8ABD-6C84-2AB0D7DBCE2F}"/>
          </ac:spMkLst>
        </pc:spChg>
        <pc:spChg chg="add mod">
          <ac:chgData name="Jenny Toerien" userId="5a166c0d-fc55-4e4d-8a88-6977aa8a270d" providerId="ADAL" clId="{9C108AB2-600A-194A-85B0-3C6D92C9EAA0}" dt="2023-02-09T23:19:02.996" v="435" actId="2085"/>
          <ac:spMkLst>
            <pc:docMk/>
            <pc:sldMk cId="2945594447" sldId="494"/>
            <ac:spMk id="5" creationId="{7153A3C4-511E-FDC3-1F1A-0A56948F9D90}"/>
          </ac:spMkLst>
        </pc:spChg>
        <pc:spChg chg="add mod">
          <ac:chgData name="Jenny Toerien" userId="5a166c0d-fc55-4e4d-8a88-6977aa8a270d" providerId="ADAL" clId="{9C108AB2-600A-194A-85B0-3C6D92C9EAA0}" dt="2023-02-09T23:19:18.534" v="440" actId="14100"/>
          <ac:spMkLst>
            <pc:docMk/>
            <pc:sldMk cId="2945594447" sldId="494"/>
            <ac:spMk id="6" creationId="{EEE03CD6-3A07-5D8B-37F2-FDE630B53DBE}"/>
          </ac:spMkLst>
        </pc:spChg>
        <pc:picChg chg="add mod modCrop">
          <ac:chgData name="Jenny Toerien" userId="5a166c0d-fc55-4e4d-8a88-6977aa8a270d" providerId="ADAL" clId="{9C108AB2-600A-194A-85B0-3C6D92C9EAA0}" dt="2023-02-09T23:19:09.952" v="438" actId="1076"/>
          <ac:picMkLst>
            <pc:docMk/>
            <pc:sldMk cId="2945594447" sldId="494"/>
            <ac:picMk id="3" creationId="{15013E22-F5B4-7927-DDAB-DBDA8F16E0B8}"/>
          </ac:picMkLst>
        </pc:picChg>
        <pc:picChg chg="mod">
          <ac:chgData name="Jenny Toerien" userId="5a166c0d-fc55-4e4d-8a88-6977aa8a270d" providerId="ADAL" clId="{9C108AB2-600A-194A-85B0-3C6D92C9EAA0}" dt="2023-02-09T23:17:34.773" v="420" actId="1076"/>
          <ac:picMkLst>
            <pc:docMk/>
            <pc:sldMk cId="2945594447" sldId="494"/>
            <ac:picMk id="7" creationId="{49460ED8-16D8-4219-B727-3ED42A9D2AF7}"/>
          </ac:picMkLst>
        </pc:picChg>
      </pc:sldChg>
      <pc:sldChg chg="modSp mod">
        <pc:chgData name="Jenny Toerien" userId="5a166c0d-fc55-4e4d-8a88-6977aa8a270d" providerId="ADAL" clId="{9C108AB2-600A-194A-85B0-3C6D92C9EAA0}" dt="2023-02-10T00:26:38.075" v="1501" actId="207"/>
        <pc:sldMkLst>
          <pc:docMk/>
          <pc:sldMk cId="1680040455" sldId="497"/>
        </pc:sldMkLst>
        <pc:spChg chg="mod">
          <ac:chgData name="Jenny Toerien" userId="5a166c0d-fc55-4e4d-8a88-6977aa8a270d" providerId="ADAL" clId="{9C108AB2-600A-194A-85B0-3C6D92C9EAA0}" dt="2023-02-10T00:26:38.075" v="1501" actId="207"/>
          <ac:spMkLst>
            <pc:docMk/>
            <pc:sldMk cId="1680040455" sldId="497"/>
            <ac:spMk id="2" creationId="{AC168847-93F8-5FD0-A144-3AFDD0506D68}"/>
          </ac:spMkLst>
        </pc:spChg>
      </pc:sldChg>
      <pc:sldChg chg="addSp delSp modSp mod">
        <pc:chgData name="Jenny Toerien" userId="5a166c0d-fc55-4e4d-8a88-6977aa8a270d" providerId="ADAL" clId="{9C108AB2-600A-194A-85B0-3C6D92C9EAA0}" dt="2023-02-10T00:27:40.373" v="1509" actId="1076"/>
        <pc:sldMkLst>
          <pc:docMk/>
          <pc:sldMk cId="2851321934" sldId="498"/>
        </pc:sldMkLst>
        <pc:spChg chg="mod">
          <ac:chgData name="Jenny Toerien" userId="5a166c0d-fc55-4e4d-8a88-6977aa8a270d" providerId="ADAL" clId="{9C108AB2-600A-194A-85B0-3C6D92C9EAA0}" dt="2023-02-10T00:26:43.915" v="1502" actId="207"/>
          <ac:spMkLst>
            <pc:docMk/>
            <pc:sldMk cId="2851321934" sldId="498"/>
            <ac:spMk id="2" creationId="{AC168847-93F8-5FD0-A144-3AFDD0506D68}"/>
          </ac:spMkLst>
        </pc:spChg>
        <pc:spChg chg="add del">
          <ac:chgData name="Jenny Toerien" userId="5a166c0d-fc55-4e4d-8a88-6977aa8a270d" providerId="ADAL" clId="{9C108AB2-600A-194A-85B0-3C6D92C9EAA0}" dt="2023-02-10T00:27:28.924" v="1505" actId="478"/>
          <ac:spMkLst>
            <pc:docMk/>
            <pc:sldMk cId="2851321934" sldId="498"/>
            <ac:spMk id="3" creationId="{6F0C7573-6097-D2D4-C8D4-92D979CF6045}"/>
          </ac:spMkLst>
        </pc:spChg>
        <pc:picChg chg="mod">
          <ac:chgData name="Jenny Toerien" userId="5a166c0d-fc55-4e4d-8a88-6977aa8a270d" providerId="ADAL" clId="{9C108AB2-600A-194A-85B0-3C6D92C9EAA0}" dt="2023-02-10T00:27:40.373" v="1509" actId="1076"/>
          <ac:picMkLst>
            <pc:docMk/>
            <pc:sldMk cId="2851321934" sldId="498"/>
            <ac:picMk id="5" creationId="{1162B2C9-43F3-F3C1-0E33-F65E4D78D005}"/>
          </ac:picMkLst>
        </pc:picChg>
      </pc:sldChg>
      <pc:sldChg chg="addSp delSp modSp add mod">
        <pc:chgData name="Jenny Toerien" userId="5a166c0d-fc55-4e4d-8a88-6977aa8a270d" providerId="ADAL" clId="{9C108AB2-600A-194A-85B0-3C6D92C9EAA0}" dt="2023-02-10T00:29:34.547" v="1520" actId="478"/>
        <pc:sldMkLst>
          <pc:docMk/>
          <pc:sldMk cId="518628694" sldId="499"/>
        </pc:sldMkLst>
        <pc:spChg chg="mod">
          <ac:chgData name="Jenny Toerien" userId="5a166c0d-fc55-4e4d-8a88-6977aa8a270d" providerId="ADAL" clId="{9C108AB2-600A-194A-85B0-3C6D92C9EAA0}" dt="2023-02-10T00:28:12.045" v="1511" actId="207"/>
          <ac:spMkLst>
            <pc:docMk/>
            <pc:sldMk cId="518628694" sldId="499"/>
            <ac:spMk id="2" creationId="{AC168847-93F8-5FD0-A144-3AFDD0506D68}"/>
          </ac:spMkLst>
        </pc:spChg>
        <pc:spChg chg="add mod">
          <ac:chgData name="Jenny Toerien" userId="5a166c0d-fc55-4e4d-8a88-6977aa8a270d" providerId="ADAL" clId="{9C108AB2-600A-194A-85B0-3C6D92C9EAA0}" dt="2023-02-10T00:29:28.293" v="1519" actId="255"/>
          <ac:spMkLst>
            <pc:docMk/>
            <pc:sldMk cId="518628694" sldId="499"/>
            <ac:spMk id="4" creationId="{0EBA3479-3899-4232-3DE6-B58B9E18CF6E}"/>
          </ac:spMkLst>
        </pc:spChg>
        <pc:spChg chg="add del mod">
          <ac:chgData name="Jenny Toerien" userId="5a166c0d-fc55-4e4d-8a88-6977aa8a270d" providerId="ADAL" clId="{9C108AB2-600A-194A-85B0-3C6D92C9EAA0}" dt="2023-02-10T00:29:34.547" v="1520" actId="478"/>
          <ac:spMkLst>
            <pc:docMk/>
            <pc:sldMk cId="518628694" sldId="499"/>
            <ac:spMk id="6" creationId="{6D3F2525-CE63-E570-8F09-7BAD62623B1E}"/>
          </ac:spMkLst>
        </pc:spChg>
        <pc:picChg chg="add mod">
          <ac:chgData name="Jenny Toerien" userId="5a166c0d-fc55-4e4d-8a88-6977aa8a270d" providerId="ADAL" clId="{9C108AB2-600A-194A-85B0-3C6D92C9EAA0}" dt="2023-02-09T22:12:17.446" v="12" actId="1076"/>
          <ac:picMkLst>
            <pc:docMk/>
            <pc:sldMk cId="518628694" sldId="499"/>
            <ac:picMk id="3" creationId="{D4CF84EE-05A5-754A-C2B1-028D8504913F}"/>
          </ac:picMkLst>
        </pc:picChg>
        <pc:picChg chg="del">
          <ac:chgData name="Jenny Toerien" userId="5a166c0d-fc55-4e4d-8a88-6977aa8a270d" providerId="ADAL" clId="{9C108AB2-600A-194A-85B0-3C6D92C9EAA0}" dt="2023-02-09T22:08:09.825" v="1" actId="478"/>
          <ac:picMkLst>
            <pc:docMk/>
            <pc:sldMk cId="518628694" sldId="499"/>
            <ac:picMk id="5" creationId="{1162B2C9-43F3-F3C1-0E33-F65E4D78D005}"/>
          </ac:picMkLst>
        </pc:picChg>
      </pc:sldChg>
      <pc:sldChg chg="addSp delSp modSp add mod modAnim">
        <pc:chgData name="Jenny Toerien" userId="5a166c0d-fc55-4e4d-8a88-6977aa8a270d" providerId="ADAL" clId="{9C108AB2-600A-194A-85B0-3C6D92C9EAA0}" dt="2023-02-10T00:33:01.883" v="1556" actId="207"/>
        <pc:sldMkLst>
          <pc:docMk/>
          <pc:sldMk cId="2914530175" sldId="500"/>
        </pc:sldMkLst>
        <pc:spChg chg="mod">
          <ac:chgData name="Jenny Toerien" userId="5a166c0d-fc55-4e4d-8a88-6977aa8a270d" providerId="ADAL" clId="{9C108AB2-600A-194A-85B0-3C6D92C9EAA0}" dt="2023-02-10T00:33:01.883" v="1556" actId="207"/>
          <ac:spMkLst>
            <pc:docMk/>
            <pc:sldMk cId="2914530175" sldId="500"/>
            <ac:spMk id="2" creationId="{AC168847-93F8-5FD0-A144-3AFDD0506D68}"/>
          </ac:spMkLst>
        </pc:spChg>
        <pc:spChg chg="del mod">
          <ac:chgData name="Jenny Toerien" userId="5a166c0d-fc55-4e4d-8a88-6977aa8a270d" providerId="ADAL" clId="{9C108AB2-600A-194A-85B0-3C6D92C9EAA0}" dt="2023-02-09T22:13:42.910" v="207" actId="478"/>
          <ac:spMkLst>
            <pc:docMk/>
            <pc:sldMk cId="2914530175" sldId="500"/>
            <ac:spMk id="4" creationId="{0EBA3479-3899-4232-3DE6-B58B9E18CF6E}"/>
          </ac:spMkLst>
        </pc:spChg>
        <pc:spChg chg="add mod">
          <ac:chgData name="Jenny Toerien" userId="5a166c0d-fc55-4e4d-8a88-6977aa8a270d" providerId="ADAL" clId="{9C108AB2-600A-194A-85B0-3C6D92C9EAA0}" dt="2023-02-10T00:30:59.975" v="1530"/>
          <ac:spMkLst>
            <pc:docMk/>
            <pc:sldMk cId="2914530175" sldId="500"/>
            <ac:spMk id="5" creationId="{CDBF0D72-0CA9-7EAC-3E71-0C5325B49AA3}"/>
          </ac:spMkLst>
        </pc:spChg>
        <pc:spChg chg="add mod">
          <ac:chgData name="Jenny Toerien" userId="5a166c0d-fc55-4e4d-8a88-6977aa8a270d" providerId="ADAL" clId="{9C108AB2-600A-194A-85B0-3C6D92C9EAA0}" dt="2023-02-10T00:30:15.641" v="1525" actId="1582"/>
          <ac:spMkLst>
            <pc:docMk/>
            <pc:sldMk cId="2914530175" sldId="500"/>
            <ac:spMk id="7" creationId="{5756D1F7-227C-8DF0-2702-0843D0ADD690}"/>
          </ac:spMkLst>
        </pc:spChg>
        <pc:picChg chg="del">
          <ac:chgData name="Jenny Toerien" userId="5a166c0d-fc55-4e4d-8a88-6977aa8a270d" providerId="ADAL" clId="{9C108AB2-600A-194A-85B0-3C6D92C9EAA0}" dt="2023-02-09T22:13:44.351" v="208" actId="478"/>
          <ac:picMkLst>
            <pc:docMk/>
            <pc:sldMk cId="2914530175" sldId="500"/>
            <ac:picMk id="3" creationId="{D4CF84EE-05A5-754A-C2B1-028D8504913F}"/>
          </ac:picMkLst>
        </pc:picChg>
        <pc:picChg chg="add mod">
          <ac:chgData name="Jenny Toerien" userId="5a166c0d-fc55-4e4d-8a88-6977aa8a270d" providerId="ADAL" clId="{9C108AB2-600A-194A-85B0-3C6D92C9EAA0}" dt="2023-02-09T22:20:51.462" v="222" actId="1076"/>
          <ac:picMkLst>
            <pc:docMk/>
            <pc:sldMk cId="2914530175" sldId="500"/>
            <ac:picMk id="6" creationId="{A83D9B21-4064-EF0F-1CF5-16806B438CDF}"/>
          </ac:picMkLst>
        </pc:picChg>
      </pc:sldChg>
      <pc:sldChg chg="addSp delSp modSp add mod modAnim">
        <pc:chgData name="Jenny Toerien" userId="5a166c0d-fc55-4e4d-8a88-6977aa8a270d" providerId="ADAL" clId="{9C108AB2-600A-194A-85B0-3C6D92C9EAA0}" dt="2023-02-10T00:33:06.489" v="1557" actId="207"/>
        <pc:sldMkLst>
          <pc:docMk/>
          <pc:sldMk cId="2300178557" sldId="501"/>
        </pc:sldMkLst>
        <pc:spChg chg="mod">
          <ac:chgData name="Jenny Toerien" userId="5a166c0d-fc55-4e4d-8a88-6977aa8a270d" providerId="ADAL" clId="{9C108AB2-600A-194A-85B0-3C6D92C9EAA0}" dt="2023-02-10T00:33:06.489" v="1557" actId="207"/>
          <ac:spMkLst>
            <pc:docMk/>
            <pc:sldMk cId="2300178557" sldId="501"/>
            <ac:spMk id="2" creationId="{AC168847-93F8-5FD0-A144-3AFDD0506D68}"/>
          </ac:spMkLst>
        </pc:spChg>
        <pc:spChg chg="add mod">
          <ac:chgData name="Jenny Toerien" userId="5a166c0d-fc55-4e4d-8a88-6977aa8a270d" providerId="ADAL" clId="{9C108AB2-600A-194A-85B0-3C6D92C9EAA0}" dt="2023-02-10T00:31:17.802" v="1533" actId="14100"/>
          <ac:spMkLst>
            <pc:docMk/>
            <pc:sldMk cId="2300178557" sldId="501"/>
            <ac:spMk id="4" creationId="{02525BCA-0A41-4D20-A3F8-CDE8E6D12658}"/>
          </ac:spMkLst>
        </pc:spChg>
        <pc:spChg chg="del">
          <ac:chgData name="Jenny Toerien" userId="5a166c0d-fc55-4e4d-8a88-6977aa8a270d" providerId="ADAL" clId="{9C108AB2-600A-194A-85B0-3C6D92C9EAA0}" dt="2023-02-09T22:20:37.285" v="218" actId="478"/>
          <ac:spMkLst>
            <pc:docMk/>
            <pc:sldMk cId="2300178557" sldId="501"/>
            <ac:spMk id="5" creationId="{CDBF0D72-0CA9-7EAC-3E71-0C5325B49AA3}"/>
          </ac:spMkLst>
        </pc:spChg>
        <pc:picChg chg="add mod">
          <ac:chgData name="Jenny Toerien" userId="5a166c0d-fc55-4e4d-8a88-6977aa8a270d" providerId="ADAL" clId="{9C108AB2-600A-194A-85B0-3C6D92C9EAA0}" dt="2023-02-09T22:20:48.008" v="221" actId="1076"/>
          <ac:picMkLst>
            <pc:docMk/>
            <pc:sldMk cId="2300178557" sldId="501"/>
            <ac:picMk id="3" creationId="{3A40883B-8D77-C2BA-0802-451928A8A955}"/>
          </ac:picMkLst>
        </pc:picChg>
        <pc:picChg chg="del">
          <ac:chgData name="Jenny Toerien" userId="5a166c0d-fc55-4e4d-8a88-6977aa8a270d" providerId="ADAL" clId="{9C108AB2-600A-194A-85B0-3C6D92C9EAA0}" dt="2023-02-09T22:20:29.518" v="216" actId="478"/>
          <ac:picMkLst>
            <pc:docMk/>
            <pc:sldMk cId="2300178557" sldId="501"/>
            <ac:picMk id="6" creationId="{A83D9B21-4064-EF0F-1CF5-16806B438CDF}"/>
          </ac:picMkLst>
        </pc:picChg>
      </pc:sldChg>
      <pc:sldChg chg="addSp delSp modSp add mod modAnim">
        <pc:chgData name="Jenny Toerien" userId="5a166c0d-fc55-4e4d-8a88-6977aa8a270d" providerId="ADAL" clId="{9C108AB2-600A-194A-85B0-3C6D92C9EAA0}" dt="2023-02-10T00:33:11.534" v="1558" actId="207"/>
        <pc:sldMkLst>
          <pc:docMk/>
          <pc:sldMk cId="2087158796" sldId="502"/>
        </pc:sldMkLst>
        <pc:spChg chg="mod">
          <ac:chgData name="Jenny Toerien" userId="5a166c0d-fc55-4e4d-8a88-6977aa8a270d" providerId="ADAL" clId="{9C108AB2-600A-194A-85B0-3C6D92C9EAA0}" dt="2023-02-10T00:33:11.534" v="1558" actId="207"/>
          <ac:spMkLst>
            <pc:docMk/>
            <pc:sldMk cId="2087158796" sldId="502"/>
            <ac:spMk id="2" creationId="{AC168847-93F8-5FD0-A144-3AFDD0506D68}"/>
          </ac:spMkLst>
        </pc:spChg>
        <pc:spChg chg="add mod">
          <ac:chgData name="Jenny Toerien" userId="5a166c0d-fc55-4e4d-8a88-6977aa8a270d" providerId="ADAL" clId="{9C108AB2-600A-194A-85B0-3C6D92C9EAA0}" dt="2023-02-10T00:31:32.285" v="1536" actId="14100"/>
          <ac:spMkLst>
            <pc:docMk/>
            <pc:sldMk cId="2087158796" sldId="502"/>
            <ac:spMk id="5" creationId="{47F2C0F4-7C22-FDBE-7F85-73195EA9F934}"/>
          </ac:spMkLst>
        </pc:spChg>
        <pc:picChg chg="del">
          <ac:chgData name="Jenny Toerien" userId="5a166c0d-fc55-4e4d-8a88-6977aa8a270d" providerId="ADAL" clId="{9C108AB2-600A-194A-85B0-3C6D92C9EAA0}" dt="2023-02-09T22:21:44.021" v="224" actId="478"/>
          <ac:picMkLst>
            <pc:docMk/>
            <pc:sldMk cId="2087158796" sldId="502"/>
            <ac:picMk id="3" creationId="{3A40883B-8D77-C2BA-0802-451928A8A955}"/>
          </ac:picMkLst>
        </pc:picChg>
        <pc:picChg chg="add mod">
          <ac:chgData name="Jenny Toerien" userId="5a166c0d-fc55-4e4d-8a88-6977aa8a270d" providerId="ADAL" clId="{9C108AB2-600A-194A-85B0-3C6D92C9EAA0}" dt="2023-02-09T22:21:47.292" v="226" actId="1076"/>
          <ac:picMkLst>
            <pc:docMk/>
            <pc:sldMk cId="2087158796" sldId="502"/>
            <ac:picMk id="4" creationId="{818662C3-A859-0FF4-6B06-BE1F15DECF69}"/>
          </ac:picMkLst>
        </pc:picChg>
      </pc:sldChg>
      <pc:sldChg chg="addSp delSp modSp add mod modAnim">
        <pc:chgData name="Jenny Toerien" userId="5a166c0d-fc55-4e4d-8a88-6977aa8a270d" providerId="ADAL" clId="{9C108AB2-600A-194A-85B0-3C6D92C9EAA0}" dt="2023-02-10T00:33:17.241" v="1559" actId="207"/>
        <pc:sldMkLst>
          <pc:docMk/>
          <pc:sldMk cId="1150757828" sldId="503"/>
        </pc:sldMkLst>
        <pc:spChg chg="mod">
          <ac:chgData name="Jenny Toerien" userId="5a166c0d-fc55-4e4d-8a88-6977aa8a270d" providerId="ADAL" clId="{9C108AB2-600A-194A-85B0-3C6D92C9EAA0}" dt="2023-02-10T00:33:17.241" v="1559" actId="207"/>
          <ac:spMkLst>
            <pc:docMk/>
            <pc:sldMk cId="1150757828" sldId="503"/>
            <ac:spMk id="2" creationId="{AC168847-93F8-5FD0-A144-3AFDD0506D68}"/>
          </ac:spMkLst>
        </pc:spChg>
        <pc:spChg chg="add mod">
          <ac:chgData name="Jenny Toerien" userId="5a166c0d-fc55-4e4d-8a88-6977aa8a270d" providerId="ADAL" clId="{9C108AB2-600A-194A-85B0-3C6D92C9EAA0}" dt="2023-02-10T00:31:50.415" v="1540" actId="14100"/>
          <ac:spMkLst>
            <pc:docMk/>
            <pc:sldMk cId="1150757828" sldId="503"/>
            <ac:spMk id="6" creationId="{75506ECC-0CFC-BC23-A0D9-F6F66DDD2328}"/>
          </ac:spMkLst>
        </pc:spChg>
        <pc:spChg chg="add mod">
          <ac:chgData name="Jenny Toerien" userId="5a166c0d-fc55-4e4d-8a88-6977aa8a270d" providerId="ADAL" clId="{9C108AB2-600A-194A-85B0-3C6D92C9EAA0}" dt="2023-02-10T00:31:58.368" v="1543" actId="14100"/>
          <ac:spMkLst>
            <pc:docMk/>
            <pc:sldMk cId="1150757828" sldId="503"/>
            <ac:spMk id="7" creationId="{0017A1B0-C28F-E15E-0172-1FD2FF062C4A}"/>
          </ac:spMkLst>
        </pc:spChg>
        <pc:spChg chg="add mod">
          <ac:chgData name="Jenny Toerien" userId="5a166c0d-fc55-4e4d-8a88-6977aa8a270d" providerId="ADAL" clId="{9C108AB2-600A-194A-85B0-3C6D92C9EAA0}" dt="2023-02-10T00:32:13.558" v="1547" actId="14100"/>
          <ac:spMkLst>
            <pc:docMk/>
            <pc:sldMk cId="1150757828" sldId="503"/>
            <ac:spMk id="8" creationId="{3CAC5500-7723-1546-D50C-6CC45459C7DB}"/>
          </ac:spMkLst>
        </pc:spChg>
        <pc:picChg chg="add mod">
          <ac:chgData name="Jenny Toerien" userId="5a166c0d-fc55-4e4d-8a88-6977aa8a270d" providerId="ADAL" clId="{9C108AB2-600A-194A-85B0-3C6D92C9EAA0}" dt="2023-02-09T22:25:05.536" v="234" actId="1076"/>
          <ac:picMkLst>
            <pc:docMk/>
            <pc:sldMk cId="1150757828" sldId="503"/>
            <ac:picMk id="3" creationId="{31E91BEC-4435-ABDE-AF69-F5D281D109D3}"/>
          </ac:picMkLst>
        </pc:picChg>
        <pc:picChg chg="del">
          <ac:chgData name="Jenny Toerien" userId="5a166c0d-fc55-4e4d-8a88-6977aa8a270d" providerId="ADAL" clId="{9C108AB2-600A-194A-85B0-3C6D92C9EAA0}" dt="2023-02-09T22:22:38.508" v="228" actId="478"/>
          <ac:picMkLst>
            <pc:docMk/>
            <pc:sldMk cId="1150757828" sldId="503"/>
            <ac:picMk id="4" creationId="{818662C3-A859-0FF4-6B06-BE1F15DECF69}"/>
          </ac:picMkLst>
        </pc:picChg>
        <pc:picChg chg="add mod">
          <ac:chgData name="Jenny Toerien" userId="5a166c0d-fc55-4e4d-8a88-6977aa8a270d" providerId="ADAL" clId="{9C108AB2-600A-194A-85B0-3C6D92C9EAA0}" dt="2023-02-09T22:25:10.714" v="236" actId="1076"/>
          <ac:picMkLst>
            <pc:docMk/>
            <pc:sldMk cId="1150757828" sldId="503"/>
            <ac:picMk id="5" creationId="{A8235F53-03D3-0694-468F-B8B5D5E4AC89}"/>
          </ac:picMkLst>
        </pc:picChg>
      </pc:sldChg>
      <pc:sldChg chg="addSp delSp modSp add mod modAnim">
        <pc:chgData name="Jenny Toerien" userId="5a166c0d-fc55-4e4d-8a88-6977aa8a270d" providerId="ADAL" clId="{9C108AB2-600A-194A-85B0-3C6D92C9EAA0}" dt="2023-02-10T00:33:22.422" v="1560" actId="207"/>
        <pc:sldMkLst>
          <pc:docMk/>
          <pc:sldMk cId="2725072411" sldId="504"/>
        </pc:sldMkLst>
        <pc:spChg chg="mod">
          <ac:chgData name="Jenny Toerien" userId="5a166c0d-fc55-4e4d-8a88-6977aa8a270d" providerId="ADAL" clId="{9C108AB2-600A-194A-85B0-3C6D92C9EAA0}" dt="2023-02-10T00:33:22.422" v="1560" actId="207"/>
          <ac:spMkLst>
            <pc:docMk/>
            <pc:sldMk cId="2725072411" sldId="504"/>
            <ac:spMk id="2" creationId="{AC168847-93F8-5FD0-A144-3AFDD0506D68}"/>
          </ac:spMkLst>
        </pc:spChg>
        <pc:spChg chg="add mod">
          <ac:chgData name="Jenny Toerien" userId="5a166c0d-fc55-4e4d-8a88-6977aa8a270d" providerId="ADAL" clId="{9C108AB2-600A-194A-85B0-3C6D92C9EAA0}" dt="2023-02-10T00:32:37.734" v="1552" actId="14100"/>
          <ac:spMkLst>
            <pc:docMk/>
            <pc:sldMk cId="2725072411" sldId="504"/>
            <ac:spMk id="7" creationId="{3137AEB8-FB04-9000-21F3-AF88E8EA1BEB}"/>
          </ac:spMkLst>
        </pc:spChg>
        <pc:spChg chg="add mod">
          <ac:chgData name="Jenny Toerien" userId="5a166c0d-fc55-4e4d-8a88-6977aa8a270d" providerId="ADAL" clId="{9C108AB2-600A-194A-85B0-3C6D92C9EAA0}" dt="2023-02-10T00:32:47.058" v="1555" actId="1076"/>
          <ac:spMkLst>
            <pc:docMk/>
            <pc:sldMk cId="2725072411" sldId="504"/>
            <ac:spMk id="8" creationId="{5049153D-D0FF-D7D8-D6C0-C23B06104FF9}"/>
          </ac:spMkLst>
        </pc:spChg>
        <pc:picChg chg="del">
          <ac:chgData name="Jenny Toerien" userId="5a166c0d-fc55-4e4d-8a88-6977aa8a270d" providerId="ADAL" clId="{9C108AB2-600A-194A-85B0-3C6D92C9EAA0}" dt="2023-02-09T22:24:58.779" v="232" actId="478"/>
          <ac:picMkLst>
            <pc:docMk/>
            <pc:sldMk cId="2725072411" sldId="504"/>
            <ac:picMk id="3" creationId="{31E91BEC-4435-ABDE-AF69-F5D281D109D3}"/>
          </ac:picMkLst>
        </pc:picChg>
        <pc:picChg chg="add del">
          <ac:chgData name="Jenny Toerien" userId="5a166c0d-fc55-4e4d-8a88-6977aa8a270d" providerId="ADAL" clId="{9C108AB2-600A-194A-85B0-3C6D92C9EAA0}" dt="2023-02-09T22:25:16.333" v="237" actId="478"/>
          <ac:picMkLst>
            <pc:docMk/>
            <pc:sldMk cId="2725072411" sldId="504"/>
            <ac:picMk id="4" creationId="{0D54B2F0-A3F1-28BB-1212-C6E2721A7FA5}"/>
          </ac:picMkLst>
        </pc:picChg>
        <pc:picChg chg="add mod">
          <ac:chgData name="Jenny Toerien" userId="5a166c0d-fc55-4e4d-8a88-6977aa8a270d" providerId="ADAL" clId="{9C108AB2-600A-194A-85B0-3C6D92C9EAA0}" dt="2023-02-09T22:27:47.849" v="239" actId="1076"/>
          <ac:picMkLst>
            <pc:docMk/>
            <pc:sldMk cId="2725072411" sldId="504"/>
            <ac:picMk id="5" creationId="{EB54B987-CCE7-8CC9-7E48-06670EE6C688}"/>
          </ac:picMkLst>
        </pc:picChg>
        <pc:picChg chg="add mod">
          <ac:chgData name="Jenny Toerien" userId="5a166c0d-fc55-4e4d-8a88-6977aa8a270d" providerId="ADAL" clId="{9C108AB2-600A-194A-85B0-3C6D92C9EAA0}" dt="2023-02-10T00:32:26.186" v="1548" actId="1076"/>
          <ac:picMkLst>
            <pc:docMk/>
            <pc:sldMk cId="2725072411" sldId="504"/>
            <ac:picMk id="6" creationId="{AF1E5BFD-3B14-A183-717E-7C71EBFCDEC0}"/>
          </ac:picMkLst>
        </pc:picChg>
      </pc:sldChg>
      <pc:sldChg chg="addSp delSp modSp add mod delAnim modAnim">
        <pc:chgData name="Jenny Toerien" userId="5a166c0d-fc55-4e4d-8a88-6977aa8a270d" providerId="ADAL" clId="{9C108AB2-600A-194A-85B0-3C6D92C9EAA0}" dt="2023-02-10T00:35:01.586" v="1579"/>
        <pc:sldMkLst>
          <pc:docMk/>
          <pc:sldMk cId="2942727761" sldId="505"/>
        </pc:sldMkLst>
        <pc:spChg chg="mod">
          <ac:chgData name="Jenny Toerien" userId="5a166c0d-fc55-4e4d-8a88-6977aa8a270d" providerId="ADAL" clId="{9C108AB2-600A-194A-85B0-3C6D92C9EAA0}" dt="2023-02-10T00:33:29.036" v="1561" actId="207"/>
          <ac:spMkLst>
            <pc:docMk/>
            <pc:sldMk cId="2942727761" sldId="505"/>
            <ac:spMk id="2" creationId="{AC168847-93F8-5FD0-A144-3AFDD0506D68}"/>
          </ac:spMkLst>
        </pc:spChg>
        <pc:spChg chg="add del mod">
          <ac:chgData name="Jenny Toerien" userId="5a166c0d-fc55-4e4d-8a88-6977aa8a270d" providerId="ADAL" clId="{9C108AB2-600A-194A-85B0-3C6D92C9EAA0}" dt="2023-02-10T00:33:35.594" v="1563" actId="478"/>
          <ac:spMkLst>
            <pc:docMk/>
            <pc:sldMk cId="2942727761" sldId="505"/>
            <ac:spMk id="7" creationId="{DE756A7A-6602-1256-F7AF-53CA4102BCD0}"/>
          </ac:spMkLst>
        </pc:spChg>
        <pc:spChg chg="add mod">
          <ac:chgData name="Jenny Toerien" userId="5a166c0d-fc55-4e4d-8a88-6977aa8a270d" providerId="ADAL" clId="{9C108AB2-600A-194A-85B0-3C6D92C9EAA0}" dt="2023-02-10T00:33:51.233" v="1567" actId="14100"/>
          <ac:spMkLst>
            <pc:docMk/>
            <pc:sldMk cId="2942727761" sldId="505"/>
            <ac:spMk id="8" creationId="{A28034A2-21FC-69DC-7798-1613DE304668}"/>
          </ac:spMkLst>
        </pc:spChg>
        <pc:spChg chg="add mod">
          <ac:chgData name="Jenny Toerien" userId="5a166c0d-fc55-4e4d-8a88-6977aa8a270d" providerId="ADAL" clId="{9C108AB2-600A-194A-85B0-3C6D92C9EAA0}" dt="2023-02-10T00:34:07.487" v="1572" actId="14100"/>
          <ac:spMkLst>
            <pc:docMk/>
            <pc:sldMk cId="2942727761" sldId="505"/>
            <ac:spMk id="9" creationId="{A9C434F4-DEB2-903A-023A-D298A563618D}"/>
          </ac:spMkLst>
        </pc:spChg>
        <pc:spChg chg="add mod">
          <ac:chgData name="Jenny Toerien" userId="5a166c0d-fc55-4e4d-8a88-6977aa8a270d" providerId="ADAL" clId="{9C108AB2-600A-194A-85B0-3C6D92C9EAA0}" dt="2023-02-10T00:34:17.387" v="1575" actId="14100"/>
          <ac:spMkLst>
            <pc:docMk/>
            <pc:sldMk cId="2942727761" sldId="505"/>
            <ac:spMk id="10" creationId="{6DBCC21B-495E-51AD-354F-D3D59EF9BAC2}"/>
          </ac:spMkLst>
        </pc:spChg>
        <pc:picChg chg="add mod">
          <ac:chgData name="Jenny Toerien" userId="5a166c0d-fc55-4e4d-8a88-6977aa8a270d" providerId="ADAL" clId="{9C108AB2-600A-194A-85B0-3C6D92C9EAA0}" dt="2023-02-09T22:31:56.874" v="247" actId="1076"/>
          <ac:picMkLst>
            <pc:docMk/>
            <pc:sldMk cId="2942727761" sldId="505"/>
            <ac:picMk id="3" creationId="{359CB6A6-74E5-DE60-F21D-436A234430DB}"/>
          </ac:picMkLst>
        </pc:picChg>
        <pc:picChg chg="add mod">
          <ac:chgData name="Jenny Toerien" userId="5a166c0d-fc55-4e4d-8a88-6977aa8a270d" providerId="ADAL" clId="{9C108AB2-600A-194A-85B0-3C6D92C9EAA0}" dt="2023-02-10T00:33:58.170" v="1569" actId="166"/>
          <ac:picMkLst>
            <pc:docMk/>
            <pc:sldMk cId="2942727761" sldId="505"/>
            <ac:picMk id="4" creationId="{56249494-8D3E-7BC1-630C-2BE548B32A1B}"/>
          </ac:picMkLst>
        </pc:picChg>
        <pc:picChg chg="del">
          <ac:chgData name="Jenny Toerien" userId="5a166c0d-fc55-4e4d-8a88-6977aa8a270d" providerId="ADAL" clId="{9C108AB2-600A-194A-85B0-3C6D92C9EAA0}" dt="2023-02-09T22:31:49.523" v="243" actId="478"/>
          <ac:picMkLst>
            <pc:docMk/>
            <pc:sldMk cId="2942727761" sldId="505"/>
            <ac:picMk id="5" creationId="{EB54B987-CCE7-8CC9-7E48-06670EE6C688}"/>
          </ac:picMkLst>
        </pc:picChg>
        <pc:picChg chg="del">
          <ac:chgData name="Jenny Toerien" userId="5a166c0d-fc55-4e4d-8a88-6977aa8a270d" providerId="ADAL" clId="{9C108AB2-600A-194A-85B0-3C6D92C9EAA0}" dt="2023-02-09T22:31:50.849" v="244" actId="478"/>
          <ac:picMkLst>
            <pc:docMk/>
            <pc:sldMk cId="2942727761" sldId="505"/>
            <ac:picMk id="6" creationId="{AF1E5BFD-3B14-A183-717E-7C71EBFCDEC0}"/>
          </ac:picMkLst>
        </pc:picChg>
      </pc:sldChg>
      <pc:sldChg chg="addSp delSp modSp add mod modAnim">
        <pc:chgData name="Jenny Toerien" userId="5a166c0d-fc55-4e4d-8a88-6977aa8a270d" providerId="ADAL" clId="{9C108AB2-600A-194A-85B0-3C6D92C9EAA0}" dt="2023-02-10T00:36:34.836" v="1595"/>
        <pc:sldMkLst>
          <pc:docMk/>
          <pc:sldMk cId="3775493008" sldId="506"/>
        </pc:sldMkLst>
        <pc:spChg chg="mod">
          <ac:chgData name="Jenny Toerien" userId="5a166c0d-fc55-4e4d-8a88-6977aa8a270d" providerId="ADAL" clId="{9C108AB2-600A-194A-85B0-3C6D92C9EAA0}" dt="2023-02-10T00:35:42.841" v="1586" actId="207"/>
          <ac:spMkLst>
            <pc:docMk/>
            <pc:sldMk cId="3775493008" sldId="506"/>
            <ac:spMk id="2" creationId="{AC168847-93F8-5FD0-A144-3AFDD0506D68}"/>
          </ac:spMkLst>
        </pc:spChg>
        <pc:spChg chg="add mod">
          <ac:chgData name="Jenny Toerien" userId="5a166c0d-fc55-4e4d-8a88-6977aa8a270d" providerId="ADAL" clId="{9C108AB2-600A-194A-85B0-3C6D92C9EAA0}" dt="2023-02-10T00:35:36.639" v="1584" actId="207"/>
          <ac:spMkLst>
            <pc:docMk/>
            <pc:sldMk cId="3775493008" sldId="506"/>
            <ac:spMk id="7" creationId="{392FF7E2-2A64-F0C9-F0DD-F4030F8B6D8E}"/>
          </ac:spMkLst>
        </pc:spChg>
        <pc:spChg chg="add mod">
          <ac:chgData name="Jenny Toerien" userId="5a166c0d-fc55-4e4d-8a88-6977aa8a270d" providerId="ADAL" clId="{9C108AB2-600A-194A-85B0-3C6D92C9EAA0}" dt="2023-02-10T00:35:40.064" v="1585" actId="207"/>
          <ac:spMkLst>
            <pc:docMk/>
            <pc:sldMk cId="3775493008" sldId="506"/>
            <ac:spMk id="8" creationId="{0904C99D-094A-315F-82EF-F23B4706936C}"/>
          </ac:spMkLst>
        </pc:spChg>
        <pc:spChg chg="add mod">
          <ac:chgData name="Jenny Toerien" userId="5a166c0d-fc55-4e4d-8a88-6977aa8a270d" providerId="ADAL" clId="{9C108AB2-600A-194A-85B0-3C6D92C9EAA0}" dt="2023-02-10T00:35:19.624" v="1581" actId="1076"/>
          <ac:spMkLst>
            <pc:docMk/>
            <pc:sldMk cId="3775493008" sldId="506"/>
            <ac:spMk id="9" creationId="{589093D5-0686-E075-0E87-FA3BCE169144}"/>
          </ac:spMkLst>
        </pc:spChg>
        <pc:spChg chg="add mod">
          <ac:chgData name="Jenny Toerien" userId="5a166c0d-fc55-4e4d-8a88-6977aa8a270d" providerId="ADAL" clId="{9C108AB2-600A-194A-85B0-3C6D92C9EAA0}" dt="2023-02-10T00:35:57.954" v="1589" actId="14100"/>
          <ac:spMkLst>
            <pc:docMk/>
            <pc:sldMk cId="3775493008" sldId="506"/>
            <ac:spMk id="10" creationId="{EFBACE46-C17E-8B5D-7E7A-41C05AC6B26F}"/>
          </ac:spMkLst>
        </pc:spChg>
        <pc:spChg chg="add mod">
          <ac:chgData name="Jenny Toerien" userId="5a166c0d-fc55-4e4d-8a88-6977aa8a270d" providerId="ADAL" clId="{9C108AB2-600A-194A-85B0-3C6D92C9EAA0}" dt="2023-02-10T00:36:31.346" v="1594" actId="14100"/>
          <ac:spMkLst>
            <pc:docMk/>
            <pc:sldMk cId="3775493008" sldId="506"/>
            <ac:spMk id="11" creationId="{E1AEE891-C66E-D418-1A56-36A5A5CF440C}"/>
          </ac:spMkLst>
        </pc:spChg>
        <pc:picChg chg="del">
          <ac:chgData name="Jenny Toerien" userId="5a166c0d-fc55-4e4d-8a88-6977aa8a270d" providerId="ADAL" clId="{9C108AB2-600A-194A-85B0-3C6D92C9EAA0}" dt="2023-02-09T22:32:52.089" v="252" actId="478"/>
          <ac:picMkLst>
            <pc:docMk/>
            <pc:sldMk cId="3775493008" sldId="506"/>
            <ac:picMk id="3" creationId="{359CB6A6-74E5-DE60-F21D-436A234430DB}"/>
          </ac:picMkLst>
        </pc:picChg>
        <pc:picChg chg="del">
          <ac:chgData name="Jenny Toerien" userId="5a166c0d-fc55-4e4d-8a88-6977aa8a270d" providerId="ADAL" clId="{9C108AB2-600A-194A-85B0-3C6D92C9EAA0}" dt="2023-02-09T22:32:53.699" v="253" actId="478"/>
          <ac:picMkLst>
            <pc:docMk/>
            <pc:sldMk cId="3775493008" sldId="506"/>
            <ac:picMk id="4" creationId="{56249494-8D3E-7BC1-630C-2BE548B32A1B}"/>
          </ac:picMkLst>
        </pc:picChg>
        <pc:picChg chg="add mod">
          <ac:chgData name="Jenny Toerien" userId="5a166c0d-fc55-4e4d-8a88-6977aa8a270d" providerId="ADAL" clId="{9C108AB2-600A-194A-85B0-3C6D92C9EAA0}" dt="2023-02-09T22:32:59.447" v="256" actId="1076"/>
          <ac:picMkLst>
            <pc:docMk/>
            <pc:sldMk cId="3775493008" sldId="506"/>
            <ac:picMk id="5" creationId="{03DDFA69-EF94-ED97-E25E-7DB392D5A804}"/>
          </ac:picMkLst>
        </pc:picChg>
        <pc:picChg chg="add mod">
          <ac:chgData name="Jenny Toerien" userId="5a166c0d-fc55-4e4d-8a88-6977aa8a270d" providerId="ADAL" clId="{9C108AB2-600A-194A-85B0-3C6D92C9EAA0}" dt="2023-02-09T22:34:02.983" v="259" actId="1076"/>
          <ac:picMkLst>
            <pc:docMk/>
            <pc:sldMk cId="3775493008" sldId="506"/>
            <ac:picMk id="6" creationId="{C7ADCFA7-50AF-DA7A-5635-204AD5C225E6}"/>
          </ac:picMkLst>
        </pc:picChg>
      </pc:sldChg>
      <pc:sldChg chg="addSp delSp modSp new mod modAnim">
        <pc:chgData name="Jenny Toerien" userId="5a166c0d-fc55-4e4d-8a88-6977aa8a270d" providerId="ADAL" clId="{9C108AB2-600A-194A-85B0-3C6D92C9EAA0}" dt="2023-02-10T00:36:58.290" v="1597" actId="1076"/>
        <pc:sldMkLst>
          <pc:docMk/>
          <pc:sldMk cId="592984877" sldId="507"/>
        </pc:sldMkLst>
        <pc:spChg chg="mod">
          <ac:chgData name="Jenny Toerien" userId="5a166c0d-fc55-4e4d-8a88-6977aa8a270d" providerId="ADAL" clId="{9C108AB2-600A-194A-85B0-3C6D92C9EAA0}" dt="2023-02-09T22:46:46.772" v="317" actId="5793"/>
          <ac:spMkLst>
            <pc:docMk/>
            <pc:sldMk cId="592984877" sldId="507"/>
            <ac:spMk id="2" creationId="{A69B1255-4BB9-DF3B-7065-C5B475261D06}"/>
          </ac:spMkLst>
        </pc:spChg>
        <pc:spChg chg="del">
          <ac:chgData name="Jenny Toerien" userId="5a166c0d-fc55-4e4d-8a88-6977aa8a270d" providerId="ADAL" clId="{9C108AB2-600A-194A-85B0-3C6D92C9EAA0}" dt="2023-02-09T22:46:27.385" v="292" actId="478"/>
          <ac:spMkLst>
            <pc:docMk/>
            <pc:sldMk cId="592984877" sldId="507"/>
            <ac:spMk id="3" creationId="{070C32CE-2FB1-0E4B-7D81-BE1037914E43}"/>
          </ac:spMkLst>
        </pc:spChg>
        <pc:spChg chg="add mod">
          <ac:chgData name="Jenny Toerien" userId="5a166c0d-fc55-4e4d-8a88-6977aa8a270d" providerId="ADAL" clId="{9C108AB2-600A-194A-85B0-3C6D92C9EAA0}" dt="2023-02-10T00:36:58.290" v="1597" actId="1076"/>
          <ac:spMkLst>
            <pc:docMk/>
            <pc:sldMk cId="592984877" sldId="507"/>
            <ac:spMk id="5" creationId="{C6FAEE2A-6C9F-A323-DBA8-AC38E950561B}"/>
          </ac:spMkLst>
        </pc:spChg>
        <pc:picChg chg="add mod">
          <ac:chgData name="Jenny Toerien" userId="5a166c0d-fc55-4e4d-8a88-6977aa8a270d" providerId="ADAL" clId="{9C108AB2-600A-194A-85B0-3C6D92C9EAA0}" dt="2023-02-09T22:46:39.294" v="297" actId="1076"/>
          <ac:picMkLst>
            <pc:docMk/>
            <pc:sldMk cId="592984877" sldId="507"/>
            <ac:picMk id="4" creationId="{663886E8-A10F-0BE4-6C18-2336CF5F855E}"/>
          </ac:picMkLst>
        </pc:picChg>
      </pc:sldChg>
      <pc:sldChg chg="addSp delSp modSp add mod ord modAnim">
        <pc:chgData name="Jenny Toerien" userId="5a166c0d-fc55-4e4d-8a88-6977aa8a270d" providerId="ADAL" clId="{9C108AB2-600A-194A-85B0-3C6D92C9EAA0}" dt="2023-02-10T00:15:04.323" v="1076"/>
        <pc:sldMkLst>
          <pc:docMk/>
          <pc:sldMk cId="3409734441" sldId="508"/>
        </pc:sldMkLst>
        <pc:spChg chg="del">
          <ac:chgData name="Jenny Toerien" userId="5a166c0d-fc55-4e4d-8a88-6977aa8a270d" providerId="ADAL" clId="{9C108AB2-600A-194A-85B0-3C6D92C9EAA0}" dt="2023-02-09T22:54:34.193" v="321" actId="478"/>
          <ac:spMkLst>
            <pc:docMk/>
            <pc:sldMk cId="3409734441" sldId="508"/>
            <ac:spMk id="2" creationId="{2035F5F8-8E5D-471E-AE95-741D74ED9038}"/>
          </ac:spMkLst>
        </pc:spChg>
        <pc:spChg chg="add del mod">
          <ac:chgData name="Jenny Toerien" userId="5a166c0d-fc55-4e4d-8a88-6977aa8a270d" providerId="ADAL" clId="{9C108AB2-600A-194A-85B0-3C6D92C9EAA0}" dt="2023-02-09T22:54:31.387" v="320" actId="478"/>
          <ac:spMkLst>
            <pc:docMk/>
            <pc:sldMk cId="3409734441" sldId="508"/>
            <ac:spMk id="4" creationId="{A2E2CEE8-6EDC-EFF4-CC0A-371ADEBFECD0}"/>
          </ac:spMkLst>
        </pc:spChg>
        <pc:spChg chg="add del mod">
          <ac:chgData name="Jenny Toerien" userId="5a166c0d-fc55-4e4d-8a88-6977aa8a270d" providerId="ADAL" clId="{9C108AB2-600A-194A-85B0-3C6D92C9EAA0}" dt="2023-02-09T22:54:35.968" v="322" actId="478"/>
          <ac:spMkLst>
            <pc:docMk/>
            <pc:sldMk cId="3409734441" sldId="508"/>
            <ac:spMk id="6" creationId="{773FD874-9DC5-8752-4279-1257F8D4189F}"/>
          </ac:spMkLst>
        </pc:spChg>
        <pc:spChg chg="add mod">
          <ac:chgData name="Jenny Toerien" userId="5a166c0d-fc55-4e4d-8a88-6977aa8a270d" providerId="ADAL" clId="{9C108AB2-600A-194A-85B0-3C6D92C9EAA0}" dt="2023-02-10T00:14:36.965" v="1074" actId="207"/>
          <ac:spMkLst>
            <pc:docMk/>
            <pc:sldMk cId="3409734441" sldId="508"/>
            <ac:spMk id="10" creationId="{25D4ACE6-24F7-6B1F-0A78-6CF3B180DFF4}"/>
          </ac:spMkLst>
        </pc:spChg>
        <pc:picChg chg="del">
          <ac:chgData name="Jenny Toerien" userId="5a166c0d-fc55-4e4d-8a88-6977aa8a270d" providerId="ADAL" clId="{9C108AB2-600A-194A-85B0-3C6D92C9EAA0}" dt="2023-02-09T22:54:28.480" v="319" actId="478"/>
          <ac:picMkLst>
            <pc:docMk/>
            <pc:sldMk cId="3409734441" sldId="508"/>
            <ac:picMk id="7" creationId="{76AE7CF5-772F-4963-ABD1-C70E3F5A3E66}"/>
          </ac:picMkLst>
        </pc:picChg>
        <pc:picChg chg="add mod">
          <ac:chgData name="Jenny Toerien" userId="5a166c0d-fc55-4e4d-8a88-6977aa8a270d" providerId="ADAL" clId="{9C108AB2-600A-194A-85B0-3C6D92C9EAA0}" dt="2023-02-10T00:14:43.404" v="1075" actId="1440"/>
          <ac:picMkLst>
            <pc:docMk/>
            <pc:sldMk cId="3409734441" sldId="508"/>
            <ac:picMk id="8" creationId="{4B9A7589-EAA5-3783-F4D0-80BFB335B2AE}"/>
          </ac:picMkLst>
        </pc:picChg>
      </pc:sldChg>
      <pc:sldChg chg="addSp delSp modSp add mod">
        <pc:chgData name="Jenny Toerien" userId="5a166c0d-fc55-4e4d-8a88-6977aa8a270d" providerId="ADAL" clId="{9C108AB2-600A-194A-85B0-3C6D92C9EAA0}" dt="2023-02-09T23:35:40.771" v="749" actId="1037"/>
        <pc:sldMkLst>
          <pc:docMk/>
          <pc:sldMk cId="2548072708" sldId="509"/>
        </pc:sldMkLst>
        <pc:spChg chg="add del mod">
          <ac:chgData name="Jenny Toerien" userId="5a166c0d-fc55-4e4d-8a88-6977aa8a270d" providerId="ADAL" clId="{9C108AB2-600A-194A-85B0-3C6D92C9EAA0}" dt="2023-02-09T23:02:42.576" v="329" actId="478"/>
          <ac:spMkLst>
            <pc:docMk/>
            <pc:sldMk cId="2548072708" sldId="509"/>
            <ac:spMk id="4" creationId="{AC7BF890-88CA-41F9-9284-9E2996C1755B}"/>
          </ac:spMkLst>
        </pc:spChg>
        <pc:picChg chg="add mod">
          <ac:chgData name="Jenny Toerien" userId="5a166c0d-fc55-4e4d-8a88-6977aa8a270d" providerId="ADAL" clId="{9C108AB2-600A-194A-85B0-3C6D92C9EAA0}" dt="2023-02-09T23:03:23.398" v="332" actId="14100"/>
          <ac:picMkLst>
            <pc:docMk/>
            <pc:sldMk cId="2548072708" sldId="509"/>
            <ac:picMk id="5" creationId="{BB335770-2C04-95A6-1D59-A2495892BE3C}"/>
          </ac:picMkLst>
        </pc:picChg>
        <pc:picChg chg="add del mod">
          <ac:chgData name="Jenny Toerien" userId="5a166c0d-fc55-4e4d-8a88-6977aa8a270d" providerId="ADAL" clId="{9C108AB2-600A-194A-85B0-3C6D92C9EAA0}" dt="2023-02-09T23:06:46.491" v="350" actId="478"/>
          <ac:picMkLst>
            <pc:docMk/>
            <pc:sldMk cId="2548072708" sldId="509"/>
            <ac:picMk id="6" creationId="{01967847-B591-C3FE-F410-508E24854E42}"/>
          </ac:picMkLst>
        </pc:picChg>
        <pc:picChg chg="del">
          <ac:chgData name="Jenny Toerien" userId="5a166c0d-fc55-4e4d-8a88-6977aa8a270d" providerId="ADAL" clId="{9C108AB2-600A-194A-85B0-3C6D92C9EAA0}" dt="2023-02-09T23:02:39.543" v="328" actId="478"/>
          <ac:picMkLst>
            <pc:docMk/>
            <pc:sldMk cId="2548072708" sldId="509"/>
            <ac:picMk id="7" creationId="{76AE7CF5-772F-4963-ABD1-C70E3F5A3E66}"/>
          </ac:picMkLst>
        </pc:picChg>
        <pc:picChg chg="add del mod">
          <ac:chgData name="Jenny Toerien" userId="5a166c0d-fc55-4e4d-8a88-6977aa8a270d" providerId="ADAL" clId="{9C108AB2-600A-194A-85B0-3C6D92C9EAA0}" dt="2023-02-09T23:06:47.806" v="351" actId="478"/>
          <ac:picMkLst>
            <pc:docMk/>
            <pc:sldMk cId="2548072708" sldId="509"/>
            <ac:picMk id="8" creationId="{B551DB89-9C20-E2E1-C13F-C8A3C2660995}"/>
          </ac:picMkLst>
        </pc:picChg>
        <pc:picChg chg="add mod">
          <ac:chgData name="Jenny Toerien" userId="5a166c0d-fc55-4e4d-8a88-6977aa8a270d" providerId="ADAL" clId="{9C108AB2-600A-194A-85B0-3C6D92C9EAA0}" dt="2023-02-09T23:35:40.771" v="749" actId="1037"/>
          <ac:picMkLst>
            <pc:docMk/>
            <pc:sldMk cId="2548072708" sldId="509"/>
            <ac:picMk id="9" creationId="{8A40EA15-4E65-730D-8482-0CF2BA992916}"/>
          </ac:picMkLst>
        </pc:picChg>
      </pc:sldChg>
      <pc:sldChg chg="addSp delSp modSp add mod modAnim">
        <pc:chgData name="Jenny Toerien" userId="5a166c0d-fc55-4e4d-8a88-6977aa8a270d" providerId="ADAL" clId="{9C108AB2-600A-194A-85B0-3C6D92C9EAA0}" dt="2023-02-10T00:20:44.770" v="1407"/>
        <pc:sldMkLst>
          <pc:docMk/>
          <pc:sldMk cId="888917677" sldId="510"/>
        </pc:sldMkLst>
        <pc:spChg chg="add mod">
          <ac:chgData name="Jenny Toerien" userId="5a166c0d-fc55-4e4d-8a88-6977aa8a270d" providerId="ADAL" clId="{9C108AB2-600A-194A-85B0-3C6D92C9EAA0}" dt="2023-02-10T00:20:12.134" v="1400" actId="108"/>
          <ac:spMkLst>
            <pc:docMk/>
            <pc:sldMk cId="888917677" sldId="510"/>
            <ac:spMk id="4" creationId="{7DEB9E47-D29C-6F0B-2513-2A38D81935BF}"/>
          </ac:spMkLst>
        </pc:spChg>
        <pc:spChg chg="add mod">
          <ac:chgData name="Jenny Toerien" userId="5a166c0d-fc55-4e4d-8a88-6977aa8a270d" providerId="ADAL" clId="{9C108AB2-600A-194A-85B0-3C6D92C9EAA0}" dt="2023-02-10T00:20:14.460" v="1402" actId="108"/>
          <ac:spMkLst>
            <pc:docMk/>
            <pc:sldMk cId="888917677" sldId="510"/>
            <ac:spMk id="7" creationId="{7AF196AB-B9E1-A4F0-2356-9455B7A3A0B6}"/>
          </ac:spMkLst>
        </pc:spChg>
        <pc:spChg chg="add del mod">
          <ac:chgData name="Jenny Toerien" userId="5a166c0d-fc55-4e4d-8a88-6977aa8a270d" providerId="ADAL" clId="{9C108AB2-600A-194A-85B0-3C6D92C9EAA0}" dt="2023-02-10T00:19:00.869" v="1304" actId="478"/>
          <ac:spMkLst>
            <pc:docMk/>
            <pc:sldMk cId="888917677" sldId="510"/>
            <ac:spMk id="9" creationId="{EF5A10EE-D94F-C01B-E331-52814577E245}"/>
          </ac:spMkLst>
        </pc:spChg>
        <pc:spChg chg="add mod">
          <ac:chgData name="Jenny Toerien" userId="5a166c0d-fc55-4e4d-8a88-6977aa8a270d" providerId="ADAL" clId="{9C108AB2-600A-194A-85B0-3C6D92C9EAA0}" dt="2023-02-10T00:20:13.225" v="1401" actId="108"/>
          <ac:spMkLst>
            <pc:docMk/>
            <pc:sldMk cId="888917677" sldId="510"/>
            <ac:spMk id="10" creationId="{6583C0DC-3AD5-1DC1-3E1A-5AE833277666}"/>
          </ac:spMkLst>
        </pc:spChg>
        <pc:picChg chg="add mod">
          <ac:chgData name="Jenny Toerien" userId="5a166c0d-fc55-4e4d-8a88-6977aa8a270d" providerId="ADAL" clId="{9C108AB2-600A-194A-85B0-3C6D92C9EAA0}" dt="2023-02-09T23:08:32.182" v="386" actId="1038"/>
          <ac:picMkLst>
            <pc:docMk/>
            <pc:sldMk cId="888917677" sldId="510"/>
            <ac:picMk id="3" creationId="{6259634A-1891-8E72-977E-DAEA1C5D6107}"/>
          </ac:picMkLst>
        </pc:picChg>
        <pc:picChg chg="del">
          <ac:chgData name="Jenny Toerien" userId="5a166c0d-fc55-4e4d-8a88-6977aa8a270d" providerId="ADAL" clId="{9C108AB2-600A-194A-85B0-3C6D92C9EAA0}" dt="2023-02-09T23:04:50.192" v="338" actId="478"/>
          <ac:picMkLst>
            <pc:docMk/>
            <pc:sldMk cId="888917677" sldId="510"/>
            <ac:picMk id="5" creationId="{BB335770-2C04-95A6-1D59-A2495892BE3C}"/>
          </ac:picMkLst>
        </pc:picChg>
        <pc:picChg chg="mod">
          <ac:chgData name="Jenny Toerien" userId="5a166c0d-fc55-4e4d-8a88-6977aa8a270d" providerId="ADAL" clId="{9C108AB2-600A-194A-85B0-3C6D92C9EAA0}" dt="2023-02-09T23:08:32.182" v="386" actId="1038"/>
          <ac:picMkLst>
            <pc:docMk/>
            <pc:sldMk cId="888917677" sldId="510"/>
            <ac:picMk id="6" creationId="{01967847-B591-C3FE-F410-508E24854E42}"/>
          </ac:picMkLst>
        </pc:picChg>
        <pc:picChg chg="mod">
          <ac:chgData name="Jenny Toerien" userId="5a166c0d-fc55-4e4d-8a88-6977aa8a270d" providerId="ADAL" clId="{9C108AB2-600A-194A-85B0-3C6D92C9EAA0}" dt="2023-02-09T23:08:32.182" v="386" actId="1038"/>
          <ac:picMkLst>
            <pc:docMk/>
            <pc:sldMk cId="888917677" sldId="510"/>
            <ac:picMk id="8" creationId="{B551DB89-9C20-E2E1-C13F-C8A3C2660995}"/>
          </ac:picMkLst>
        </pc:picChg>
      </pc:sldChg>
      <pc:sldChg chg="addSp delSp modSp add mod modAnim">
        <pc:chgData name="Jenny Toerien" userId="5a166c0d-fc55-4e4d-8a88-6977aa8a270d" providerId="ADAL" clId="{9C108AB2-600A-194A-85B0-3C6D92C9EAA0}" dt="2023-02-10T00:21:45.433" v="1478"/>
        <pc:sldMkLst>
          <pc:docMk/>
          <pc:sldMk cId="3662434710" sldId="511"/>
        </pc:sldMkLst>
        <pc:spChg chg="add mod">
          <ac:chgData name="Jenny Toerien" userId="5a166c0d-fc55-4e4d-8a88-6977aa8a270d" providerId="ADAL" clId="{9C108AB2-600A-194A-85B0-3C6D92C9EAA0}" dt="2023-02-10T00:21:35.253" v="1476" actId="20577"/>
          <ac:spMkLst>
            <pc:docMk/>
            <pc:sldMk cId="3662434710" sldId="511"/>
            <ac:spMk id="9" creationId="{44C6EA44-D16D-FFA2-2E19-F8084152D6DF}"/>
          </ac:spMkLst>
        </pc:spChg>
        <pc:picChg chg="del">
          <ac:chgData name="Jenny Toerien" userId="5a166c0d-fc55-4e4d-8a88-6977aa8a270d" providerId="ADAL" clId="{9C108AB2-600A-194A-85B0-3C6D92C9EAA0}" dt="2023-02-09T23:06:32.932" v="346" actId="478"/>
          <ac:picMkLst>
            <pc:docMk/>
            <pc:sldMk cId="3662434710" sldId="511"/>
            <ac:picMk id="3" creationId="{6259634A-1891-8E72-977E-DAEA1C5D6107}"/>
          </ac:picMkLst>
        </pc:picChg>
        <pc:picChg chg="add del mod">
          <ac:chgData name="Jenny Toerien" userId="5a166c0d-fc55-4e4d-8a88-6977aa8a270d" providerId="ADAL" clId="{9C108AB2-600A-194A-85B0-3C6D92C9EAA0}" dt="2023-02-09T23:06:44.222" v="349" actId="21"/>
          <ac:picMkLst>
            <pc:docMk/>
            <pc:sldMk cId="3662434710" sldId="511"/>
            <ac:picMk id="4" creationId="{878CDEEF-956A-AC86-E705-1452D4142B05}"/>
          </ac:picMkLst>
        </pc:picChg>
        <pc:picChg chg="add mod">
          <ac:chgData name="Jenny Toerien" userId="5a166c0d-fc55-4e4d-8a88-6977aa8a270d" providerId="ADAL" clId="{9C108AB2-600A-194A-85B0-3C6D92C9EAA0}" dt="2023-02-09T23:08:38.909" v="387" actId="1076"/>
          <ac:picMkLst>
            <pc:docMk/>
            <pc:sldMk cId="3662434710" sldId="511"/>
            <ac:picMk id="5" creationId="{9E1769E2-55C5-32CA-A7BF-9073BAF638AE}"/>
          </ac:picMkLst>
        </pc:picChg>
        <pc:picChg chg="del">
          <ac:chgData name="Jenny Toerien" userId="5a166c0d-fc55-4e4d-8a88-6977aa8a270d" providerId="ADAL" clId="{9C108AB2-600A-194A-85B0-3C6D92C9EAA0}" dt="2023-02-09T23:06:30.457" v="344" actId="478"/>
          <ac:picMkLst>
            <pc:docMk/>
            <pc:sldMk cId="3662434710" sldId="511"/>
            <ac:picMk id="6" creationId="{01967847-B591-C3FE-F410-508E24854E42}"/>
          </ac:picMkLst>
        </pc:picChg>
        <pc:picChg chg="add mod">
          <ac:chgData name="Jenny Toerien" userId="5a166c0d-fc55-4e4d-8a88-6977aa8a270d" providerId="ADAL" clId="{9C108AB2-600A-194A-85B0-3C6D92C9EAA0}" dt="2023-02-09T23:08:41.388" v="388" actId="1076"/>
          <ac:picMkLst>
            <pc:docMk/>
            <pc:sldMk cId="3662434710" sldId="511"/>
            <ac:picMk id="7" creationId="{90E42F2C-8486-FA38-4870-72C649585CCF}"/>
          </ac:picMkLst>
        </pc:picChg>
        <pc:picChg chg="del">
          <ac:chgData name="Jenny Toerien" userId="5a166c0d-fc55-4e4d-8a88-6977aa8a270d" providerId="ADAL" clId="{9C108AB2-600A-194A-85B0-3C6D92C9EAA0}" dt="2023-02-09T23:06:31.661" v="345" actId="478"/>
          <ac:picMkLst>
            <pc:docMk/>
            <pc:sldMk cId="3662434710" sldId="511"/>
            <ac:picMk id="8" creationId="{B551DB89-9C20-E2E1-C13F-C8A3C2660995}"/>
          </ac:picMkLst>
        </pc:picChg>
      </pc:sldChg>
      <pc:sldChg chg="addSp delSp modSp add mod">
        <pc:chgData name="Jenny Toerien" userId="5a166c0d-fc55-4e4d-8a88-6977aa8a270d" providerId="ADAL" clId="{9C108AB2-600A-194A-85B0-3C6D92C9EAA0}" dt="2023-02-10T00:14:10.665" v="1073" actId="1076"/>
        <pc:sldMkLst>
          <pc:docMk/>
          <pc:sldMk cId="1837999679" sldId="512"/>
        </pc:sldMkLst>
        <pc:spChg chg="add del mod">
          <ac:chgData name="Jenny Toerien" userId="5a166c0d-fc55-4e4d-8a88-6977aa8a270d" providerId="ADAL" clId="{9C108AB2-600A-194A-85B0-3C6D92C9EAA0}" dt="2023-02-09T23:10:05.490" v="394" actId="478"/>
          <ac:spMkLst>
            <pc:docMk/>
            <pc:sldMk cId="1837999679" sldId="512"/>
            <ac:spMk id="4" creationId="{7E378A56-0DED-69D4-18DD-082BF4E189A0}"/>
          </ac:spMkLst>
        </pc:spChg>
        <pc:spChg chg="add mod">
          <ac:chgData name="Jenny Toerien" userId="5a166c0d-fc55-4e4d-8a88-6977aa8a270d" providerId="ADAL" clId="{9C108AB2-600A-194A-85B0-3C6D92C9EAA0}" dt="2023-02-10T00:14:10.665" v="1073" actId="1076"/>
          <ac:spMkLst>
            <pc:docMk/>
            <pc:sldMk cId="1837999679" sldId="512"/>
            <ac:spMk id="6" creationId="{CC52444F-2A44-B91E-C054-EC91EC5066F1}"/>
          </ac:spMkLst>
        </pc:spChg>
        <pc:picChg chg="del">
          <ac:chgData name="Jenny Toerien" userId="5a166c0d-fc55-4e4d-8a88-6977aa8a270d" providerId="ADAL" clId="{9C108AB2-600A-194A-85B0-3C6D92C9EAA0}" dt="2023-02-09T23:10:01.076" v="392" actId="478"/>
          <ac:picMkLst>
            <pc:docMk/>
            <pc:sldMk cId="1837999679" sldId="512"/>
            <ac:picMk id="7" creationId="{76AE7CF5-772F-4963-ABD1-C70E3F5A3E66}"/>
          </ac:picMkLst>
        </pc:picChg>
      </pc:sldChg>
      <pc:sldChg chg="addSp delSp modSp add mod ord modAnim">
        <pc:chgData name="Jenny Toerien" userId="5a166c0d-fc55-4e4d-8a88-6977aa8a270d" providerId="ADAL" clId="{9C108AB2-600A-194A-85B0-3C6D92C9EAA0}" dt="2023-02-10T00:12:19.241" v="1058"/>
        <pc:sldMkLst>
          <pc:docMk/>
          <pc:sldMk cId="3653024095" sldId="513"/>
        </pc:sldMkLst>
        <pc:spChg chg="mod">
          <ac:chgData name="Jenny Toerien" userId="5a166c0d-fc55-4e4d-8a88-6977aa8a270d" providerId="ADAL" clId="{9C108AB2-600A-194A-85B0-3C6D92C9EAA0}" dt="2023-02-09T23:29:02.566" v="635" actId="313"/>
          <ac:spMkLst>
            <pc:docMk/>
            <pc:sldMk cId="3653024095" sldId="513"/>
            <ac:spMk id="2" creationId="{2035F5F8-8E5D-471E-AE95-741D74ED9038}"/>
          </ac:spMkLst>
        </pc:spChg>
        <pc:spChg chg="add del mod">
          <ac:chgData name="Jenny Toerien" userId="5a166c0d-fc55-4e4d-8a88-6977aa8a270d" providerId="ADAL" clId="{9C108AB2-600A-194A-85B0-3C6D92C9EAA0}" dt="2023-02-09T23:21:26.099" v="443" actId="478"/>
          <ac:spMkLst>
            <pc:docMk/>
            <pc:sldMk cId="3653024095" sldId="513"/>
            <ac:spMk id="4" creationId="{DD71D406-FF93-996A-0A52-867A74D433B4}"/>
          </ac:spMkLst>
        </pc:spChg>
        <pc:spChg chg="add mod">
          <ac:chgData name="Jenny Toerien" userId="5a166c0d-fc55-4e4d-8a88-6977aa8a270d" providerId="ADAL" clId="{9C108AB2-600A-194A-85B0-3C6D92C9EAA0}" dt="2023-02-10T00:06:53.590" v="1010" actId="208"/>
          <ac:spMkLst>
            <pc:docMk/>
            <pc:sldMk cId="3653024095" sldId="513"/>
            <ac:spMk id="5" creationId="{AB0C75B2-7E2C-0580-1236-E6FD15E629F6}"/>
          </ac:spMkLst>
        </pc:spChg>
        <pc:spChg chg="add mod">
          <ac:chgData name="Jenny Toerien" userId="5a166c0d-fc55-4e4d-8a88-6977aa8a270d" providerId="ADAL" clId="{9C108AB2-600A-194A-85B0-3C6D92C9EAA0}" dt="2023-02-10T00:10:25.668" v="1042" actId="108"/>
          <ac:spMkLst>
            <pc:docMk/>
            <pc:sldMk cId="3653024095" sldId="513"/>
            <ac:spMk id="6" creationId="{6E70EF4D-4453-7B98-0666-D9C1A6C9A457}"/>
          </ac:spMkLst>
        </pc:spChg>
        <pc:spChg chg="add del mod">
          <ac:chgData name="Jenny Toerien" userId="5a166c0d-fc55-4e4d-8a88-6977aa8a270d" providerId="ADAL" clId="{9C108AB2-600A-194A-85B0-3C6D92C9EAA0}" dt="2023-02-09T23:25:08.945" v="533" actId="478"/>
          <ac:spMkLst>
            <pc:docMk/>
            <pc:sldMk cId="3653024095" sldId="513"/>
            <ac:spMk id="8" creationId="{363EBCCF-AB5F-C71D-1F14-EBA4DD75E584}"/>
          </ac:spMkLst>
        </pc:spChg>
        <pc:spChg chg="add mod">
          <ac:chgData name="Jenny Toerien" userId="5a166c0d-fc55-4e4d-8a88-6977aa8a270d" providerId="ADAL" clId="{9C108AB2-600A-194A-85B0-3C6D92C9EAA0}" dt="2023-02-10T00:10:15.820" v="1041" actId="108"/>
          <ac:spMkLst>
            <pc:docMk/>
            <pc:sldMk cId="3653024095" sldId="513"/>
            <ac:spMk id="9" creationId="{1431BB17-10A9-9275-7214-7B46008252A1}"/>
          </ac:spMkLst>
        </pc:spChg>
        <pc:spChg chg="add mod">
          <ac:chgData name="Jenny Toerien" userId="5a166c0d-fc55-4e4d-8a88-6977aa8a270d" providerId="ADAL" clId="{9C108AB2-600A-194A-85B0-3C6D92C9EAA0}" dt="2023-02-10T00:09:08.323" v="1036" actId="207"/>
          <ac:spMkLst>
            <pc:docMk/>
            <pc:sldMk cId="3653024095" sldId="513"/>
            <ac:spMk id="10" creationId="{D2436D2A-B2A2-93D4-D87F-B7802AB92443}"/>
          </ac:spMkLst>
        </pc:spChg>
        <pc:spChg chg="add mod">
          <ac:chgData name="Jenny Toerien" userId="5a166c0d-fc55-4e4d-8a88-6977aa8a270d" providerId="ADAL" clId="{9C108AB2-600A-194A-85B0-3C6D92C9EAA0}" dt="2023-02-10T00:07:09.104" v="1019" actId="108"/>
          <ac:spMkLst>
            <pc:docMk/>
            <pc:sldMk cId="3653024095" sldId="513"/>
            <ac:spMk id="11" creationId="{77A64ECC-3C3A-23D4-9A8F-943B6D9E1F35}"/>
          </ac:spMkLst>
        </pc:spChg>
        <pc:spChg chg="add mod">
          <ac:chgData name="Jenny Toerien" userId="5a166c0d-fc55-4e4d-8a88-6977aa8a270d" providerId="ADAL" clId="{9C108AB2-600A-194A-85B0-3C6D92C9EAA0}" dt="2023-02-10T00:10:33.325" v="1043" actId="108"/>
          <ac:spMkLst>
            <pc:docMk/>
            <pc:sldMk cId="3653024095" sldId="513"/>
            <ac:spMk id="12" creationId="{72A86C74-178C-17E6-7401-B2B6697D76FC}"/>
          </ac:spMkLst>
        </pc:spChg>
        <pc:spChg chg="add mod">
          <ac:chgData name="Jenny Toerien" userId="5a166c0d-fc55-4e4d-8a88-6977aa8a270d" providerId="ADAL" clId="{9C108AB2-600A-194A-85B0-3C6D92C9EAA0}" dt="2023-02-10T00:11:04.066" v="1046" actId="207"/>
          <ac:spMkLst>
            <pc:docMk/>
            <pc:sldMk cId="3653024095" sldId="513"/>
            <ac:spMk id="13" creationId="{0FE17D58-92E0-6A03-5B5D-336A385D7CE5}"/>
          </ac:spMkLst>
        </pc:spChg>
        <pc:spChg chg="add mod">
          <ac:chgData name="Jenny Toerien" userId="5a166c0d-fc55-4e4d-8a88-6977aa8a270d" providerId="ADAL" clId="{9C108AB2-600A-194A-85B0-3C6D92C9EAA0}" dt="2023-02-10T00:08:36.582" v="1032" actId="207"/>
          <ac:spMkLst>
            <pc:docMk/>
            <pc:sldMk cId="3653024095" sldId="513"/>
            <ac:spMk id="14" creationId="{F615F6D7-58CE-E337-8C1C-B5877E99F52E}"/>
          </ac:spMkLst>
        </pc:spChg>
        <pc:spChg chg="add mod">
          <ac:chgData name="Jenny Toerien" userId="5a166c0d-fc55-4e4d-8a88-6977aa8a270d" providerId="ADAL" clId="{9C108AB2-600A-194A-85B0-3C6D92C9EAA0}" dt="2023-02-10T00:09:29.378" v="1039" actId="208"/>
          <ac:spMkLst>
            <pc:docMk/>
            <pc:sldMk cId="3653024095" sldId="513"/>
            <ac:spMk id="15" creationId="{BF40166D-0A40-A76E-7F32-6A160AE8C852}"/>
          </ac:spMkLst>
        </pc:spChg>
        <pc:spChg chg="add mod">
          <ac:chgData name="Jenny Toerien" userId="5a166c0d-fc55-4e4d-8a88-6977aa8a270d" providerId="ADAL" clId="{9C108AB2-600A-194A-85B0-3C6D92C9EAA0}" dt="2023-02-10T00:10:05.826" v="1040" actId="108"/>
          <ac:spMkLst>
            <pc:docMk/>
            <pc:sldMk cId="3653024095" sldId="513"/>
            <ac:spMk id="16" creationId="{D7704E37-BF9A-DA7F-CEC9-72FA9304D361}"/>
          </ac:spMkLst>
        </pc:spChg>
        <pc:spChg chg="add mod">
          <ac:chgData name="Jenny Toerien" userId="5a166c0d-fc55-4e4d-8a88-6977aa8a270d" providerId="ADAL" clId="{9C108AB2-600A-194A-85B0-3C6D92C9EAA0}" dt="2023-02-10T00:08:09.674" v="1027" actId="207"/>
          <ac:spMkLst>
            <pc:docMk/>
            <pc:sldMk cId="3653024095" sldId="513"/>
            <ac:spMk id="17" creationId="{E7008B02-30BA-71F1-4E20-9AADB44D56AA}"/>
          </ac:spMkLst>
        </pc:spChg>
        <pc:picChg chg="del">
          <ac:chgData name="Jenny Toerien" userId="5a166c0d-fc55-4e4d-8a88-6977aa8a270d" providerId="ADAL" clId="{9C108AB2-600A-194A-85B0-3C6D92C9EAA0}" dt="2023-02-09T23:21:23.820" v="442" actId="478"/>
          <ac:picMkLst>
            <pc:docMk/>
            <pc:sldMk cId="3653024095" sldId="513"/>
            <ac:picMk id="7" creationId="{76AE7CF5-772F-4963-ABD1-C70E3F5A3E66}"/>
          </ac:picMkLst>
        </pc:picChg>
      </pc:sldChg>
      <pc:sldChg chg="delSp modSp add mod">
        <pc:chgData name="Jenny Toerien" userId="5a166c0d-fc55-4e4d-8a88-6977aa8a270d" providerId="ADAL" clId="{9C108AB2-600A-194A-85B0-3C6D92C9EAA0}" dt="2023-02-09T23:29:36.243" v="688" actId="478"/>
        <pc:sldMkLst>
          <pc:docMk/>
          <pc:sldMk cId="2215116692" sldId="514"/>
        </pc:sldMkLst>
        <pc:spChg chg="mod">
          <ac:chgData name="Jenny Toerien" userId="5a166c0d-fc55-4e4d-8a88-6977aa8a270d" providerId="ADAL" clId="{9C108AB2-600A-194A-85B0-3C6D92C9EAA0}" dt="2023-02-09T23:29:21.171" v="677" actId="20577"/>
          <ac:spMkLst>
            <pc:docMk/>
            <pc:sldMk cId="2215116692" sldId="514"/>
            <ac:spMk id="2" creationId="{2035F5F8-8E5D-471E-AE95-741D74ED9038}"/>
          </ac:spMkLst>
        </pc:spChg>
        <pc:spChg chg="del">
          <ac:chgData name="Jenny Toerien" userId="5a166c0d-fc55-4e4d-8a88-6977aa8a270d" providerId="ADAL" clId="{9C108AB2-600A-194A-85B0-3C6D92C9EAA0}" dt="2023-02-09T23:29:23.831" v="678" actId="478"/>
          <ac:spMkLst>
            <pc:docMk/>
            <pc:sldMk cId="2215116692" sldId="514"/>
            <ac:spMk id="5" creationId="{AB0C75B2-7E2C-0580-1236-E6FD15E629F6}"/>
          </ac:spMkLst>
        </pc:spChg>
        <pc:spChg chg="del">
          <ac:chgData name="Jenny Toerien" userId="5a166c0d-fc55-4e4d-8a88-6977aa8a270d" providerId="ADAL" clId="{9C108AB2-600A-194A-85B0-3C6D92C9EAA0}" dt="2023-02-09T23:29:27.019" v="680" actId="478"/>
          <ac:spMkLst>
            <pc:docMk/>
            <pc:sldMk cId="2215116692" sldId="514"/>
            <ac:spMk id="6" creationId="{6E70EF4D-4453-7B98-0666-D9C1A6C9A457}"/>
          </ac:spMkLst>
        </pc:spChg>
        <pc:spChg chg="del">
          <ac:chgData name="Jenny Toerien" userId="5a166c0d-fc55-4e4d-8a88-6977aa8a270d" providerId="ADAL" clId="{9C108AB2-600A-194A-85B0-3C6D92C9EAA0}" dt="2023-02-09T23:29:28.131" v="681" actId="478"/>
          <ac:spMkLst>
            <pc:docMk/>
            <pc:sldMk cId="2215116692" sldId="514"/>
            <ac:spMk id="9" creationId="{1431BB17-10A9-9275-7214-7B46008252A1}"/>
          </ac:spMkLst>
        </pc:spChg>
        <pc:spChg chg="del">
          <ac:chgData name="Jenny Toerien" userId="5a166c0d-fc55-4e4d-8a88-6977aa8a270d" providerId="ADAL" clId="{9C108AB2-600A-194A-85B0-3C6D92C9EAA0}" dt="2023-02-09T23:29:29.316" v="682" actId="478"/>
          <ac:spMkLst>
            <pc:docMk/>
            <pc:sldMk cId="2215116692" sldId="514"/>
            <ac:spMk id="10" creationId="{D2436D2A-B2A2-93D4-D87F-B7802AB92443}"/>
          </ac:spMkLst>
        </pc:spChg>
        <pc:spChg chg="del">
          <ac:chgData name="Jenny Toerien" userId="5a166c0d-fc55-4e4d-8a88-6977aa8a270d" providerId="ADAL" clId="{9C108AB2-600A-194A-85B0-3C6D92C9EAA0}" dt="2023-02-09T23:29:34.974" v="687" actId="478"/>
          <ac:spMkLst>
            <pc:docMk/>
            <pc:sldMk cId="2215116692" sldId="514"/>
            <ac:spMk id="11" creationId="{77A64ECC-3C3A-23D4-9A8F-943B6D9E1F35}"/>
          </ac:spMkLst>
        </pc:spChg>
        <pc:spChg chg="del">
          <ac:chgData name="Jenny Toerien" userId="5a166c0d-fc55-4e4d-8a88-6977aa8a270d" providerId="ADAL" clId="{9C108AB2-600A-194A-85B0-3C6D92C9EAA0}" dt="2023-02-09T23:29:30.538" v="683" actId="478"/>
          <ac:spMkLst>
            <pc:docMk/>
            <pc:sldMk cId="2215116692" sldId="514"/>
            <ac:spMk id="12" creationId="{72A86C74-178C-17E6-7401-B2B6697D76FC}"/>
          </ac:spMkLst>
        </pc:spChg>
        <pc:spChg chg="del">
          <ac:chgData name="Jenny Toerien" userId="5a166c0d-fc55-4e4d-8a88-6977aa8a270d" providerId="ADAL" clId="{9C108AB2-600A-194A-85B0-3C6D92C9EAA0}" dt="2023-02-09T23:29:34.322" v="686" actId="478"/>
          <ac:spMkLst>
            <pc:docMk/>
            <pc:sldMk cId="2215116692" sldId="514"/>
            <ac:spMk id="13" creationId="{0FE17D58-92E0-6A03-5B5D-336A385D7CE5}"/>
          </ac:spMkLst>
        </pc:spChg>
        <pc:spChg chg="del">
          <ac:chgData name="Jenny Toerien" userId="5a166c0d-fc55-4e4d-8a88-6977aa8a270d" providerId="ADAL" clId="{9C108AB2-600A-194A-85B0-3C6D92C9EAA0}" dt="2023-02-09T23:29:25.574" v="679" actId="478"/>
          <ac:spMkLst>
            <pc:docMk/>
            <pc:sldMk cId="2215116692" sldId="514"/>
            <ac:spMk id="14" creationId="{F615F6D7-58CE-E337-8C1C-B5877E99F52E}"/>
          </ac:spMkLst>
        </pc:spChg>
        <pc:spChg chg="del">
          <ac:chgData name="Jenny Toerien" userId="5a166c0d-fc55-4e4d-8a88-6977aa8a270d" providerId="ADAL" clId="{9C108AB2-600A-194A-85B0-3C6D92C9EAA0}" dt="2023-02-09T23:29:33.191" v="685" actId="478"/>
          <ac:spMkLst>
            <pc:docMk/>
            <pc:sldMk cId="2215116692" sldId="514"/>
            <ac:spMk id="15" creationId="{BF40166D-0A40-A76E-7F32-6A160AE8C852}"/>
          </ac:spMkLst>
        </pc:spChg>
        <pc:spChg chg="del">
          <ac:chgData name="Jenny Toerien" userId="5a166c0d-fc55-4e4d-8a88-6977aa8a270d" providerId="ADAL" clId="{9C108AB2-600A-194A-85B0-3C6D92C9EAA0}" dt="2023-02-09T23:29:36.243" v="688" actId="478"/>
          <ac:spMkLst>
            <pc:docMk/>
            <pc:sldMk cId="2215116692" sldId="514"/>
            <ac:spMk id="16" creationId="{D7704E37-BF9A-DA7F-CEC9-72FA9304D361}"/>
          </ac:spMkLst>
        </pc:spChg>
        <pc:spChg chg="del">
          <ac:chgData name="Jenny Toerien" userId="5a166c0d-fc55-4e4d-8a88-6977aa8a270d" providerId="ADAL" clId="{9C108AB2-600A-194A-85B0-3C6D92C9EAA0}" dt="2023-02-09T23:29:31.844" v="684" actId="478"/>
          <ac:spMkLst>
            <pc:docMk/>
            <pc:sldMk cId="2215116692" sldId="514"/>
            <ac:spMk id="17" creationId="{E7008B02-30BA-71F1-4E20-9AADB44D56AA}"/>
          </ac:spMkLst>
        </pc:spChg>
      </pc:sldChg>
      <pc:sldChg chg="addSp delSp modSp add mod modAnim">
        <pc:chgData name="Jenny Toerien" userId="5a166c0d-fc55-4e4d-8a88-6977aa8a270d" providerId="ADAL" clId="{9C108AB2-600A-194A-85B0-3C6D92C9EAA0}" dt="2023-02-10T00:25:24.967" v="1500" actId="1076"/>
        <pc:sldMkLst>
          <pc:docMk/>
          <pc:sldMk cId="3223743391" sldId="515"/>
        </pc:sldMkLst>
        <pc:spChg chg="mod">
          <ac:chgData name="Jenny Toerien" userId="5a166c0d-fc55-4e4d-8a88-6977aa8a270d" providerId="ADAL" clId="{9C108AB2-600A-194A-85B0-3C6D92C9EAA0}" dt="2023-02-10T00:25:24.967" v="1500" actId="1076"/>
          <ac:spMkLst>
            <pc:docMk/>
            <pc:sldMk cId="3223743391" sldId="515"/>
            <ac:spMk id="10" creationId="{25D4ACE6-24F7-6B1F-0A78-6CF3B180DFF4}"/>
          </ac:spMkLst>
        </pc:spChg>
        <pc:picChg chg="add del mod">
          <ac:chgData name="Jenny Toerien" userId="5a166c0d-fc55-4e4d-8a88-6977aa8a270d" providerId="ADAL" clId="{9C108AB2-600A-194A-85B0-3C6D92C9EAA0}" dt="2023-02-10T00:24:37.857" v="1489" actId="478"/>
          <ac:picMkLst>
            <pc:docMk/>
            <pc:sldMk cId="3223743391" sldId="515"/>
            <ac:picMk id="2" creationId="{4D0F1975-707A-7F57-489E-E3C8B050CA6A}"/>
          </ac:picMkLst>
        </pc:picChg>
        <pc:picChg chg="add mod">
          <ac:chgData name="Jenny Toerien" userId="5a166c0d-fc55-4e4d-8a88-6977aa8a270d" providerId="ADAL" clId="{9C108AB2-600A-194A-85B0-3C6D92C9EAA0}" dt="2023-02-10T00:25:17.313" v="1498" actId="1076"/>
          <ac:picMkLst>
            <pc:docMk/>
            <pc:sldMk cId="3223743391" sldId="515"/>
            <ac:picMk id="3" creationId="{0D25AA3E-6336-F31D-F686-3B2C7A17FAAD}"/>
          </ac:picMkLst>
        </pc:picChg>
        <pc:picChg chg="mod">
          <ac:chgData name="Jenny Toerien" userId="5a166c0d-fc55-4e4d-8a88-6977aa8a270d" providerId="ADAL" clId="{9C108AB2-600A-194A-85B0-3C6D92C9EAA0}" dt="2023-02-10T00:25:21.423" v="1499" actId="1076"/>
          <ac:picMkLst>
            <pc:docMk/>
            <pc:sldMk cId="3223743391" sldId="515"/>
            <ac:picMk id="8" creationId="{4B9A7589-EAA5-3783-F4D0-80BFB335B2AE}"/>
          </ac:picMkLst>
        </pc:picChg>
      </pc:sldChg>
      <pc:sldChg chg="addSp delSp modSp add mod">
        <pc:chgData name="Jenny Toerien" userId="5a166c0d-fc55-4e4d-8a88-6977aa8a270d" providerId="ADAL" clId="{9C108AB2-600A-194A-85B0-3C6D92C9EAA0}" dt="2023-02-10T00:05:28.370" v="1003"/>
        <pc:sldMkLst>
          <pc:docMk/>
          <pc:sldMk cId="1961934686" sldId="516"/>
        </pc:sldMkLst>
        <pc:spChg chg="del">
          <ac:chgData name="Jenny Toerien" userId="5a166c0d-fc55-4e4d-8a88-6977aa8a270d" providerId="ADAL" clId="{9C108AB2-600A-194A-85B0-3C6D92C9EAA0}" dt="2023-02-09T23:49:44.566" v="753" actId="478"/>
          <ac:spMkLst>
            <pc:docMk/>
            <pc:sldMk cId="1961934686" sldId="516"/>
            <ac:spMk id="2" creationId="{A69B1255-4BB9-DF3B-7065-C5B475261D06}"/>
          </ac:spMkLst>
        </pc:spChg>
        <pc:spChg chg="add del mod">
          <ac:chgData name="Jenny Toerien" userId="5a166c0d-fc55-4e4d-8a88-6977aa8a270d" providerId="ADAL" clId="{9C108AB2-600A-194A-85B0-3C6D92C9EAA0}" dt="2023-02-09T23:49:48.526" v="754" actId="478"/>
          <ac:spMkLst>
            <pc:docMk/>
            <pc:sldMk cId="1961934686" sldId="516"/>
            <ac:spMk id="5" creationId="{BDA4A909-275D-6911-FD33-E628C0B0E4E1}"/>
          </ac:spMkLst>
        </pc:spChg>
        <pc:spChg chg="add del mod">
          <ac:chgData name="Jenny Toerien" userId="5a166c0d-fc55-4e4d-8a88-6977aa8a270d" providerId="ADAL" clId="{9C108AB2-600A-194A-85B0-3C6D92C9EAA0}" dt="2023-02-10T00:03:22.613" v="998" actId="21"/>
          <ac:spMkLst>
            <pc:docMk/>
            <pc:sldMk cId="1961934686" sldId="516"/>
            <ac:spMk id="8" creationId="{AD79A704-C5F6-CFE5-E38B-32C8A5A5BD51}"/>
          </ac:spMkLst>
        </pc:spChg>
        <pc:spChg chg="add del">
          <ac:chgData name="Jenny Toerien" userId="5a166c0d-fc55-4e4d-8a88-6977aa8a270d" providerId="ADAL" clId="{9C108AB2-600A-194A-85B0-3C6D92C9EAA0}" dt="2023-02-09T23:58:35.820" v="889" actId="478"/>
          <ac:spMkLst>
            <pc:docMk/>
            <pc:sldMk cId="1961934686" sldId="516"/>
            <ac:spMk id="9" creationId="{7BD2ADEC-E8A4-585F-4104-844C5DCADDBF}"/>
          </ac:spMkLst>
        </pc:spChg>
        <pc:picChg chg="del">
          <ac:chgData name="Jenny Toerien" userId="5a166c0d-fc55-4e4d-8a88-6977aa8a270d" providerId="ADAL" clId="{9C108AB2-600A-194A-85B0-3C6D92C9EAA0}" dt="2023-02-09T23:47:56.076" v="752" actId="478"/>
          <ac:picMkLst>
            <pc:docMk/>
            <pc:sldMk cId="1961934686" sldId="516"/>
            <ac:picMk id="4" creationId="{663886E8-A10F-0BE4-6C18-2336CF5F855E}"/>
          </ac:picMkLst>
        </pc:picChg>
        <pc:picChg chg="add mod">
          <ac:chgData name="Jenny Toerien" userId="5a166c0d-fc55-4e4d-8a88-6977aa8a270d" providerId="ADAL" clId="{9C108AB2-600A-194A-85B0-3C6D92C9EAA0}" dt="2023-02-10T00:05:28.370" v="1003"/>
          <ac:picMkLst>
            <pc:docMk/>
            <pc:sldMk cId="1961934686" sldId="516"/>
            <ac:picMk id="7" creationId="{3735DBF6-7932-53A2-0A5A-F05DC99DA11D}"/>
          </ac:picMkLst>
        </pc:picChg>
      </pc:sldChg>
      <pc:sldChg chg="modSp add mod modTransition">
        <pc:chgData name="Jenny Toerien" userId="5a166c0d-fc55-4e4d-8a88-6977aa8a270d" providerId="ADAL" clId="{9C108AB2-600A-194A-85B0-3C6D92C9EAA0}" dt="2023-02-10T00:05:36.337" v="1004"/>
        <pc:sldMkLst>
          <pc:docMk/>
          <pc:sldMk cId="3695390119" sldId="517"/>
        </pc:sldMkLst>
        <pc:picChg chg="mod">
          <ac:chgData name="Jenny Toerien" userId="5a166c0d-fc55-4e4d-8a88-6977aa8a270d" providerId="ADAL" clId="{9C108AB2-600A-194A-85B0-3C6D92C9EAA0}" dt="2023-02-10T00:05:36.337" v="1004"/>
          <ac:picMkLst>
            <pc:docMk/>
            <pc:sldMk cId="3695390119" sldId="517"/>
            <ac:picMk id="7" creationId="{3735DBF6-7932-53A2-0A5A-F05DC99DA11D}"/>
          </ac:picMkLst>
        </pc:picChg>
      </pc:sldChg>
      <pc:sldChg chg="addSp delSp modSp new mod">
        <pc:chgData name="Jenny Toerien" userId="5a166c0d-fc55-4e4d-8a88-6977aa8a270d" providerId="ADAL" clId="{9C108AB2-600A-194A-85B0-3C6D92C9EAA0}" dt="2023-02-10T00:06:03.502" v="1005"/>
        <pc:sldMkLst>
          <pc:docMk/>
          <pc:sldMk cId="1581627769" sldId="518"/>
        </pc:sldMkLst>
        <pc:spChg chg="del">
          <ac:chgData name="Jenny Toerien" userId="5a166c0d-fc55-4e4d-8a88-6977aa8a270d" providerId="ADAL" clId="{9C108AB2-600A-194A-85B0-3C6D92C9EAA0}" dt="2023-02-10T00:00:49.929" v="944" actId="478"/>
          <ac:spMkLst>
            <pc:docMk/>
            <pc:sldMk cId="1581627769" sldId="518"/>
            <ac:spMk id="2" creationId="{2282C20D-3478-EA54-F626-151E5E5BC47C}"/>
          </ac:spMkLst>
        </pc:spChg>
        <pc:spChg chg="del">
          <ac:chgData name="Jenny Toerien" userId="5a166c0d-fc55-4e4d-8a88-6977aa8a270d" providerId="ADAL" clId="{9C108AB2-600A-194A-85B0-3C6D92C9EAA0}" dt="2023-02-10T00:00:47.179" v="941" actId="931"/>
          <ac:spMkLst>
            <pc:docMk/>
            <pc:sldMk cId="1581627769" sldId="518"/>
            <ac:spMk id="3" creationId="{57EC87B9-C6BB-9DD2-4A9E-BF1614BCF61B}"/>
          </ac:spMkLst>
        </pc:spChg>
        <pc:picChg chg="add mod">
          <ac:chgData name="Jenny Toerien" userId="5a166c0d-fc55-4e4d-8a88-6977aa8a270d" providerId="ADAL" clId="{9C108AB2-600A-194A-85B0-3C6D92C9EAA0}" dt="2023-02-10T00:06:03.502" v="1005"/>
          <ac:picMkLst>
            <pc:docMk/>
            <pc:sldMk cId="1581627769" sldId="518"/>
            <ac:picMk id="5" creationId="{FD2DBDAC-BA92-3A6C-D84C-201070335372}"/>
          </ac:picMkLst>
        </pc:picChg>
      </pc:sldChg>
      <pc:sldChg chg="addSp delSp modSp add mod">
        <pc:chgData name="Jenny Toerien" userId="5a166c0d-fc55-4e4d-8a88-6977aa8a270d" providerId="ADAL" clId="{9C108AB2-600A-194A-85B0-3C6D92C9EAA0}" dt="2023-02-10T00:06:12.279" v="1006"/>
        <pc:sldMkLst>
          <pc:docMk/>
          <pc:sldMk cId="3828609026" sldId="519"/>
        </pc:sldMkLst>
        <pc:spChg chg="add del mod">
          <ac:chgData name="Jenny Toerien" userId="5a166c0d-fc55-4e4d-8a88-6977aa8a270d" providerId="ADAL" clId="{9C108AB2-600A-194A-85B0-3C6D92C9EAA0}" dt="2023-02-10T00:01:27.150" v="950" actId="478"/>
          <ac:spMkLst>
            <pc:docMk/>
            <pc:sldMk cId="3828609026" sldId="519"/>
            <ac:spMk id="3" creationId="{0926A01F-535E-2B52-F08A-68FB661D58CF}"/>
          </ac:spMkLst>
        </pc:spChg>
        <pc:picChg chg="del">
          <ac:chgData name="Jenny Toerien" userId="5a166c0d-fc55-4e4d-8a88-6977aa8a270d" providerId="ADAL" clId="{9C108AB2-600A-194A-85B0-3C6D92C9EAA0}" dt="2023-02-10T00:01:03.080" v="949" actId="478"/>
          <ac:picMkLst>
            <pc:docMk/>
            <pc:sldMk cId="3828609026" sldId="519"/>
            <ac:picMk id="5" creationId="{FD2DBDAC-BA92-3A6C-D84C-201070335372}"/>
          </ac:picMkLst>
        </pc:picChg>
        <pc:picChg chg="add mod">
          <ac:chgData name="Jenny Toerien" userId="5a166c0d-fc55-4e4d-8a88-6977aa8a270d" providerId="ADAL" clId="{9C108AB2-600A-194A-85B0-3C6D92C9EAA0}" dt="2023-02-10T00:06:12.279" v="1006"/>
          <ac:picMkLst>
            <pc:docMk/>
            <pc:sldMk cId="3828609026" sldId="519"/>
            <ac:picMk id="6" creationId="{F562B131-9207-A50E-8749-FE3A3337998F}"/>
          </ac:picMkLst>
        </pc:picChg>
      </pc:sldChg>
      <pc:sldChg chg="add modTransition">
        <pc:chgData name="Jenny Toerien" userId="5a166c0d-fc55-4e4d-8a88-6977aa8a270d" providerId="ADAL" clId="{9C108AB2-600A-194A-85B0-3C6D92C9EAA0}" dt="2023-02-10T00:27:46.627" v="1510"/>
        <pc:sldMkLst>
          <pc:docMk/>
          <pc:sldMk cId="571937477" sldId="5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6718C-A1D8-4550-8AE3-299613AF9E48}" type="datetimeFigureOut">
              <a:rPr lang="en-GB" smtClean="0"/>
              <a:t>01/04/2023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85C98-1F69-48FE-9C11-EFF7DB6E8C8F}" type="slidenum">
              <a:rPr lang="en-GB" smtClean="0"/>
              <a:t>‹#›</a:t>
            </a:fld>
            <a:endParaRPr lang="en-GB"/>
          </a:p>
        </p:txBody>
      </p:sp>
    </p:spTree>
    <p:extLst>
      <p:ext uri="{BB962C8B-B14F-4D97-AF65-F5344CB8AC3E}">
        <p14:creationId xmlns:p14="http://schemas.microsoft.com/office/powerpoint/2010/main" val="3861934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ED85C98-1F69-48FE-9C11-EFF7DB6E8C8F}" type="slidenum">
              <a:rPr lang="en-GB" smtClean="0"/>
              <a:t>1</a:t>
            </a:fld>
            <a:endParaRPr lang="en-GB"/>
          </a:p>
        </p:txBody>
      </p:sp>
    </p:spTree>
    <p:extLst>
      <p:ext uri="{BB962C8B-B14F-4D97-AF65-F5344CB8AC3E}">
        <p14:creationId xmlns:p14="http://schemas.microsoft.com/office/powerpoint/2010/main" val="407282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FOSIL is an instructional model of the inquiry process based on the work of Barbara Stripling as expressed in the ESIFC.</a:t>
            </a:r>
          </a:p>
          <a:p>
            <a:endParaRPr lang="en-GB" dirty="0"/>
          </a:p>
          <a:p>
            <a:r>
              <a:rPr lang="en-GB" dirty="0"/>
              <a:t>FOSIL as a dynamic </a:t>
            </a:r>
            <a:r>
              <a:rPr lang="en-GB" i="1" dirty="0"/>
              <a:t>process</a:t>
            </a:r>
            <a:r>
              <a:rPr lang="en-GB" dirty="0"/>
              <a:t> is the outworking of FOSIL as an inquiry </a:t>
            </a:r>
            <a:r>
              <a:rPr lang="en-GB" i="1" dirty="0"/>
              <a:t>stance</a:t>
            </a:r>
            <a:r>
              <a:rPr lang="en-GB" dirty="0"/>
              <a:t> as expressed in the tagline, </a:t>
            </a:r>
            <a:r>
              <a:rPr lang="en-GB" i="1" dirty="0"/>
              <a:t>Learning by finding out </a:t>
            </a:r>
            <a:r>
              <a:rPr lang="en-GB" b="1" i="1" dirty="0"/>
              <a:t>for</a:t>
            </a:r>
            <a:r>
              <a:rPr lang="en-GB" i="1" dirty="0"/>
              <a:t> yourself</a:t>
            </a:r>
            <a:r>
              <a:rPr lang="en-GB" dirty="0"/>
              <a:t> (and crucially not </a:t>
            </a:r>
            <a:r>
              <a:rPr lang="en-GB" b="1" dirty="0"/>
              <a:t>by</a:t>
            </a:r>
            <a:r>
              <a:rPr lang="en-GB" dirty="0"/>
              <a:t> yourself, which suggests minimal or no guidance and/ or interventions).</a:t>
            </a:r>
          </a:p>
        </p:txBody>
      </p:sp>
      <p:sp>
        <p:nvSpPr>
          <p:cNvPr id="4" name="Slide Number Placeholder 3"/>
          <p:cNvSpPr>
            <a:spLocks noGrp="1"/>
          </p:cNvSpPr>
          <p:nvPr>
            <p:ph type="sldNum" sz="quarter" idx="5"/>
          </p:nvPr>
        </p:nvSpPr>
        <p:spPr/>
        <p:txBody>
          <a:bodyPr/>
          <a:lstStyle/>
          <a:p>
            <a:fld id="{EED85C98-1F69-48FE-9C11-EFF7DB6E8C8F}" type="slidenum">
              <a:rPr lang="en-GB" smtClean="0"/>
              <a:t>12</a:t>
            </a:fld>
            <a:endParaRPr lang="en-GB"/>
          </a:p>
        </p:txBody>
      </p:sp>
    </p:spTree>
    <p:extLst>
      <p:ext uri="{BB962C8B-B14F-4D97-AF65-F5344CB8AC3E}">
        <p14:creationId xmlns:p14="http://schemas.microsoft.com/office/powerpoint/2010/main" val="104156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aim of any formal inquiry is not just to assess what you have come to know and understand, but also how you have come to know and understand, which is dependent on skills. Being aware of these skills, and where they occur in the inquiry process, will help you through the process, which will both benefit your product and help you to reflect on the process.</a:t>
            </a:r>
          </a:p>
        </p:txBody>
      </p:sp>
      <p:sp>
        <p:nvSpPr>
          <p:cNvPr id="4" name="Slide Number Placeholder 3"/>
          <p:cNvSpPr>
            <a:spLocks noGrp="1"/>
          </p:cNvSpPr>
          <p:nvPr>
            <p:ph type="sldNum" sz="quarter" idx="5"/>
          </p:nvPr>
        </p:nvSpPr>
        <p:spPr/>
        <p:txBody>
          <a:bodyPr/>
          <a:lstStyle/>
          <a:p>
            <a:fld id="{EED85C98-1F69-48FE-9C11-EFF7DB6E8C8F}" type="slidenum">
              <a:rPr lang="en-GB" smtClean="0"/>
              <a:t>13</a:t>
            </a:fld>
            <a:endParaRPr lang="en-GB"/>
          </a:p>
        </p:txBody>
      </p:sp>
    </p:spTree>
    <p:extLst>
      <p:ext uri="{BB962C8B-B14F-4D97-AF65-F5344CB8AC3E}">
        <p14:creationId xmlns:p14="http://schemas.microsoft.com/office/powerpoint/2010/main" val="66341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effectLst/>
            </a:endParaRPr>
          </a:p>
        </p:txBody>
      </p:sp>
      <p:sp>
        <p:nvSpPr>
          <p:cNvPr id="4" name="Slide Number Placeholder 3"/>
          <p:cNvSpPr>
            <a:spLocks noGrp="1"/>
          </p:cNvSpPr>
          <p:nvPr>
            <p:ph type="sldNum" sz="quarter" idx="5"/>
          </p:nvPr>
        </p:nvSpPr>
        <p:spPr/>
        <p:txBody>
          <a:bodyPr/>
          <a:lstStyle/>
          <a:p>
            <a:fld id="{EED85C98-1F69-48FE-9C11-EFF7DB6E8C8F}" type="slidenum">
              <a:rPr lang="en-GB" smtClean="0"/>
              <a:t>39</a:t>
            </a:fld>
            <a:endParaRPr lang="en-GB"/>
          </a:p>
        </p:txBody>
      </p:sp>
    </p:spTree>
    <p:extLst>
      <p:ext uri="{BB962C8B-B14F-4D97-AF65-F5344CB8AC3E}">
        <p14:creationId xmlns:p14="http://schemas.microsoft.com/office/powerpoint/2010/main" val="1593769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38896537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7496478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22953C-71B5-433F-8D82-A17F1BBBC813}"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25817453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122953C-71B5-433F-8D82-A17F1BBBC813}"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6640983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122953C-71B5-433F-8D82-A17F1BBBC813}" type="datetimeFigureOut">
              <a:rPr lang="en-GB" smtClean="0"/>
              <a:t>01/04/2023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1428844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122953C-71B5-433F-8D82-A17F1BBBC813}" type="datetimeFigureOut">
              <a:rPr lang="en-GB" smtClean="0"/>
              <a:t>01/04/2023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15549349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953C-71B5-433F-8D82-A17F1BBBC813}" type="datetimeFigureOut">
              <a:rPr lang="en-GB" smtClean="0"/>
              <a:t>01/04/2023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35080570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22953C-71B5-433F-8D82-A17F1BBBC813}"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1829020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22953C-71B5-433F-8D82-A17F1BBBC813}"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8111528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2460385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21960252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6463065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41365973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3408AC-52EB-4826-9CA5-349E1CCE0B72}"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22284439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83408AC-52EB-4826-9CA5-349E1CCE0B72}"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33261511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3408AC-52EB-4826-9CA5-349E1CCE0B72}" type="datetimeFigureOut">
              <a:rPr lang="en-GB" smtClean="0"/>
              <a:t>01/04/2023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26047684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83408AC-52EB-4826-9CA5-349E1CCE0B72}" type="datetimeFigureOut">
              <a:rPr lang="en-GB" smtClean="0"/>
              <a:t>01/04/2023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10406592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3408AC-52EB-4826-9CA5-349E1CCE0B72}" type="datetimeFigureOut">
              <a:rPr lang="en-GB" smtClean="0"/>
              <a:t>01/04/2023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22950923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408AC-52EB-4826-9CA5-349E1CCE0B72}"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4105376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408AC-52EB-4826-9CA5-349E1CCE0B72}"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55740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12639000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3506180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720676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957723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2CC169-FF12-491C-98E7-A002FFC75635}"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806412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32CC169-FF12-491C-98E7-A002FFC75635}"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978097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32CC169-FF12-491C-98E7-A002FFC75635}" type="datetimeFigureOut">
              <a:rPr lang="en-GB" smtClean="0"/>
              <a:t>01/04/2023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1121564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32CC169-FF12-491C-98E7-A002FFC75635}" type="datetimeFigureOut">
              <a:rPr lang="en-GB" smtClean="0"/>
              <a:t>01/04/2023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831992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CC169-FF12-491C-98E7-A002FFC75635}" type="datetimeFigureOut">
              <a:rPr lang="en-GB" smtClean="0"/>
              <a:t>01/04/2023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289184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2CC169-FF12-491C-98E7-A002FFC75635}"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10175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2CC169-FF12-491C-98E7-A002FFC75635}"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1231724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33868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465430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936377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514662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5B53F1-01B2-4564-91BE-28CAF74F6D4C}"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606272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15B53F1-01B2-4564-91BE-28CAF74F6D4C}"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1909789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15B53F1-01B2-4564-91BE-28CAF74F6D4C}" type="datetimeFigureOut">
              <a:rPr lang="en-GB" smtClean="0"/>
              <a:t>01/04/2023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68036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15B53F1-01B2-4564-91BE-28CAF74F6D4C}" type="datetimeFigureOut">
              <a:rPr lang="en-GB" smtClean="0"/>
              <a:t>01/04/2023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189390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B53F1-01B2-4564-91BE-28CAF74F6D4C}" type="datetimeFigureOut">
              <a:rPr lang="en-GB" smtClean="0"/>
              <a:t>01/04/2023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61479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5B53F1-01B2-4564-91BE-28CAF74F6D4C}"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873365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5B53F1-01B2-4564-91BE-28CAF74F6D4C}"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201324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100786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2015765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786553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04159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B6BBB4-429D-46CE-8381-A5F24D5CC5AC}"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245653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3B6BBB4-429D-46CE-8381-A5F24D5CC5AC}"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641951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3B6BBB4-429D-46CE-8381-A5F24D5CC5AC}" type="datetimeFigureOut">
              <a:rPr lang="en-GB" smtClean="0"/>
              <a:t>01/04/2023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043185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3B6BBB4-429D-46CE-8381-A5F24D5CC5AC}" type="datetimeFigureOut">
              <a:rPr lang="en-GB" smtClean="0"/>
              <a:t>01/04/2023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22333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6BBB4-429D-46CE-8381-A5F24D5CC5AC}" type="datetimeFigureOut">
              <a:rPr lang="en-GB" smtClean="0"/>
              <a:t>01/04/2023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775849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B6BBB4-429D-46CE-8381-A5F24D5CC5AC}"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3163168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B6BBB4-429D-46CE-8381-A5F24D5CC5AC}"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089359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905373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558976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2151532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3177120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3885F6-8495-4481-B89F-07C1A75CA6C2}"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2762980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33885F6-8495-4481-B89F-07C1A75CA6C2}"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1956982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33885F6-8495-4481-B89F-07C1A75CA6C2}" type="datetimeFigureOut">
              <a:rPr lang="en-GB" smtClean="0"/>
              <a:t>01/04/2023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2616246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33885F6-8495-4481-B89F-07C1A75CA6C2}" type="datetimeFigureOut">
              <a:rPr lang="en-GB" smtClean="0"/>
              <a:t>01/04/2023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596497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885F6-8495-4481-B89F-07C1A75CA6C2}" type="datetimeFigureOut">
              <a:rPr lang="en-GB" smtClean="0"/>
              <a:t>01/04/2023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496735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3885F6-8495-4481-B89F-07C1A75CA6C2}"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1406728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3885F6-8495-4481-B89F-07C1A75CA6C2}"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1943991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3002019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783662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4136458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29655921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B964CD-C825-4164-92E9-07382117262A}"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29141498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5B964CD-C825-4164-92E9-07382117262A}"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495329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5B964CD-C825-4164-92E9-07382117262A}" type="datetimeFigureOut">
              <a:rPr lang="en-GB" smtClean="0"/>
              <a:t>01/04/2023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2246757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5B964CD-C825-4164-92E9-07382117262A}" type="datetimeFigureOut">
              <a:rPr lang="en-GB" smtClean="0"/>
              <a:t>01/04/2023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9943863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964CD-C825-4164-92E9-07382117262A}" type="datetimeFigureOut">
              <a:rPr lang="en-GB" smtClean="0"/>
              <a:t>01/04/2023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603058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964CD-C825-4164-92E9-07382117262A}"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7652451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964CD-C825-4164-92E9-07382117262A}"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444983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533730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95337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36506889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16636730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CB064C-0D0A-499D-A5D8-1F369F0AED13}"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933425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DCB064C-0D0A-499D-A5D8-1F369F0AED13}"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1095701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DCB064C-0D0A-499D-A5D8-1F369F0AED13}" type="datetimeFigureOut">
              <a:rPr lang="en-GB" smtClean="0"/>
              <a:t>01/04/2023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270870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DCB064C-0D0A-499D-A5D8-1F369F0AED13}" type="datetimeFigureOut">
              <a:rPr lang="en-GB" smtClean="0"/>
              <a:t>01/04/2023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849285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CB064C-0D0A-499D-A5D8-1F369F0AED13}" type="datetimeFigureOut">
              <a:rPr lang="en-GB" smtClean="0"/>
              <a:t>01/04/2023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3544722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CB064C-0D0A-499D-A5D8-1F369F0AED13}"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20726744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CB064C-0D0A-499D-A5D8-1F369F0AED13}"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4211018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8441060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75784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1057049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4272942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413C1F-3D0B-44E0-9D4F-12BD2C16E71F}"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36088135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4413C1F-3D0B-44E0-9D4F-12BD2C16E71F}"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28176806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4413C1F-3D0B-44E0-9D4F-12BD2C16E71F}" type="datetimeFigureOut">
              <a:rPr lang="en-GB" smtClean="0"/>
              <a:t>01/04/2023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9715066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4413C1F-3D0B-44E0-9D4F-12BD2C16E71F}" type="datetimeFigureOut">
              <a:rPr lang="en-GB" smtClean="0"/>
              <a:t>01/04/2023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3231827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13C1F-3D0B-44E0-9D4F-12BD2C16E71F}" type="datetimeFigureOut">
              <a:rPr lang="en-GB" smtClean="0"/>
              <a:t>01/04/2023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1083478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413C1F-3D0B-44E0-9D4F-12BD2C16E71F}"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11982132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413C1F-3D0B-44E0-9D4F-12BD2C16E71F}"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2093265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22888125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3384065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3218069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15843812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83371D-5538-42C7-872B-0EB7B9168DEA}"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15465782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783371D-5538-42C7-872B-0EB7B9168DEA}"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29231459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783371D-5538-42C7-872B-0EB7B9168DEA}" type="datetimeFigureOut">
              <a:rPr lang="en-GB" smtClean="0"/>
              <a:t>01/04/2023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39491620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783371D-5538-42C7-872B-0EB7B9168DEA}" type="datetimeFigureOut">
              <a:rPr lang="en-GB" smtClean="0"/>
              <a:t>01/04/2023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0487750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3371D-5538-42C7-872B-0EB7B9168DEA}" type="datetimeFigureOut">
              <a:rPr lang="en-GB" smtClean="0"/>
              <a:t>01/04/2023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1857827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83371D-5538-42C7-872B-0EB7B9168DEA}"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1954055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83371D-5538-42C7-872B-0EB7B9168DEA}" type="datetimeFigureOut">
              <a:rPr lang="en-GB" smtClean="0"/>
              <a:t>01/04/2023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3687368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05371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01/04/2023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04840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ADE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2953C-71B5-433F-8D82-A17F1BBBC813}" type="datetimeFigureOut">
              <a:rPr lang="en-GB" smtClean="0"/>
              <a:t>01/04/2023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B8E88-C210-4708-807F-C8B3CEEBF736}" type="slidenum">
              <a:rPr lang="en-GB" smtClean="0"/>
              <a:t>‹#›</a:t>
            </a:fld>
            <a:endParaRPr lang="en-GB"/>
          </a:p>
        </p:txBody>
      </p:sp>
    </p:spTree>
    <p:extLst>
      <p:ext uri="{BB962C8B-B14F-4D97-AF65-F5344CB8AC3E}">
        <p14:creationId xmlns:p14="http://schemas.microsoft.com/office/powerpoint/2010/main" val="5137794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DDD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408AC-52EB-4826-9CA5-349E1CCE0B72}" type="datetimeFigureOut">
              <a:rPr lang="en-GB" smtClean="0"/>
              <a:t>01/04/2023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4B88-EFF7-4849-AB4B-15415B5487D9}" type="slidenum">
              <a:rPr lang="en-GB" smtClean="0"/>
              <a:t>‹#›</a:t>
            </a:fld>
            <a:endParaRPr lang="en-GB"/>
          </a:p>
        </p:txBody>
      </p:sp>
    </p:spTree>
    <p:extLst>
      <p:ext uri="{BB962C8B-B14F-4D97-AF65-F5344CB8AC3E}">
        <p14:creationId xmlns:p14="http://schemas.microsoft.com/office/powerpoint/2010/main" val="37498936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Rounded Rectangle 8"/>
          <p:cNvSpPr/>
          <p:nvPr userDrawn="1"/>
        </p:nvSpPr>
        <p:spPr>
          <a:xfrm>
            <a:off x="0" y="0"/>
            <a:ext cx="12192000" cy="6858000"/>
          </a:xfrm>
          <a:prstGeom prst="roundRect">
            <a:avLst/>
          </a:prstGeom>
          <a:solidFill>
            <a:srgbClr val="FDE1C6"/>
          </a:solidFill>
          <a:ln w="76200">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CC169-FF12-491C-98E7-A002FFC75635}" type="datetimeFigureOut">
              <a:rPr lang="en-GB" smtClean="0"/>
              <a:t>01/04/2023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6289F-D2A1-445D-A818-EBBC9140CCFF}" type="slidenum">
              <a:rPr lang="en-GB" smtClean="0"/>
              <a:t>‹#›</a:t>
            </a:fld>
            <a:endParaRPr lang="en-GB"/>
          </a:p>
        </p:txBody>
      </p:sp>
      <p:sp>
        <p:nvSpPr>
          <p:cNvPr id="7" name="TextBox 6"/>
          <p:cNvSpPr txBox="1"/>
          <p:nvPr userDrawn="1"/>
        </p:nvSpPr>
        <p:spPr>
          <a:xfrm>
            <a:off x="0" y="0"/>
            <a:ext cx="923330" cy="6858000"/>
          </a:xfrm>
          <a:prstGeom prst="rect">
            <a:avLst/>
          </a:prstGeom>
          <a:noFill/>
        </p:spPr>
        <p:txBody>
          <a:bodyPr vert="vert270" wrap="square" rtlCol="0">
            <a:spAutoFit/>
          </a:bodyPr>
          <a:lstStyle/>
          <a:p>
            <a:pPr algn="ctr"/>
            <a:r>
              <a:rPr lang="en-GB" sz="4800" dirty="0">
                <a:solidFill>
                  <a:srgbClr val="F07D00"/>
                </a:solidFill>
              </a:rPr>
              <a:t>CONNECT</a:t>
            </a:r>
          </a:p>
        </p:txBody>
      </p:sp>
    </p:spTree>
    <p:extLst>
      <p:ext uri="{BB962C8B-B14F-4D97-AF65-F5344CB8AC3E}">
        <p14:creationId xmlns:p14="http://schemas.microsoft.com/office/powerpoint/2010/main" val="28020525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E1C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B53F1-01B2-4564-91BE-28CAF74F6D4C}" type="datetimeFigureOut">
              <a:rPr lang="en-GB" smtClean="0"/>
              <a:t>01/04/2023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125F2-D58B-47E6-8DE7-E81A19D11E3A}" type="slidenum">
              <a:rPr lang="en-GB" smtClean="0"/>
              <a:t>‹#›</a:t>
            </a:fld>
            <a:endParaRPr lang="en-GB"/>
          </a:p>
        </p:txBody>
      </p:sp>
      <p:sp>
        <p:nvSpPr>
          <p:cNvPr id="7" name="TextBox 6"/>
          <p:cNvSpPr txBox="1"/>
          <p:nvPr userDrawn="1"/>
        </p:nvSpPr>
        <p:spPr>
          <a:xfrm>
            <a:off x="0" y="0"/>
            <a:ext cx="923330" cy="6858000"/>
          </a:xfrm>
          <a:prstGeom prst="rect">
            <a:avLst/>
          </a:prstGeom>
          <a:noFill/>
        </p:spPr>
        <p:txBody>
          <a:bodyPr vert="vert270" wrap="square" rtlCol="0">
            <a:spAutoFit/>
          </a:bodyPr>
          <a:lstStyle/>
          <a:p>
            <a:pPr algn="ctr"/>
            <a:r>
              <a:rPr lang="en-GB" sz="4800" dirty="0">
                <a:solidFill>
                  <a:srgbClr val="F07D00"/>
                </a:solidFill>
              </a:rPr>
              <a:t>CONNECT</a:t>
            </a:r>
          </a:p>
        </p:txBody>
      </p:sp>
    </p:spTree>
    <p:extLst>
      <p:ext uri="{BB962C8B-B14F-4D97-AF65-F5344CB8AC3E}">
        <p14:creationId xmlns:p14="http://schemas.microsoft.com/office/powerpoint/2010/main" val="32664144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DE1C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6BBB4-429D-46CE-8381-A5F24D5CC5AC}" type="datetimeFigureOut">
              <a:rPr lang="en-GB" smtClean="0"/>
              <a:t>01/04/2023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6480F-2367-4E20-8BB0-F445F54422E3}" type="slidenum">
              <a:rPr lang="en-GB" smtClean="0"/>
              <a:t>‹#›</a:t>
            </a:fld>
            <a:endParaRPr lang="en-GB"/>
          </a:p>
        </p:txBody>
      </p:sp>
      <p:sp>
        <p:nvSpPr>
          <p:cNvPr id="7" name="TextBox 6"/>
          <p:cNvSpPr txBox="1"/>
          <p:nvPr userDrawn="1"/>
        </p:nvSpPr>
        <p:spPr>
          <a:xfrm>
            <a:off x="0" y="0"/>
            <a:ext cx="923330" cy="6858000"/>
          </a:xfrm>
          <a:prstGeom prst="rect">
            <a:avLst/>
          </a:prstGeom>
          <a:noFill/>
        </p:spPr>
        <p:txBody>
          <a:bodyPr vert="vert270" wrap="square" rtlCol="0">
            <a:spAutoFit/>
          </a:bodyPr>
          <a:lstStyle/>
          <a:p>
            <a:pPr algn="ctr"/>
            <a:r>
              <a:rPr lang="en-GB" sz="4800" dirty="0">
                <a:solidFill>
                  <a:srgbClr val="F07D00"/>
                </a:solidFill>
              </a:rPr>
              <a:t>CONNECT</a:t>
            </a:r>
          </a:p>
        </p:txBody>
      </p:sp>
      <p:sp>
        <p:nvSpPr>
          <p:cNvPr id="8" name="Rectangle 7"/>
          <p:cNvSpPr/>
          <p:nvPr userDrawn="1"/>
        </p:nvSpPr>
        <p:spPr>
          <a:xfrm>
            <a:off x="0" y="0"/>
            <a:ext cx="12192000" cy="6858000"/>
          </a:xfrm>
          <a:prstGeom prst="rect">
            <a:avLst/>
          </a:prstGeom>
          <a:noFill/>
          <a:ln w="76200">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804771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DE1C6"/>
            </a:gs>
            <a:gs pos="88000">
              <a:srgbClr val="FDE1C6"/>
            </a:gs>
            <a:gs pos="100000">
              <a:srgbClr val="F07D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885F6-8495-4481-B89F-07C1A75CA6C2}" type="datetimeFigureOut">
              <a:rPr lang="en-GB" smtClean="0"/>
              <a:t>01/04/2023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A967B-3A4C-4DFB-9326-4E1BB8B9562B}" type="slidenum">
              <a:rPr lang="en-GB" smtClean="0"/>
              <a:t>‹#›</a:t>
            </a:fld>
            <a:endParaRPr lang="en-GB"/>
          </a:p>
        </p:txBody>
      </p:sp>
    </p:spTree>
    <p:extLst>
      <p:ext uri="{BB962C8B-B14F-4D97-AF65-F5344CB8AC3E}">
        <p14:creationId xmlns:p14="http://schemas.microsoft.com/office/powerpoint/2010/main" val="104295902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E1C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64CD-C825-4164-92E9-07382117262A}" type="datetimeFigureOut">
              <a:rPr lang="en-GB" smtClean="0"/>
              <a:t>01/04/2023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E595A-932C-4C37-9906-2C42F0803A18}" type="slidenum">
              <a:rPr lang="en-GB" smtClean="0"/>
              <a:t>‹#›</a:t>
            </a:fld>
            <a:endParaRPr lang="en-GB"/>
          </a:p>
        </p:txBody>
      </p:sp>
    </p:spTree>
    <p:extLst>
      <p:ext uri="{BB962C8B-B14F-4D97-AF65-F5344CB8AC3E}">
        <p14:creationId xmlns:p14="http://schemas.microsoft.com/office/powerpoint/2010/main" val="56988474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DAEAC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CB064C-0D0A-499D-A5D8-1F369F0AED13}" type="datetimeFigureOut">
              <a:rPr lang="en-GB" smtClean="0"/>
              <a:t>01/04/2023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C1161-F3F9-4A12-992A-0B687E79AE75}" type="slidenum">
              <a:rPr lang="en-GB" smtClean="0"/>
              <a:t>‹#›</a:t>
            </a:fld>
            <a:endParaRPr lang="en-GB"/>
          </a:p>
        </p:txBody>
      </p:sp>
    </p:spTree>
    <p:extLst>
      <p:ext uri="{BB962C8B-B14F-4D97-AF65-F5344CB8AC3E}">
        <p14:creationId xmlns:p14="http://schemas.microsoft.com/office/powerpoint/2010/main" val="78967112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7D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13C1F-3D0B-44E0-9D4F-12BD2C16E71F}" type="datetimeFigureOut">
              <a:rPr lang="en-GB" smtClean="0"/>
              <a:t>01/04/2023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5D6A8-82F4-449C-B487-7852E6879ADD}" type="slidenum">
              <a:rPr lang="en-GB" smtClean="0"/>
              <a:t>‹#›</a:t>
            </a:fld>
            <a:endParaRPr lang="en-GB"/>
          </a:p>
        </p:txBody>
      </p:sp>
    </p:spTree>
    <p:extLst>
      <p:ext uri="{BB962C8B-B14F-4D97-AF65-F5344CB8AC3E}">
        <p14:creationId xmlns:p14="http://schemas.microsoft.com/office/powerpoint/2010/main" val="72351755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D4ED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3371D-5538-42C7-872B-0EB7B9168DEA}" type="datetimeFigureOut">
              <a:rPr lang="en-GB" smtClean="0"/>
              <a:t>01/04/2023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D46B2-F3E4-49E0-933C-7823A8232422}" type="slidenum">
              <a:rPr lang="en-GB" smtClean="0"/>
              <a:t>‹#›</a:t>
            </a:fld>
            <a:endParaRPr lang="en-GB"/>
          </a:p>
        </p:txBody>
      </p:sp>
    </p:spTree>
    <p:extLst>
      <p:ext uri="{BB962C8B-B14F-4D97-AF65-F5344CB8AC3E}">
        <p14:creationId xmlns:p14="http://schemas.microsoft.com/office/powerpoint/2010/main" val="308881795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blanchelande.libguides.com/Library/Hom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blanchelandesch.sharepoint.com/:w:/s/Librarystaff/EfxvM23wa2JKu_HOYhpBD9MBY6ag3RzzI0aKy6x3FNJw_w?e=4bvYZI"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blanchelandesch.sharepoint.com/:w:/s/Librarystaff/EfxvM23wa2JKu_HOYhpBD9MBY6ag3RzzI0aKy6x3FNJw_w?e=4bvYZI"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blanchelandesch.sharepoint.com/:w:/s/Librarystaff/EdnW3TKvaeJBtQHqnGT291kB1dqBAJEUXKlginA-pUi4WQ?e=SsUJFv"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blanchelandesch.sharepoint.com/:w:/s/Librarystaff/EdnW3TKvaeJBtQHqnGT291kB1dqBAJEUXKlginA-pUi4WQ?e=SsUJFv"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s://tinyurl.com/" TargetMode="External"/><Relationship Id="rId2" Type="http://schemas.openxmlformats.org/officeDocument/2006/relationships/hyperlink" Target="https://blanchelandesch.sharepoint.com/:w:/s/Librarystaff/EfxvM23wa2JKu_HOYhpBD9MBY6ag3RzzI0aKy6x3FNJw_w?e=4bvYZI" TargetMode="External"/><Relationship Id="rId1" Type="http://schemas.openxmlformats.org/officeDocument/2006/relationships/slideLayout" Target="../slideLayouts/slideLayout5.xml"/><Relationship Id="rId6" Type="http://schemas.openxmlformats.org/officeDocument/2006/relationships/hyperlink" Target="https://google.fr/" TargetMode="External"/><Relationship Id="rId5" Type="http://schemas.openxmlformats.org/officeDocument/2006/relationships/image" Target="../media/image38.jpg"/><Relationship Id="rId4" Type="http://schemas.openxmlformats.org/officeDocument/2006/relationships/hyperlink" Target="https://blanchelandesch.sharepoint.com/:w:/s/Librarystaff/EdnW3TKvaeJBtQHqnGT291kB1dqBAJEUXKlginA-pUi4WQ?e=SsUJFv"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tinyurl.com/"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D881-8B7D-4086-B57F-9FCD5E3BA7F3}"/>
              </a:ext>
            </a:extLst>
          </p:cNvPr>
          <p:cNvSpPr>
            <a:spLocks noGrp="1"/>
          </p:cNvSpPr>
          <p:nvPr>
            <p:ph type="ctrTitle"/>
          </p:nvPr>
        </p:nvSpPr>
        <p:spPr>
          <a:xfrm>
            <a:off x="1367405" y="1183250"/>
            <a:ext cx="9457189" cy="2387600"/>
          </a:xfrm>
        </p:spPr>
        <p:txBody>
          <a:bodyPr anchor="ctr">
            <a:normAutofit/>
          </a:bodyPr>
          <a:lstStyle/>
          <a:p>
            <a:r>
              <a:rPr lang="en-GB" b="1" dirty="0">
                <a:solidFill>
                  <a:srgbClr val="E64F4F"/>
                </a:solidFill>
              </a:rPr>
              <a:t>Inquiry as</a:t>
            </a:r>
            <a:br>
              <a:rPr lang="en-GB" b="1" dirty="0">
                <a:solidFill>
                  <a:srgbClr val="E64F4F"/>
                </a:solidFill>
              </a:rPr>
            </a:br>
            <a:r>
              <a:rPr lang="en-GB" b="1" dirty="0">
                <a:solidFill>
                  <a:srgbClr val="E64F4F"/>
                </a:solidFill>
              </a:rPr>
              <a:t>Mindset, Skillset and Toolset</a:t>
            </a:r>
            <a:endParaRPr lang="en-GB" dirty="0">
              <a:solidFill>
                <a:srgbClr val="E64F4F"/>
              </a:solidFill>
            </a:endParaRPr>
          </a:p>
        </p:txBody>
      </p:sp>
      <p:sp>
        <p:nvSpPr>
          <p:cNvPr id="3" name="Subtitle 2">
            <a:extLst>
              <a:ext uri="{FF2B5EF4-FFF2-40B4-BE49-F238E27FC236}">
                <a16:creationId xmlns:a16="http://schemas.microsoft.com/office/drawing/2014/main" id="{174D0681-B351-439F-B615-AFAA1BCC75E1}"/>
              </a:ext>
            </a:extLst>
          </p:cNvPr>
          <p:cNvSpPr>
            <a:spLocks noGrp="1"/>
          </p:cNvSpPr>
          <p:nvPr>
            <p:ph type="subTitle" idx="1"/>
          </p:nvPr>
        </p:nvSpPr>
        <p:spPr>
          <a:xfrm>
            <a:off x="1524000" y="3602037"/>
            <a:ext cx="9144000" cy="2133599"/>
          </a:xfrm>
        </p:spPr>
        <p:txBody>
          <a:bodyPr>
            <a:normAutofit/>
          </a:bodyPr>
          <a:lstStyle/>
          <a:p>
            <a:r>
              <a:rPr lang="en-GB" b="1" dirty="0"/>
              <a:t>Year 13 French Individual Research Project</a:t>
            </a:r>
            <a:endParaRPr lang="en-GB" dirty="0"/>
          </a:p>
          <a:p>
            <a:endParaRPr lang="en-GB" sz="2000" dirty="0"/>
          </a:p>
          <a:p>
            <a:r>
              <a:rPr lang="en-GB" dirty="0"/>
              <a:t>10 February 2023</a:t>
            </a:r>
          </a:p>
          <a:p>
            <a:r>
              <a:rPr lang="en-GB" dirty="0"/>
              <a:t>Blanchelande College Senior Library</a:t>
            </a:r>
          </a:p>
          <a:p>
            <a:r>
              <a:rPr lang="en-GB" sz="1800" dirty="0"/>
              <a:t>librarian@blanchelande.sch.gg</a:t>
            </a:r>
          </a:p>
          <a:p>
            <a:endParaRPr lang="en-GB" dirty="0"/>
          </a:p>
        </p:txBody>
      </p:sp>
    </p:spTree>
    <p:extLst>
      <p:ext uri="{BB962C8B-B14F-4D97-AF65-F5344CB8AC3E}">
        <p14:creationId xmlns:p14="http://schemas.microsoft.com/office/powerpoint/2010/main" val="343701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F5F8-8E5D-471E-AE95-741D74ED9038}"/>
              </a:ext>
            </a:extLst>
          </p:cNvPr>
          <p:cNvSpPr>
            <a:spLocks noGrp="1"/>
          </p:cNvSpPr>
          <p:nvPr>
            <p:ph type="title"/>
          </p:nvPr>
        </p:nvSpPr>
        <p:spPr/>
        <p:txBody>
          <a:bodyPr/>
          <a:lstStyle/>
          <a:p>
            <a:r>
              <a:rPr lang="en-GB" dirty="0">
                <a:solidFill>
                  <a:srgbClr val="E64F4F"/>
                </a:solidFill>
              </a:rPr>
              <a:t>Paper 3: Individual Research Project</a:t>
            </a:r>
          </a:p>
        </p:txBody>
      </p:sp>
      <p:pic>
        <p:nvPicPr>
          <p:cNvPr id="6" name="Picture 5">
            <a:extLst>
              <a:ext uri="{FF2B5EF4-FFF2-40B4-BE49-F238E27FC236}">
                <a16:creationId xmlns:a16="http://schemas.microsoft.com/office/drawing/2014/main" id="{01967847-B591-C3FE-F410-508E24854E42}"/>
              </a:ext>
            </a:extLst>
          </p:cNvPr>
          <p:cNvPicPr>
            <a:picLocks noChangeAspect="1"/>
          </p:cNvPicPr>
          <p:nvPr/>
        </p:nvPicPr>
        <p:blipFill>
          <a:blip r:embed="rId2"/>
          <a:stretch>
            <a:fillRect/>
          </a:stretch>
        </p:blipFill>
        <p:spPr>
          <a:xfrm>
            <a:off x="2351694" y="1412876"/>
            <a:ext cx="7772400" cy="1829787"/>
          </a:xfrm>
          <a:prstGeom prst="rect">
            <a:avLst/>
          </a:prstGeom>
        </p:spPr>
      </p:pic>
      <p:pic>
        <p:nvPicPr>
          <p:cNvPr id="8" name="Picture 7">
            <a:extLst>
              <a:ext uri="{FF2B5EF4-FFF2-40B4-BE49-F238E27FC236}">
                <a16:creationId xmlns:a16="http://schemas.microsoft.com/office/drawing/2014/main" id="{B551DB89-9C20-E2E1-C13F-C8A3C2660995}"/>
              </a:ext>
            </a:extLst>
          </p:cNvPr>
          <p:cNvPicPr>
            <a:picLocks noChangeAspect="1"/>
          </p:cNvPicPr>
          <p:nvPr/>
        </p:nvPicPr>
        <p:blipFill>
          <a:blip r:embed="rId3"/>
          <a:stretch>
            <a:fillRect/>
          </a:stretch>
        </p:blipFill>
        <p:spPr>
          <a:xfrm>
            <a:off x="2351694" y="3242663"/>
            <a:ext cx="7772400" cy="1220183"/>
          </a:xfrm>
          <a:prstGeom prst="rect">
            <a:avLst/>
          </a:prstGeom>
        </p:spPr>
      </p:pic>
      <p:pic>
        <p:nvPicPr>
          <p:cNvPr id="3" name="Picture 2">
            <a:extLst>
              <a:ext uri="{FF2B5EF4-FFF2-40B4-BE49-F238E27FC236}">
                <a16:creationId xmlns:a16="http://schemas.microsoft.com/office/drawing/2014/main" id="{6259634A-1891-8E72-977E-DAEA1C5D6107}"/>
              </a:ext>
            </a:extLst>
          </p:cNvPr>
          <p:cNvPicPr>
            <a:picLocks noChangeAspect="1"/>
          </p:cNvPicPr>
          <p:nvPr/>
        </p:nvPicPr>
        <p:blipFill>
          <a:blip r:embed="rId4"/>
          <a:stretch>
            <a:fillRect/>
          </a:stretch>
        </p:blipFill>
        <p:spPr>
          <a:xfrm>
            <a:off x="2351694" y="4462846"/>
            <a:ext cx="7772400" cy="1928490"/>
          </a:xfrm>
          <a:prstGeom prst="rect">
            <a:avLst/>
          </a:prstGeom>
        </p:spPr>
      </p:pic>
      <p:sp>
        <p:nvSpPr>
          <p:cNvPr id="4" name="Rounded Rectangular Callout 3">
            <a:extLst>
              <a:ext uri="{FF2B5EF4-FFF2-40B4-BE49-F238E27FC236}">
                <a16:creationId xmlns:a16="http://schemas.microsoft.com/office/drawing/2014/main" id="{7DEB9E47-D29C-6F0B-2513-2A38D81935BF}"/>
              </a:ext>
            </a:extLst>
          </p:cNvPr>
          <p:cNvSpPr/>
          <p:nvPr/>
        </p:nvSpPr>
        <p:spPr>
          <a:xfrm>
            <a:off x="268014" y="1690688"/>
            <a:ext cx="1799892" cy="1551975"/>
          </a:xfrm>
          <a:prstGeom prst="wedgeRoundRectCallout">
            <a:avLst>
              <a:gd name="adj1" fmla="val 76393"/>
              <a:gd name="adj2" fmla="val 34057"/>
              <a:gd name="adj3" fmla="val 16667"/>
            </a:avLst>
          </a:prstGeom>
          <a:solidFill>
            <a:schemeClr val="accent6">
              <a:lumMod val="20000"/>
              <a:lumOff val="80000"/>
            </a:schemeClr>
          </a:solidFill>
          <a:ln>
            <a:solidFill>
              <a:srgbClr val="42A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2A83B"/>
                </a:solidFill>
              </a:rPr>
              <a:t>Have I thought about what questions I might be asked?</a:t>
            </a:r>
          </a:p>
        </p:txBody>
      </p:sp>
      <p:sp>
        <p:nvSpPr>
          <p:cNvPr id="7" name="Rounded Rectangular Callout 6">
            <a:extLst>
              <a:ext uri="{FF2B5EF4-FFF2-40B4-BE49-F238E27FC236}">
                <a16:creationId xmlns:a16="http://schemas.microsoft.com/office/drawing/2014/main" id="{7AF196AB-B9E1-A4F0-2356-9455B7A3A0B6}"/>
              </a:ext>
            </a:extLst>
          </p:cNvPr>
          <p:cNvSpPr/>
          <p:nvPr/>
        </p:nvSpPr>
        <p:spPr>
          <a:xfrm>
            <a:off x="10124094" y="1939159"/>
            <a:ext cx="1799892" cy="3326523"/>
          </a:xfrm>
          <a:prstGeom prst="wedgeRoundRectCallout">
            <a:avLst>
              <a:gd name="adj1" fmla="val -94410"/>
              <a:gd name="adj2" fmla="val 25160"/>
              <a:gd name="adj3" fmla="val 16667"/>
            </a:avLst>
          </a:prstGeom>
          <a:solidFill>
            <a:schemeClr val="accent6">
              <a:lumMod val="20000"/>
              <a:lumOff val="80000"/>
            </a:schemeClr>
          </a:solidFill>
          <a:ln>
            <a:solidFill>
              <a:srgbClr val="42A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2A83B"/>
                </a:solidFill>
              </a:rPr>
              <a:t>Have I been collecting interesting vocabulary and idiom during my research?</a:t>
            </a:r>
          </a:p>
          <a:p>
            <a:pPr algn="ctr"/>
            <a:r>
              <a:rPr lang="en-US" dirty="0">
                <a:solidFill>
                  <a:srgbClr val="42A83B"/>
                </a:solidFill>
              </a:rPr>
              <a:t>Have I used plenty of audio sources to improve my pronunciation?</a:t>
            </a:r>
          </a:p>
        </p:txBody>
      </p:sp>
      <p:sp>
        <p:nvSpPr>
          <p:cNvPr id="10" name="Rounded Rectangular Callout 9">
            <a:extLst>
              <a:ext uri="{FF2B5EF4-FFF2-40B4-BE49-F238E27FC236}">
                <a16:creationId xmlns:a16="http://schemas.microsoft.com/office/drawing/2014/main" id="{6583C0DC-3AD5-1DC1-3E1A-5AE833277666}"/>
              </a:ext>
            </a:extLst>
          </p:cNvPr>
          <p:cNvSpPr/>
          <p:nvPr/>
        </p:nvSpPr>
        <p:spPr>
          <a:xfrm>
            <a:off x="136634" y="4391324"/>
            <a:ext cx="2215059" cy="2101551"/>
          </a:xfrm>
          <a:prstGeom prst="wedgeRoundRectCallout">
            <a:avLst>
              <a:gd name="adj1" fmla="val 76393"/>
              <a:gd name="adj2" fmla="val 34057"/>
              <a:gd name="adj3" fmla="val 16667"/>
            </a:avLst>
          </a:prstGeom>
          <a:solidFill>
            <a:schemeClr val="accent6">
              <a:lumMod val="20000"/>
              <a:lumOff val="80000"/>
            </a:schemeClr>
          </a:solidFill>
          <a:ln>
            <a:solidFill>
              <a:srgbClr val="42A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2A83B"/>
                </a:solidFill>
              </a:rPr>
              <a:t>Have I  developed some arguments and drawn some evidence-based </a:t>
            </a:r>
            <a:r>
              <a:rPr lang="en-US">
                <a:solidFill>
                  <a:srgbClr val="42A83B"/>
                </a:solidFill>
              </a:rPr>
              <a:t>conclusions?</a:t>
            </a:r>
            <a:endParaRPr lang="en-US" dirty="0">
              <a:solidFill>
                <a:srgbClr val="42A83B"/>
              </a:solidFill>
            </a:endParaRPr>
          </a:p>
        </p:txBody>
      </p:sp>
    </p:spTree>
    <p:extLst>
      <p:ext uri="{BB962C8B-B14F-4D97-AF65-F5344CB8AC3E}">
        <p14:creationId xmlns:p14="http://schemas.microsoft.com/office/powerpoint/2010/main" val="8889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F5F8-8E5D-471E-AE95-741D74ED9038}"/>
              </a:ext>
            </a:extLst>
          </p:cNvPr>
          <p:cNvSpPr>
            <a:spLocks noGrp="1"/>
          </p:cNvSpPr>
          <p:nvPr>
            <p:ph type="title"/>
          </p:nvPr>
        </p:nvSpPr>
        <p:spPr/>
        <p:txBody>
          <a:bodyPr/>
          <a:lstStyle/>
          <a:p>
            <a:r>
              <a:rPr lang="en-GB" dirty="0">
                <a:solidFill>
                  <a:srgbClr val="E64F4F"/>
                </a:solidFill>
              </a:rPr>
              <a:t>Paper 3: Individual Research Project</a:t>
            </a:r>
          </a:p>
        </p:txBody>
      </p:sp>
      <p:pic>
        <p:nvPicPr>
          <p:cNvPr id="5" name="Picture 4">
            <a:extLst>
              <a:ext uri="{FF2B5EF4-FFF2-40B4-BE49-F238E27FC236}">
                <a16:creationId xmlns:a16="http://schemas.microsoft.com/office/drawing/2014/main" id="{9E1769E2-55C5-32CA-A7BF-9073BAF638AE}"/>
              </a:ext>
            </a:extLst>
          </p:cNvPr>
          <p:cNvPicPr>
            <a:picLocks noChangeAspect="1"/>
          </p:cNvPicPr>
          <p:nvPr/>
        </p:nvPicPr>
        <p:blipFill>
          <a:blip r:embed="rId2"/>
          <a:stretch>
            <a:fillRect/>
          </a:stretch>
        </p:blipFill>
        <p:spPr>
          <a:xfrm>
            <a:off x="396765" y="1280785"/>
            <a:ext cx="7772400" cy="2870441"/>
          </a:xfrm>
          <a:prstGeom prst="rect">
            <a:avLst/>
          </a:prstGeom>
        </p:spPr>
      </p:pic>
      <p:pic>
        <p:nvPicPr>
          <p:cNvPr id="7" name="Picture 6">
            <a:extLst>
              <a:ext uri="{FF2B5EF4-FFF2-40B4-BE49-F238E27FC236}">
                <a16:creationId xmlns:a16="http://schemas.microsoft.com/office/drawing/2014/main" id="{90E42F2C-8486-FA38-4870-72C649585CCF}"/>
              </a:ext>
            </a:extLst>
          </p:cNvPr>
          <p:cNvPicPr>
            <a:picLocks noChangeAspect="1"/>
          </p:cNvPicPr>
          <p:nvPr/>
        </p:nvPicPr>
        <p:blipFill>
          <a:blip r:embed="rId3"/>
          <a:stretch>
            <a:fillRect/>
          </a:stretch>
        </p:blipFill>
        <p:spPr>
          <a:xfrm>
            <a:off x="4282965" y="4151226"/>
            <a:ext cx="7772400" cy="2499163"/>
          </a:xfrm>
          <a:prstGeom prst="rect">
            <a:avLst/>
          </a:prstGeom>
        </p:spPr>
      </p:pic>
      <p:sp>
        <p:nvSpPr>
          <p:cNvPr id="9" name="Rounded Rectangular Callout 8">
            <a:extLst>
              <a:ext uri="{FF2B5EF4-FFF2-40B4-BE49-F238E27FC236}">
                <a16:creationId xmlns:a16="http://schemas.microsoft.com/office/drawing/2014/main" id="{44C6EA44-D16D-FFA2-2E19-F8084152D6DF}"/>
              </a:ext>
            </a:extLst>
          </p:cNvPr>
          <p:cNvSpPr/>
          <p:nvPr/>
        </p:nvSpPr>
        <p:spPr>
          <a:xfrm>
            <a:off x="396765" y="4151226"/>
            <a:ext cx="3670738" cy="2101551"/>
          </a:xfrm>
          <a:prstGeom prst="wedgeRoundRectCallout">
            <a:avLst>
              <a:gd name="adj1" fmla="val 76393"/>
              <a:gd name="adj2" fmla="val 34057"/>
              <a:gd name="adj3" fmla="val 16667"/>
            </a:avLst>
          </a:prstGeom>
          <a:solidFill>
            <a:schemeClr val="accent6">
              <a:lumMod val="20000"/>
              <a:lumOff val="80000"/>
            </a:schemeClr>
          </a:solidFill>
          <a:ln>
            <a:solidFill>
              <a:srgbClr val="42A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2A83B"/>
                </a:solidFill>
              </a:rPr>
              <a:t>Am I ready to defend my arguments? What evidence will I use?</a:t>
            </a:r>
          </a:p>
        </p:txBody>
      </p:sp>
    </p:spTree>
    <p:extLst>
      <p:ext uri="{BB962C8B-B14F-4D97-AF65-F5344CB8AC3E}">
        <p14:creationId xmlns:p14="http://schemas.microsoft.com/office/powerpoint/2010/main" val="366243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9E2AB7B-FC65-4BB4-AD4C-C9E632D8F115}"/>
              </a:ext>
            </a:extLst>
          </p:cNvPr>
          <p:cNvSpPr>
            <a:spLocks noGrp="1"/>
          </p:cNvSpPr>
          <p:nvPr>
            <p:ph type="title"/>
          </p:nvPr>
        </p:nvSpPr>
        <p:spPr/>
        <p:txBody>
          <a:bodyPr/>
          <a:lstStyle/>
          <a:p>
            <a:r>
              <a:rPr lang="en-GB" dirty="0">
                <a:solidFill>
                  <a:srgbClr val="E64F4F"/>
                </a:solidFill>
              </a:rPr>
              <a:t>FOSIL as a mindset</a:t>
            </a:r>
          </a:p>
        </p:txBody>
      </p:sp>
      <p:pic>
        <p:nvPicPr>
          <p:cNvPr id="29" name="Content Placeholder 28">
            <a:extLst>
              <a:ext uri="{FF2B5EF4-FFF2-40B4-BE49-F238E27FC236}">
                <a16:creationId xmlns:a16="http://schemas.microsoft.com/office/drawing/2014/main" id="{E63394E4-0AA7-442C-B1DE-43811EAA571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01229" y="1690688"/>
            <a:ext cx="6789542" cy="4802187"/>
          </a:xfrm>
        </p:spPr>
      </p:pic>
    </p:spTree>
    <p:extLst>
      <p:ext uri="{BB962C8B-B14F-4D97-AF65-F5344CB8AC3E}">
        <p14:creationId xmlns:p14="http://schemas.microsoft.com/office/powerpoint/2010/main" val="54094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80F2-731C-413D-8CC1-91BEC5A684FD}"/>
              </a:ext>
            </a:extLst>
          </p:cNvPr>
          <p:cNvSpPr>
            <a:spLocks noGrp="1"/>
          </p:cNvSpPr>
          <p:nvPr>
            <p:ph type="title"/>
          </p:nvPr>
        </p:nvSpPr>
        <p:spPr/>
        <p:txBody>
          <a:bodyPr/>
          <a:lstStyle/>
          <a:p>
            <a:r>
              <a:rPr lang="en-GB" dirty="0">
                <a:solidFill>
                  <a:srgbClr val="E64F4F"/>
                </a:solidFill>
              </a:rPr>
              <a:t>FOSIL as a skillset</a:t>
            </a:r>
          </a:p>
        </p:txBody>
      </p:sp>
      <p:pic>
        <p:nvPicPr>
          <p:cNvPr id="5" name="Content Placeholder 4" descr="Diagram&#10;&#10;Description automatically generated">
            <a:extLst>
              <a:ext uri="{FF2B5EF4-FFF2-40B4-BE49-F238E27FC236}">
                <a16:creationId xmlns:a16="http://schemas.microsoft.com/office/drawing/2014/main" id="{F4BA4DCC-096D-4E05-BF7B-D4230359A5F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85707" y="1945368"/>
            <a:ext cx="10620586" cy="4667250"/>
          </a:xfrm>
        </p:spPr>
      </p:pic>
    </p:spTree>
    <p:extLst>
      <p:ext uri="{BB962C8B-B14F-4D97-AF65-F5344CB8AC3E}">
        <p14:creationId xmlns:p14="http://schemas.microsoft.com/office/powerpoint/2010/main" val="1161406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3422-C93C-524F-A396-829EB69BC4D7}"/>
              </a:ext>
            </a:extLst>
          </p:cNvPr>
          <p:cNvSpPr>
            <a:spLocks noGrp="1"/>
          </p:cNvSpPr>
          <p:nvPr>
            <p:ph type="title"/>
          </p:nvPr>
        </p:nvSpPr>
        <p:spPr/>
        <p:txBody>
          <a:bodyPr/>
          <a:lstStyle/>
          <a:p>
            <a:r>
              <a:rPr lang="en-GB" dirty="0">
                <a:solidFill>
                  <a:srgbClr val="F07D00"/>
                </a:solidFill>
              </a:rPr>
              <a:t>Connect</a:t>
            </a:r>
          </a:p>
        </p:txBody>
      </p:sp>
      <p:pic>
        <p:nvPicPr>
          <p:cNvPr id="5" name="Content Placeholder 4" descr="Diagram&#10;&#10;Description automatically generated">
            <a:extLst>
              <a:ext uri="{FF2B5EF4-FFF2-40B4-BE49-F238E27FC236}">
                <a16:creationId xmlns:a16="http://schemas.microsoft.com/office/drawing/2014/main" id="{C01AF4A3-5975-5A47-A676-C28797A0348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06500" y="2566194"/>
            <a:ext cx="9779000" cy="2870200"/>
          </a:xfrm>
        </p:spPr>
      </p:pic>
    </p:spTree>
    <p:extLst>
      <p:ext uri="{BB962C8B-B14F-4D97-AF65-F5344CB8AC3E}">
        <p14:creationId xmlns:p14="http://schemas.microsoft.com/office/powerpoint/2010/main" val="2636017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9A7589-EAA5-3783-F4D0-80BFB335B2AE}"/>
              </a:ext>
            </a:extLst>
          </p:cNvPr>
          <p:cNvPicPr>
            <a:picLocks noChangeAspect="1"/>
          </p:cNvPicPr>
          <p:nvPr/>
        </p:nvPicPr>
        <p:blipFill>
          <a:blip r:embed="rId2"/>
          <a:stretch>
            <a:fillRect/>
          </a:stretch>
        </p:blipFill>
        <p:spPr>
          <a:xfrm>
            <a:off x="2664787" y="168768"/>
            <a:ext cx="9255992" cy="689418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5D4ACE6-24F7-6B1F-0A78-6CF3B180DFF4}"/>
              </a:ext>
            </a:extLst>
          </p:cNvPr>
          <p:cNvSpPr txBox="1"/>
          <p:nvPr/>
        </p:nvSpPr>
        <p:spPr>
          <a:xfrm>
            <a:off x="5197365" y="4890728"/>
            <a:ext cx="3930869" cy="1200329"/>
          </a:xfrm>
          <a:prstGeom prst="rect">
            <a:avLst/>
          </a:prstGeom>
          <a:solidFill>
            <a:schemeClr val="bg1"/>
          </a:solidFill>
          <a:ln>
            <a:solidFill>
              <a:srgbClr val="F07D00"/>
            </a:solidFill>
          </a:ln>
          <a:effectLst>
            <a:outerShdw blurRad="50800" dist="38100" dir="2700000" algn="tl" rotWithShape="0">
              <a:prstClr val="black">
                <a:alpha val="40000"/>
              </a:prstClr>
            </a:outerShdw>
          </a:effectLst>
        </p:spPr>
        <p:txBody>
          <a:bodyPr wrap="square">
            <a:spAutoFit/>
          </a:bodyPr>
          <a:lstStyle/>
          <a:p>
            <a:pPr algn="ctr"/>
            <a:r>
              <a:rPr lang="en-GB" sz="3600" dirty="0">
                <a:solidFill>
                  <a:srgbClr val="F07D00"/>
                </a:solidFill>
              </a:rPr>
              <a:t>What should my topic headings be?</a:t>
            </a:r>
            <a:endParaRPr lang="en-US" sz="3600" dirty="0">
              <a:solidFill>
                <a:srgbClr val="F07D00"/>
              </a:solidFill>
            </a:endParaRPr>
          </a:p>
        </p:txBody>
      </p:sp>
      <p:pic>
        <p:nvPicPr>
          <p:cNvPr id="3" name="Picture 2">
            <a:extLst>
              <a:ext uri="{FF2B5EF4-FFF2-40B4-BE49-F238E27FC236}">
                <a16:creationId xmlns:a16="http://schemas.microsoft.com/office/drawing/2014/main" id="{0D25AA3E-6336-F31D-F686-3B2C7A17FAAD}"/>
              </a:ext>
            </a:extLst>
          </p:cNvPr>
          <p:cNvPicPr>
            <a:picLocks noChangeAspect="1"/>
          </p:cNvPicPr>
          <p:nvPr/>
        </p:nvPicPr>
        <p:blipFill>
          <a:blip r:embed="rId3"/>
          <a:stretch>
            <a:fillRect/>
          </a:stretch>
        </p:blipFill>
        <p:spPr>
          <a:xfrm>
            <a:off x="66270" y="462767"/>
            <a:ext cx="2455584" cy="53231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374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3422-C93C-524F-A396-829EB69BC4D7}"/>
              </a:ext>
            </a:extLst>
          </p:cNvPr>
          <p:cNvSpPr>
            <a:spLocks noGrp="1"/>
          </p:cNvSpPr>
          <p:nvPr>
            <p:ph type="title"/>
          </p:nvPr>
        </p:nvSpPr>
        <p:spPr/>
        <p:txBody>
          <a:bodyPr/>
          <a:lstStyle/>
          <a:p>
            <a:r>
              <a:rPr lang="en-GB" dirty="0">
                <a:solidFill>
                  <a:srgbClr val="42A83B"/>
                </a:solidFill>
              </a:rPr>
              <a:t>Wonder</a:t>
            </a:r>
          </a:p>
        </p:txBody>
      </p:sp>
      <p:pic>
        <p:nvPicPr>
          <p:cNvPr id="7" name="Content Placeholder 6" descr="Diagram&#10;&#10;Description automatically generated with medium confidence">
            <a:extLst>
              <a:ext uri="{FF2B5EF4-FFF2-40B4-BE49-F238E27FC236}">
                <a16:creationId xmlns:a16="http://schemas.microsoft.com/office/drawing/2014/main" id="{F4D69F58-9684-C048-A6F4-DF88547DBB4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93800" y="2978944"/>
            <a:ext cx="9804400" cy="2044700"/>
          </a:xfrm>
        </p:spPr>
      </p:pic>
    </p:spTree>
    <p:extLst>
      <p:ext uri="{BB962C8B-B14F-4D97-AF65-F5344CB8AC3E}">
        <p14:creationId xmlns:p14="http://schemas.microsoft.com/office/powerpoint/2010/main" val="257160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F5F8-8E5D-471E-AE95-741D74ED9038}"/>
              </a:ext>
            </a:extLst>
          </p:cNvPr>
          <p:cNvSpPr>
            <a:spLocks noGrp="1"/>
          </p:cNvSpPr>
          <p:nvPr>
            <p:ph type="title"/>
          </p:nvPr>
        </p:nvSpPr>
        <p:spPr>
          <a:xfrm>
            <a:off x="507125" y="214468"/>
            <a:ext cx="10515600" cy="1325563"/>
          </a:xfrm>
        </p:spPr>
        <p:txBody>
          <a:bodyPr/>
          <a:lstStyle/>
          <a:p>
            <a:r>
              <a:rPr lang="en-GB" dirty="0">
                <a:solidFill>
                  <a:srgbClr val="42A83B"/>
                </a:solidFill>
              </a:rPr>
              <a:t>What kinds of questions might the examiner ask me?</a:t>
            </a:r>
          </a:p>
        </p:txBody>
      </p:sp>
      <p:sp>
        <p:nvSpPr>
          <p:cNvPr id="5" name="Rounded Rectangular Callout 4">
            <a:extLst>
              <a:ext uri="{FF2B5EF4-FFF2-40B4-BE49-F238E27FC236}">
                <a16:creationId xmlns:a16="http://schemas.microsoft.com/office/drawing/2014/main" id="{AB0C75B2-7E2C-0580-1236-E6FD15E629F6}"/>
              </a:ext>
            </a:extLst>
          </p:cNvPr>
          <p:cNvSpPr/>
          <p:nvPr/>
        </p:nvSpPr>
        <p:spPr>
          <a:xfrm>
            <a:off x="163570" y="1927496"/>
            <a:ext cx="3673366" cy="1135118"/>
          </a:xfrm>
          <a:prstGeom prst="wedgeRoundRectCallout">
            <a:avLst>
              <a:gd name="adj1" fmla="val 39682"/>
              <a:gd name="adj2" fmla="val 66417"/>
              <a:gd name="adj3" fmla="val 16667"/>
            </a:avLst>
          </a:prstGeom>
          <a:solidFill>
            <a:schemeClr val="accent6">
              <a:lumMod val="20000"/>
              <a:lumOff val="80000"/>
            </a:schemeClr>
          </a:solidFill>
          <a:ln>
            <a:solidFill>
              <a:srgbClr val="42A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2A83B"/>
                </a:solidFill>
              </a:rPr>
              <a:t>When you say…what exactly do you mean?</a:t>
            </a:r>
          </a:p>
        </p:txBody>
      </p:sp>
      <p:sp>
        <p:nvSpPr>
          <p:cNvPr id="6" name="Rounded Rectangular Callout 5">
            <a:extLst>
              <a:ext uri="{FF2B5EF4-FFF2-40B4-BE49-F238E27FC236}">
                <a16:creationId xmlns:a16="http://schemas.microsoft.com/office/drawing/2014/main" id="{6E70EF4D-4453-7B98-0666-D9C1A6C9A457}"/>
              </a:ext>
            </a:extLst>
          </p:cNvPr>
          <p:cNvSpPr/>
          <p:nvPr/>
        </p:nvSpPr>
        <p:spPr>
          <a:xfrm>
            <a:off x="9220201" y="843145"/>
            <a:ext cx="2709041" cy="1393772"/>
          </a:xfrm>
          <a:prstGeom prst="wedgeRoundRectCallout">
            <a:avLst>
              <a:gd name="adj1" fmla="val 46013"/>
              <a:gd name="adj2" fmla="val 58599"/>
              <a:gd name="adj3" fmla="val 16667"/>
            </a:avLst>
          </a:prstGeom>
          <a:solidFill>
            <a:srgbClr val="9CF0B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But some people believe ... what do you think of that? </a:t>
            </a:r>
          </a:p>
        </p:txBody>
      </p:sp>
      <p:sp>
        <p:nvSpPr>
          <p:cNvPr id="9" name="Rounded Rectangular Callout 8">
            <a:extLst>
              <a:ext uri="{FF2B5EF4-FFF2-40B4-BE49-F238E27FC236}">
                <a16:creationId xmlns:a16="http://schemas.microsoft.com/office/drawing/2014/main" id="{1431BB17-10A9-9275-7214-7B46008252A1}"/>
              </a:ext>
            </a:extLst>
          </p:cNvPr>
          <p:cNvSpPr/>
          <p:nvPr/>
        </p:nvSpPr>
        <p:spPr>
          <a:xfrm>
            <a:off x="8326820" y="2528476"/>
            <a:ext cx="3673366" cy="1135118"/>
          </a:xfrm>
          <a:prstGeom prst="wedgeRoundRectCallout">
            <a:avLst>
              <a:gd name="adj1" fmla="val -41863"/>
              <a:gd name="adj2" fmla="val 60861"/>
              <a:gd name="adj3" fmla="val 16667"/>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Where did you find your information? </a:t>
            </a:r>
          </a:p>
        </p:txBody>
      </p:sp>
      <p:sp>
        <p:nvSpPr>
          <p:cNvPr id="10" name="Rounded Rectangular Callout 9">
            <a:extLst>
              <a:ext uri="{FF2B5EF4-FFF2-40B4-BE49-F238E27FC236}">
                <a16:creationId xmlns:a16="http://schemas.microsoft.com/office/drawing/2014/main" id="{D2436D2A-B2A2-93D4-D87F-B7802AB92443}"/>
              </a:ext>
            </a:extLst>
          </p:cNvPr>
          <p:cNvSpPr/>
          <p:nvPr/>
        </p:nvSpPr>
        <p:spPr>
          <a:xfrm>
            <a:off x="4495800" y="2851669"/>
            <a:ext cx="3673366" cy="1135118"/>
          </a:xfrm>
          <a:prstGeom prst="wedgeRoundRectCallout">
            <a:avLst>
              <a:gd name="adj1" fmla="val 44403"/>
              <a:gd name="adj2" fmla="val 63639"/>
              <a:gd name="adj3" fmla="val 16667"/>
            </a:avLst>
          </a:prstGeom>
          <a:solidFill>
            <a:srgbClr val="92D05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What was the most interesting thing you discovered in your research? </a:t>
            </a:r>
          </a:p>
        </p:txBody>
      </p:sp>
      <p:sp>
        <p:nvSpPr>
          <p:cNvPr id="11" name="Rounded Rectangular Callout 10">
            <a:extLst>
              <a:ext uri="{FF2B5EF4-FFF2-40B4-BE49-F238E27FC236}">
                <a16:creationId xmlns:a16="http://schemas.microsoft.com/office/drawing/2014/main" id="{77A64ECC-3C3A-23D4-9A8F-943B6D9E1F35}"/>
              </a:ext>
            </a:extLst>
          </p:cNvPr>
          <p:cNvSpPr/>
          <p:nvPr/>
        </p:nvSpPr>
        <p:spPr>
          <a:xfrm>
            <a:off x="8255876" y="4067510"/>
            <a:ext cx="3673366" cy="1135118"/>
          </a:xfrm>
          <a:prstGeom prst="wedgeRoundRectCallout">
            <a:avLst>
              <a:gd name="adj1" fmla="val 46978"/>
              <a:gd name="adj2" fmla="val 63639"/>
              <a:gd name="adj3" fmla="val 16667"/>
            </a:avLst>
          </a:prstGeom>
          <a:solidFill>
            <a:schemeClr val="accent6">
              <a:lumMod val="20000"/>
              <a:lumOff val="80000"/>
            </a:schemeClr>
          </a:solidFill>
          <a:ln>
            <a:solidFill>
              <a:srgbClr val="42A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42A83B"/>
                </a:solidFill>
              </a:rPr>
              <a:t>Tell me more about...? </a:t>
            </a:r>
          </a:p>
        </p:txBody>
      </p:sp>
      <p:sp>
        <p:nvSpPr>
          <p:cNvPr id="12" name="Rounded Rectangular Callout 11">
            <a:extLst>
              <a:ext uri="{FF2B5EF4-FFF2-40B4-BE49-F238E27FC236}">
                <a16:creationId xmlns:a16="http://schemas.microsoft.com/office/drawing/2014/main" id="{72A86C74-178C-17E6-7401-B2B6697D76FC}"/>
              </a:ext>
            </a:extLst>
          </p:cNvPr>
          <p:cNvSpPr/>
          <p:nvPr/>
        </p:nvSpPr>
        <p:spPr>
          <a:xfrm>
            <a:off x="4495800" y="4176919"/>
            <a:ext cx="3673366" cy="1135118"/>
          </a:xfrm>
          <a:prstGeom prst="wedgeRoundRectCallout">
            <a:avLst>
              <a:gd name="adj1" fmla="val -41863"/>
              <a:gd name="adj2" fmla="val 60861"/>
              <a:gd name="adj3" fmla="val 1666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75000"/>
                  </a:schemeClr>
                </a:solidFill>
              </a:rPr>
              <a:t>Why did you choose this topic? </a:t>
            </a:r>
          </a:p>
        </p:txBody>
      </p:sp>
      <p:sp>
        <p:nvSpPr>
          <p:cNvPr id="13" name="Rounded Rectangular Callout 12">
            <a:extLst>
              <a:ext uri="{FF2B5EF4-FFF2-40B4-BE49-F238E27FC236}">
                <a16:creationId xmlns:a16="http://schemas.microsoft.com/office/drawing/2014/main" id="{0FE17D58-92E0-6A03-5B5D-336A385D7CE5}"/>
              </a:ext>
            </a:extLst>
          </p:cNvPr>
          <p:cNvSpPr/>
          <p:nvPr/>
        </p:nvSpPr>
        <p:spPr>
          <a:xfrm>
            <a:off x="3836936" y="5502169"/>
            <a:ext cx="3673366" cy="1135118"/>
          </a:xfrm>
          <a:prstGeom prst="wedgeRoundRectCallout">
            <a:avLst>
              <a:gd name="adj1" fmla="val 48695"/>
              <a:gd name="adj2" fmla="val 62250"/>
              <a:gd name="adj3" fmla="val 16667"/>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What if I said that...? </a:t>
            </a:r>
          </a:p>
        </p:txBody>
      </p:sp>
      <p:sp>
        <p:nvSpPr>
          <p:cNvPr id="14" name="Rounded Rectangular Callout 13">
            <a:extLst>
              <a:ext uri="{FF2B5EF4-FFF2-40B4-BE49-F238E27FC236}">
                <a16:creationId xmlns:a16="http://schemas.microsoft.com/office/drawing/2014/main" id="{F615F6D7-58CE-E337-8C1C-B5877E99F52E}"/>
              </a:ext>
            </a:extLst>
          </p:cNvPr>
          <p:cNvSpPr/>
          <p:nvPr/>
        </p:nvSpPr>
        <p:spPr>
          <a:xfrm>
            <a:off x="4259317" y="1565934"/>
            <a:ext cx="3673366" cy="1135118"/>
          </a:xfrm>
          <a:prstGeom prst="wedgeRoundRectCallout">
            <a:avLst>
              <a:gd name="adj1" fmla="val -41863"/>
              <a:gd name="adj2" fmla="val 60861"/>
              <a:gd name="adj3" fmla="val 16667"/>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75000"/>
                  </a:schemeClr>
                </a:solidFill>
              </a:rPr>
              <a:t>What about....., for example? </a:t>
            </a:r>
          </a:p>
        </p:txBody>
      </p:sp>
      <p:sp>
        <p:nvSpPr>
          <p:cNvPr id="15" name="Rounded Rectangular Callout 14">
            <a:extLst>
              <a:ext uri="{FF2B5EF4-FFF2-40B4-BE49-F238E27FC236}">
                <a16:creationId xmlns:a16="http://schemas.microsoft.com/office/drawing/2014/main" id="{BF40166D-0A40-A76E-7F32-6A160AE8C852}"/>
              </a:ext>
            </a:extLst>
          </p:cNvPr>
          <p:cNvSpPr/>
          <p:nvPr/>
        </p:nvSpPr>
        <p:spPr>
          <a:xfrm>
            <a:off x="48611" y="4934609"/>
            <a:ext cx="3673366" cy="1135118"/>
          </a:xfrm>
          <a:prstGeom prst="wedgeRoundRectCallout">
            <a:avLst>
              <a:gd name="adj1" fmla="val 40970"/>
              <a:gd name="adj2" fmla="val 63639"/>
              <a:gd name="adj3" fmla="val 16667"/>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How do you feel about that? </a:t>
            </a:r>
          </a:p>
        </p:txBody>
      </p:sp>
      <p:sp>
        <p:nvSpPr>
          <p:cNvPr id="16" name="Rounded Rectangular Callout 15">
            <a:extLst>
              <a:ext uri="{FF2B5EF4-FFF2-40B4-BE49-F238E27FC236}">
                <a16:creationId xmlns:a16="http://schemas.microsoft.com/office/drawing/2014/main" id="{D7704E37-BF9A-DA7F-CEC9-72FA9304D361}"/>
              </a:ext>
            </a:extLst>
          </p:cNvPr>
          <p:cNvSpPr/>
          <p:nvPr/>
        </p:nvSpPr>
        <p:spPr>
          <a:xfrm>
            <a:off x="7918561" y="5503863"/>
            <a:ext cx="3673366" cy="1135118"/>
          </a:xfrm>
          <a:prstGeom prst="wedgeRoundRectCallout">
            <a:avLst>
              <a:gd name="adj1" fmla="val -41863"/>
              <a:gd name="adj2" fmla="val 60861"/>
              <a:gd name="adj3" fmla="val 16667"/>
            </a:avLst>
          </a:prstGeom>
          <a:solidFill>
            <a:srgbClr val="92D05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Do you think that is really true? </a:t>
            </a:r>
          </a:p>
        </p:txBody>
      </p:sp>
      <p:sp>
        <p:nvSpPr>
          <p:cNvPr id="17" name="Rounded Rectangular Callout 16">
            <a:extLst>
              <a:ext uri="{FF2B5EF4-FFF2-40B4-BE49-F238E27FC236}">
                <a16:creationId xmlns:a16="http://schemas.microsoft.com/office/drawing/2014/main" id="{E7008B02-30BA-71F1-4E20-9AADB44D56AA}"/>
              </a:ext>
            </a:extLst>
          </p:cNvPr>
          <p:cNvSpPr/>
          <p:nvPr/>
        </p:nvSpPr>
        <p:spPr>
          <a:xfrm>
            <a:off x="507125" y="3420646"/>
            <a:ext cx="3673366" cy="1135118"/>
          </a:xfrm>
          <a:prstGeom prst="wedgeRoundRectCallout">
            <a:avLst>
              <a:gd name="adj1" fmla="val -41863"/>
              <a:gd name="adj2" fmla="val 60861"/>
              <a:gd name="adj3" fmla="val 16667"/>
            </a:avLst>
          </a:prstGeom>
          <a:solidFill>
            <a:srgbClr val="9CF0B4"/>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How do you react to that? </a:t>
            </a:r>
          </a:p>
        </p:txBody>
      </p:sp>
    </p:spTree>
    <p:extLst>
      <p:ext uri="{BB962C8B-B14F-4D97-AF65-F5344CB8AC3E}">
        <p14:creationId xmlns:p14="http://schemas.microsoft.com/office/powerpoint/2010/main" val="365302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1" grpId="1"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F5F8-8E5D-471E-AE95-741D74ED9038}"/>
              </a:ext>
            </a:extLst>
          </p:cNvPr>
          <p:cNvSpPr>
            <a:spLocks noGrp="1"/>
          </p:cNvSpPr>
          <p:nvPr>
            <p:ph type="title"/>
          </p:nvPr>
        </p:nvSpPr>
        <p:spPr>
          <a:xfrm>
            <a:off x="507125" y="214468"/>
            <a:ext cx="10515600" cy="1325563"/>
          </a:xfrm>
        </p:spPr>
        <p:txBody>
          <a:bodyPr/>
          <a:lstStyle/>
          <a:p>
            <a:r>
              <a:rPr lang="en-GB" dirty="0">
                <a:solidFill>
                  <a:srgbClr val="42A83B"/>
                </a:solidFill>
              </a:rPr>
              <a:t>Specific questions relating to my topic?</a:t>
            </a:r>
          </a:p>
        </p:txBody>
      </p:sp>
    </p:spTree>
    <p:extLst>
      <p:ext uri="{BB962C8B-B14F-4D97-AF65-F5344CB8AC3E}">
        <p14:creationId xmlns:p14="http://schemas.microsoft.com/office/powerpoint/2010/main" val="221511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3422-C93C-524F-A396-829EB69BC4D7}"/>
              </a:ext>
            </a:extLst>
          </p:cNvPr>
          <p:cNvSpPr>
            <a:spLocks noGrp="1"/>
          </p:cNvSpPr>
          <p:nvPr>
            <p:ph type="title"/>
          </p:nvPr>
        </p:nvSpPr>
        <p:spPr/>
        <p:txBody>
          <a:bodyPr/>
          <a:lstStyle/>
          <a:p>
            <a:r>
              <a:rPr lang="en-GB" dirty="0">
                <a:solidFill>
                  <a:srgbClr val="DA1334"/>
                </a:solidFill>
              </a:rPr>
              <a:t>Investigate</a:t>
            </a:r>
            <a:endParaRPr lang="en-GB" dirty="0">
              <a:solidFill>
                <a:srgbClr val="FF0000"/>
              </a:solidFill>
            </a:endParaRPr>
          </a:p>
        </p:txBody>
      </p:sp>
      <p:pic>
        <p:nvPicPr>
          <p:cNvPr id="6" name="Content Placeholder 5" descr="Diagram&#10;&#10;Description automatically generated">
            <a:extLst>
              <a:ext uri="{FF2B5EF4-FFF2-40B4-BE49-F238E27FC236}">
                <a16:creationId xmlns:a16="http://schemas.microsoft.com/office/drawing/2014/main" id="{50A22CAA-5815-1C47-A099-CFD77F3711E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34813" y="1825625"/>
            <a:ext cx="7722374" cy="4351338"/>
          </a:xfrm>
        </p:spPr>
      </p:pic>
    </p:spTree>
    <p:extLst>
      <p:ext uri="{BB962C8B-B14F-4D97-AF65-F5344CB8AC3E}">
        <p14:creationId xmlns:p14="http://schemas.microsoft.com/office/powerpoint/2010/main" val="247501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F5F8-8E5D-471E-AE95-741D74ED9038}"/>
              </a:ext>
            </a:extLst>
          </p:cNvPr>
          <p:cNvSpPr>
            <a:spLocks noGrp="1"/>
          </p:cNvSpPr>
          <p:nvPr>
            <p:ph type="title"/>
          </p:nvPr>
        </p:nvSpPr>
        <p:spPr/>
        <p:txBody>
          <a:bodyPr/>
          <a:lstStyle/>
          <a:p>
            <a:r>
              <a:rPr lang="en-GB" dirty="0">
                <a:solidFill>
                  <a:srgbClr val="E64F4F"/>
                </a:solidFill>
              </a:rPr>
              <a:t>Paper 3: Individual Research Project</a:t>
            </a:r>
          </a:p>
        </p:txBody>
      </p:sp>
      <p:pic>
        <p:nvPicPr>
          <p:cNvPr id="15" name="Content Placeholder 14">
            <a:extLst>
              <a:ext uri="{FF2B5EF4-FFF2-40B4-BE49-F238E27FC236}">
                <a16:creationId xmlns:a16="http://schemas.microsoft.com/office/drawing/2014/main" id="{9789B5C2-BFF3-4917-9DEC-99352E00B34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38200" y="1694153"/>
            <a:ext cx="10515600" cy="4407637"/>
          </a:xfrm>
        </p:spPr>
      </p:pic>
    </p:spTree>
    <p:extLst>
      <p:ext uri="{BB962C8B-B14F-4D97-AF65-F5344CB8AC3E}">
        <p14:creationId xmlns:p14="http://schemas.microsoft.com/office/powerpoint/2010/main" val="3791942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847-93F8-5FD0-A144-3AFDD0506D68}"/>
              </a:ext>
            </a:extLst>
          </p:cNvPr>
          <p:cNvSpPr>
            <a:spLocks noGrp="1"/>
          </p:cNvSpPr>
          <p:nvPr>
            <p:ph type="title"/>
          </p:nvPr>
        </p:nvSpPr>
        <p:spPr/>
        <p:txBody>
          <a:bodyPr/>
          <a:lstStyle/>
          <a:p>
            <a:r>
              <a:rPr lang="en-GB" dirty="0">
                <a:solidFill>
                  <a:srgbClr val="DA1334"/>
                </a:solidFill>
                <a:cs typeface="Calibri Light"/>
              </a:rPr>
              <a:t>Investigative sources: podcasts</a:t>
            </a:r>
            <a:endParaRPr lang="en-GB" dirty="0">
              <a:solidFill>
                <a:srgbClr val="DA1334"/>
              </a:solidFill>
            </a:endParaRPr>
          </a:p>
        </p:txBody>
      </p:sp>
      <p:pic>
        <p:nvPicPr>
          <p:cNvPr id="4" name="Picture 4" descr="Graphical user interface, text, application, email&#10;&#10;Description automatically generated">
            <a:extLst>
              <a:ext uri="{FF2B5EF4-FFF2-40B4-BE49-F238E27FC236}">
                <a16:creationId xmlns:a16="http://schemas.microsoft.com/office/drawing/2014/main" id="{D9FAB3AE-928D-A81D-E55B-88B105ACA06E}"/>
              </a:ext>
            </a:extLst>
          </p:cNvPr>
          <p:cNvPicPr>
            <a:picLocks noChangeAspect="1"/>
          </p:cNvPicPr>
          <p:nvPr/>
        </p:nvPicPr>
        <p:blipFill>
          <a:blip r:embed="rId2"/>
          <a:stretch>
            <a:fillRect/>
          </a:stretch>
        </p:blipFill>
        <p:spPr>
          <a:xfrm>
            <a:off x="1632012" y="1423666"/>
            <a:ext cx="8572869" cy="6688764"/>
          </a:xfrm>
          <a:prstGeom prst="rect">
            <a:avLst/>
          </a:prstGeom>
        </p:spPr>
      </p:pic>
    </p:spTree>
    <p:extLst>
      <p:ext uri="{BB962C8B-B14F-4D97-AF65-F5344CB8AC3E}">
        <p14:creationId xmlns:p14="http://schemas.microsoft.com/office/powerpoint/2010/main" val="1680040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847-93F8-5FD0-A144-3AFDD0506D68}"/>
              </a:ext>
            </a:extLst>
          </p:cNvPr>
          <p:cNvSpPr>
            <a:spLocks noGrp="1"/>
          </p:cNvSpPr>
          <p:nvPr>
            <p:ph type="title"/>
          </p:nvPr>
        </p:nvSpPr>
        <p:spPr/>
        <p:txBody>
          <a:bodyPr/>
          <a:lstStyle/>
          <a:p>
            <a:r>
              <a:rPr lang="en-GB" dirty="0">
                <a:solidFill>
                  <a:srgbClr val="DA1334"/>
                </a:solidFill>
                <a:cs typeface="Calibri Light"/>
              </a:rPr>
              <a:t>Investigative sources: French websites</a:t>
            </a:r>
            <a:endParaRPr lang="en-GB" dirty="0">
              <a:solidFill>
                <a:srgbClr val="DA1334"/>
              </a:solidFill>
            </a:endParaRPr>
          </a:p>
        </p:txBody>
      </p:sp>
      <p:pic>
        <p:nvPicPr>
          <p:cNvPr id="5" name="Picture 5" descr="Graphical user interface, text, application, email&#10;&#10;Description automatically generated">
            <a:extLst>
              <a:ext uri="{FF2B5EF4-FFF2-40B4-BE49-F238E27FC236}">
                <a16:creationId xmlns:a16="http://schemas.microsoft.com/office/drawing/2014/main" id="{1162B2C9-43F3-F3C1-0E33-F65E4D78D005}"/>
              </a:ext>
            </a:extLst>
          </p:cNvPr>
          <p:cNvPicPr>
            <a:picLocks noChangeAspect="1"/>
          </p:cNvPicPr>
          <p:nvPr/>
        </p:nvPicPr>
        <p:blipFill>
          <a:blip r:embed="rId2"/>
          <a:stretch>
            <a:fillRect/>
          </a:stretch>
        </p:blipFill>
        <p:spPr>
          <a:xfrm>
            <a:off x="-298154" y="2106018"/>
            <a:ext cx="13903795" cy="11024699"/>
          </a:xfrm>
          <a:prstGeom prst="rect">
            <a:avLst/>
          </a:prstGeom>
        </p:spPr>
      </p:pic>
    </p:spTree>
    <p:extLst>
      <p:ext uri="{BB962C8B-B14F-4D97-AF65-F5344CB8AC3E}">
        <p14:creationId xmlns:p14="http://schemas.microsoft.com/office/powerpoint/2010/main" val="2851321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847-93F8-5FD0-A144-3AFDD0506D68}"/>
              </a:ext>
            </a:extLst>
          </p:cNvPr>
          <p:cNvSpPr>
            <a:spLocks noGrp="1"/>
          </p:cNvSpPr>
          <p:nvPr>
            <p:ph type="title"/>
          </p:nvPr>
        </p:nvSpPr>
        <p:spPr/>
        <p:txBody>
          <a:bodyPr/>
          <a:lstStyle/>
          <a:p>
            <a:r>
              <a:rPr lang="en-GB" dirty="0">
                <a:solidFill>
                  <a:srgbClr val="DA1334"/>
                </a:solidFill>
                <a:cs typeface="Calibri Light"/>
              </a:rPr>
              <a:t>Investigative sources: French websites</a:t>
            </a:r>
            <a:endParaRPr lang="en-GB" dirty="0">
              <a:solidFill>
                <a:srgbClr val="DA1334"/>
              </a:solidFill>
            </a:endParaRPr>
          </a:p>
        </p:txBody>
      </p:sp>
      <p:pic>
        <p:nvPicPr>
          <p:cNvPr id="5" name="Picture 5" descr="Graphical user interface, text, application, email&#10;&#10;Description automatically generated">
            <a:extLst>
              <a:ext uri="{FF2B5EF4-FFF2-40B4-BE49-F238E27FC236}">
                <a16:creationId xmlns:a16="http://schemas.microsoft.com/office/drawing/2014/main" id="{1162B2C9-43F3-F3C1-0E33-F65E4D78D005}"/>
              </a:ext>
            </a:extLst>
          </p:cNvPr>
          <p:cNvPicPr>
            <a:picLocks noChangeAspect="1"/>
          </p:cNvPicPr>
          <p:nvPr/>
        </p:nvPicPr>
        <p:blipFill>
          <a:blip r:embed="rId2"/>
          <a:stretch>
            <a:fillRect/>
          </a:stretch>
        </p:blipFill>
        <p:spPr>
          <a:xfrm>
            <a:off x="2841812" y="1547165"/>
            <a:ext cx="6508376" cy="5160669"/>
          </a:xfrm>
          <a:prstGeom prst="rect">
            <a:avLst/>
          </a:prstGeom>
        </p:spPr>
      </p:pic>
    </p:spTree>
    <p:extLst>
      <p:ext uri="{BB962C8B-B14F-4D97-AF65-F5344CB8AC3E}">
        <p14:creationId xmlns:p14="http://schemas.microsoft.com/office/powerpoint/2010/main" val="571937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847-93F8-5FD0-A144-3AFDD0506D68}"/>
              </a:ext>
            </a:extLst>
          </p:cNvPr>
          <p:cNvSpPr>
            <a:spLocks noGrp="1"/>
          </p:cNvSpPr>
          <p:nvPr>
            <p:ph type="title"/>
          </p:nvPr>
        </p:nvSpPr>
        <p:spPr/>
        <p:txBody>
          <a:bodyPr/>
          <a:lstStyle/>
          <a:p>
            <a:r>
              <a:rPr lang="en-GB" dirty="0">
                <a:solidFill>
                  <a:srgbClr val="DA1334"/>
                </a:solidFill>
                <a:cs typeface="Calibri Light"/>
              </a:rPr>
              <a:t>Investigative sources: French videos</a:t>
            </a:r>
            <a:endParaRPr lang="en-GB" dirty="0">
              <a:solidFill>
                <a:srgbClr val="DA1334"/>
              </a:solidFill>
            </a:endParaRPr>
          </a:p>
        </p:txBody>
      </p:sp>
      <p:pic>
        <p:nvPicPr>
          <p:cNvPr id="3" name="Picture 2">
            <a:extLst>
              <a:ext uri="{FF2B5EF4-FFF2-40B4-BE49-F238E27FC236}">
                <a16:creationId xmlns:a16="http://schemas.microsoft.com/office/drawing/2014/main" id="{D4CF84EE-05A5-754A-C2B1-028D8504913F}"/>
              </a:ext>
            </a:extLst>
          </p:cNvPr>
          <p:cNvPicPr>
            <a:picLocks noChangeAspect="1"/>
          </p:cNvPicPr>
          <p:nvPr/>
        </p:nvPicPr>
        <p:blipFill>
          <a:blip r:embed="rId2"/>
          <a:stretch>
            <a:fillRect/>
          </a:stretch>
        </p:blipFill>
        <p:spPr>
          <a:xfrm>
            <a:off x="838200" y="1349924"/>
            <a:ext cx="6256283" cy="5167920"/>
          </a:xfrm>
          <a:prstGeom prst="rect">
            <a:avLst/>
          </a:prstGeom>
        </p:spPr>
      </p:pic>
      <p:sp>
        <p:nvSpPr>
          <p:cNvPr id="4" name="Cloud Callout 3">
            <a:extLst>
              <a:ext uri="{FF2B5EF4-FFF2-40B4-BE49-F238E27FC236}">
                <a16:creationId xmlns:a16="http://schemas.microsoft.com/office/drawing/2014/main" id="{0EBA3479-3899-4232-3DE6-B58B9E18CF6E}"/>
              </a:ext>
            </a:extLst>
          </p:cNvPr>
          <p:cNvSpPr/>
          <p:nvPr/>
        </p:nvSpPr>
        <p:spPr>
          <a:xfrm>
            <a:off x="7439891" y="1486989"/>
            <a:ext cx="4752109" cy="3116542"/>
          </a:xfrm>
          <a:prstGeom prst="cloudCallout">
            <a:avLst>
              <a:gd name="adj1" fmla="val -43988"/>
              <a:gd name="adj2" fmla="val 90062"/>
            </a:avLst>
          </a:prstGeom>
          <a:solidFill>
            <a:srgbClr val="F7D5CD"/>
          </a:solidFill>
          <a:ln w="6350">
            <a:solidFill>
              <a:srgbClr val="D80C3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n-US" dirty="0">
                <a:solidFill>
                  <a:srgbClr val="D80C31"/>
                </a:solidFill>
                <a:latin typeface="Calibri" panose="020F0502020204030204" pitchFamily="34" charset="0"/>
                <a:cs typeface="Times New Roman" panose="02020603050405020304" pitchFamily="18" charset="0"/>
              </a:rPr>
              <a:t>Could you add other keywords to your search, relating to your headings? </a:t>
            </a:r>
          </a:p>
          <a:p>
            <a:pPr algn="ctr">
              <a:lnSpc>
                <a:spcPct val="107000"/>
              </a:lnSpc>
            </a:pPr>
            <a:endParaRPr lang="en-US" dirty="0">
              <a:solidFill>
                <a:srgbClr val="D80C31"/>
              </a:solidFill>
              <a:latin typeface="Calibri" panose="020F0502020204030204" pitchFamily="34" charset="0"/>
              <a:cs typeface="Times New Roman" panose="02020603050405020304" pitchFamily="18" charset="0"/>
            </a:endParaRPr>
          </a:p>
          <a:p>
            <a:pPr algn="ctr">
              <a:lnSpc>
                <a:spcPct val="107000"/>
              </a:lnSpc>
            </a:pPr>
            <a:r>
              <a:rPr lang="en-US" dirty="0">
                <a:solidFill>
                  <a:srgbClr val="D80C31"/>
                </a:solidFill>
                <a:latin typeface="Calibri" panose="020F0502020204030204" pitchFamily="34" charset="0"/>
                <a:cs typeface="Times New Roman" panose="02020603050405020304" pitchFamily="18" charset="0"/>
              </a:rPr>
              <a:t>Remember that if you are </a:t>
            </a:r>
            <a:r>
              <a:rPr lang="en-US">
                <a:solidFill>
                  <a:srgbClr val="D80C31"/>
                </a:solidFill>
                <a:latin typeface="Calibri" panose="020F0502020204030204" pitchFamily="34" charset="0"/>
                <a:cs typeface="Times New Roman" panose="02020603050405020304" pitchFamily="18" charset="0"/>
              </a:rPr>
              <a:t>searching </a:t>
            </a:r>
            <a:r>
              <a:rPr lang="en-US" dirty="0" err="1">
                <a:solidFill>
                  <a:srgbClr val="D80C31"/>
                </a:solidFill>
                <a:latin typeface="Calibri" panose="020F0502020204030204" pitchFamily="34" charset="0"/>
                <a:cs typeface="Times New Roman" panose="02020603050405020304" pitchFamily="18" charset="0"/>
              </a:rPr>
              <a:t>Google</a:t>
            </a:r>
            <a:r>
              <a:rPr lang="en-US" err="1">
                <a:solidFill>
                  <a:srgbClr val="D80C31"/>
                </a:solidFill>
                <a:latin typeface="Calibri" panose="020F0502020204030204" pitchFamily="34" charset="0"/>
                <a:cs typeface="Times New Roman" panose="02020603050405020304" pitchFamily="18" charset="0"/>
              </a:rPr>
              <a:t>.</a:t>
            </a:r>
            <a:r>
              <a:rPr lang="en-US">
                <a:solidFill>
                  <a:srgbClr val="D80C31"/>
                </a:solidFill>
                <a:latin typeface="Calibri" panose="020F0502020204030204" pitchFamily="34" charset="0"/>
                <a:cs typeface="Times New Roman" panose="02020603050405020304" pitchFamily="18" charset="0"/>
              </a:rPr>
              <a:t>fr</a:t>
            </a:r>
            <a:r>
              <a:rPr lang="en-US" dirty="0">
                <a:solidFill>
                  <a:srgbClr val="D80C31"/>
                </a:solidFill>
                <a:latin typeface="Calibri" panose="020F0502020204030204" pitchFamily="34" charset="0"/>
                <a:cs typeface="Times New Roman" panose="02020603050405020304" pitchFamily="18" charset="0"/>
              </a:rPr>
              <a:t> these should be in </a:t>
            </a:r>
            <a:r>
              <a:rPr lang="en-US">
                <a:solidFill>
                  <a:srgbClr val="D80C31"/>
                </a:solidFill>
                <a:latin typeface="Calibri" panose="020F0502020204030204" pitchFamily="34" charset="0"/>
                <a:cs typeface="Times New Roman" panose="02020603050405020304" pitchFamily="18" charset="0"/>
              </a:rPr>
              <a:t>French!</a:t>
            </a:r>
            <a:endParaRPr lang="en-US" dirty="0">
              <a:solidFill>
                <a:srgbClr val="D80C31"/>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628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847-93F8-5FD0-A144-3AFDD0506D68}"/>
              </a:ext>
            </a:extLst>
          </p:cNvPr>
          <p:cNvSpPr>
            <a:spLocks noGrp="1"/>
          </p:cNvSpPr>
          <p:nvPr>
            <p:ph type="title"/>
          </p:nvPr>
        </p:nvSpPr>
        <p:spPr/>
        <p:txBody>
          <a:bodyPr/>
          <a:lstStyle/>
          <a:p>
            <a:r>
              <a:rPr lang="en-GB" dirty="0">
                <a:solidFill>
                  <a:srgbClr val="DA1334"/>
                </a:solidFill>
                <a:cs typeface="Calibri Light"/>
              </a:rPr>
              <a:t>Investigative sources: Newspapers and magazines</a:t>
            </a:r>
            <a:endParaRPr lang="en-GB" dirty="0">
              <a:solidFill>
                <a:srgbClr val="DA1334"/>
              </a:solidFill>
            </a:endParaRPr>
          </a:p>
        </p:txBody>
      </p:sp>
      <p:sp>
        <p:nvSpPr>
          <p:cNvPr id="5" name="TextBox 4">
            <a:hlinkClick r:id="rId2"/>
            <a:extLst>
              <a:ext uri="{FF2B5EF4-FFF2-40B4-BE49-F238E27FC236}">
                <a16:creationId xmlns:a16="http://schemas.microsoft.com/office/drawing/2014/main" id="{CDBF0D72-0CA9-7EAC-3E71-0C5325B49AA3}"/>
              </a:ext>
            </a:extLst>
          </p:cNvPr>
          <p:cNvSpPr txBox="1"/>
          <p:nvPr/>
        </p:nvSpPr>
        <p:spPr>
          <a:xfrm>
            <a:off x="6436300" y="5957455"/>
            <a:ext cx="4917500" cy="369332"/>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DA1334"/>
                </a:solidFill>
              </a:rPr>
              <a:t>https://</a:t>
            </a:r>
            <a:r>
              <a:rPr lang="en-US" dirty="0" err="1">
                <a:solidFill>
                  <a:srgbClr val="DA1334"/>
                </a:solidFill>
              </a:rPr>
              <a:t>blanchelande.libguides.com</a:t>
            </a:r>
            <a:r>
              <a:rPr lang="en-US" dirty="0">
                <a:solidFill>
                  <a:srgbClr val="DA1334"/>
                </a:solidFill>
              </a:rPr>
              <a:t>/Library/Home</a:t>
            </a:r>
          </a:p>
        </p:txBody>
      </p:sp>
      <p:pic>
        <p:nvPicPr>
          <p:cNvPr id="6" name="Picture 5">
            <a:extLst>
              <a:ext uri="{FF2B5EF4-FFF2-40B4-BE49-F238E27FC236}">
                <a16:creationId xmlns:a16="http://schemas.microsoft.com/office/drawing/2014/main" id="{A83D9B21-4064-EF0F-1CF5-16806B438CDF}"/>
              </a:ext>
            </a:extLst>
          </p:cNvPr>
          <p:cNvPicPr>
            <a:picLocks noChangeAspect="1"/>
          </p:cNvPicPr>
          <p:nvPr/>
        </p:nvPicPr>
        <p:blipFill>
          <a:blip r:embed="rId3"/>
          <a:stretch>
            <a:fillRect/>
          </a:stretch>
        </p:blipFill>
        <p:spPr>
          <a:xfrm>
            <a:off x="2209800" y="1784552"/>
            <a:ext cx="7772400" cy="4079039"/>
          </a:xfrm>
          <a:prstGeom prst="rect">
            <a:avLst/>
          </a:prstGeom>
        </p:spPr>
      </p:pic>
      <p:sp>
        <p:nvSpPr>
          <p:cNvPr id="7" name="Rectangle 6">
            <a:extLst>
              <a:ext uri="{FF2B5EF4-FFF2-40B4-BE49-F238E27FC236}">
                <a16:creationId xmlns:a16="http://schemas.microsoft.com/office/drawing/2014/main" id="{5756D1F7-227C-8DF0-2702-0843D0ADD690}"/>
              </a:ext>
            </a:extLst>
          </p:cNvPr>
          <p:cNvSpPr/>
          <p:nvPr/>
        </p:nvSpPr>
        <p:spPr>
          <a:xfrm>
            <a:off x="2209800" y="3767959"/>
            <a:ext cx="2220310" cy="378372"/>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53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847-93F8-5FD0-A144-3AFDD0506D68}"/>
              </a:ext>
            </a:extLst>
          </p:cNvPr>
          <p:cNvSpPr>
            <a:spLocks noGrp="1"/>
          </p:cNvSpPr>
          <p:nvPr>
            <p:ph type="title"/>
          </p:nvPr>
        </p:nvSpPr>
        <p:spPr/>
        <p:txBody>
          <a:bodyPr/>
          <a:lstStyle/>
          <a:p>
            <a:r>
              <a:rPr lang="en-GB" dirty="0">
                <a:solidFill>
                  <a:srgbClr val="DA1334"/>
                </a:solidFill>
                <a:cs typeface="Calibri Light"/>
              </a:rPr>
              <a:t>Investigative sources: Newspapers and magazines</a:t>
            </a:r>
            <a:endParaRPr lang="en-GB" dirty="0">
              <a:solidFill>
                <a:srgbClr val="DA1334"/>
              </a:solidFill>
            </a:endParaRPr>
          </a:p>
        </p:txBody>
      </p:sp>
      <p:pic>
        <p:nvPicPr>
          <p:cNvPr id="3" name="Picture 2">
            <a:extLst>
              <a:ext uri="{FF2B5EF4-FFF2-40B4-BE49-F238E27FC236}">
                <a16:creationId xmlns:a16="http://schemas.microsoft.com/office/drawing/2014/main" id="{3A40883B-8D77-C2BA-0802-451928A8A955}"/>
              </a:ext>
            </a:extLst>
          </p:cNvPr>
          <p:cNvPicPr>
            <a:picLocks noChangeAspect="1"/>
          </p:cNvPicPr>
          <p:nvPr/>
        </p:nvPicPr>
        <p:blipFill>
          <a:blip r:embed="rId2"/>
          <a:stretch>
            <a:fillRect/>
          </a:stretch>
        </p:blipFill>
        <p:spPr>
          <a:xfrm>
            <a:off x="1676674" y="1864377"/>
            <a:ext cx="8838651" cy="4628498"/>
          </a:xfrm>
          <a:prstGeom prst="rect">
            <a:avLst/>
          </a:prstGeom>
        </p:spPr>
      </p:pic>
      <p:sp>
        <p:nvSpPr>
          <p:cNvPr id="4" name="Rectangle 3">
            <a:extLst>
              <a:ext uri="{FF2B5EF4-FFF2-40B4-BE49-F238E27FC236}">
                <a16:creationId xmlns:a16="http://schemas.microsoft.com/office/drawing/2014/main" id="{02525BCA-0A41-4D20-A3F8-CDE8E6D12658}"/>
              </a:ext>
            </a:extLst>
          </p:cNvPr>
          <p:cNvSpPr/>
          <p:nvPr/>
        </p:nvSpPr>
        <p:spPr>
          <a:xfrm>
            <a:off x="6245771" y="3050627"/>
            <a:ext cx="4269553" cy="1820917"/>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17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847-93F8-5FD0-A144-3AFDD0506D68}"/>
              </a:ext>
            </a:extLst>
          </p:cNvPr>
          <p:cNvSpPr>
            <a:spLocks noGrp="1"/>
          </p:cNvSpPr>
          <p:nvPr>
            <p:ph type="title"/>
          </p:nvPr>
        </p:nvSpPr>
        <p:spPr/>
        <p:txBody>
          <a:bodyPr/>
          <a:lstStyle/>
          <a:p>
            <a:r>
              <a:rPr lang="en-GB" dirty="0">
                <a:solidFill>
                  <a:srgbClr val="DA1334"/>
                </a:solidFill>
                <a:cs typeface="Calibri Light"/>
              </a:rPr>
              <a:t>Investigative sources: Newspapers and magazines</a:t>
            </a:r>
            <a:endParaRPr lang="en-GB" dirty="0">
              <a:solidFill>
                <a:srgbClr val="DA1334"/>
              </a:solidFill>
            </a:endParaRPr>
          </a:p>
        </p:txBody>
      </p:sp>
      <p:pic>
        <p:nvPicPr>
          <p:cNvPr id="4" name="Picture 3">
            <a:extLst>
              <a:ext uri="{FF2B5EF4-FFF2-40B4-BE49-F238E27FC236}">
                <a16:creationId xmlns:a16="http://schemas.microsoft.com/office/drawing/2014/main" id="{818662C3-A859-0FF4-6B06-BE1F15DECF69}"/>
              </a:ext>
            </a:extLst>
          </p:cNvPr>
          <p:cNvPicPr>
            <a:picLocks noChangeAspect="1"/>
          </p:cNvPicPr>
          <p:nvPr/>
        </p:nvPicPr>
        <p:blipFill>
          <a:blip r:embed="rId2"/>
          <a:stretch>
            <a:fillRect/>
          </a:stretch>
        </p:blipFill>
        <p:spPr>
          <a:xfrm>
            <a:off x="2209800" y="2022934"/>
            <a:ext cx="7772400" cy="4357151"/>
          </a:xfrm>
          <a:prstGeom prst="rect">
            <a:avLst/>
          </a:prstGeom>
        </p:spPr>
      </p:pic>
      <p:sp>
        <p:nvSpPr>
          <p:cNvPr id="5" name="Rectangle 4">
            <a:extLst>
              <a:ext uri="{FF2B5EF4-FFF2-40B4-BE49-F238E27FC236}">
                <a16:creationId xmlns:a16="http://schemas.microsoft.com/office/drawing/2014/main" id="{47F2C0F4-7C22-FDBE-7F85-73195EA9F934}"/>
              </a:ext>
            </a:extLst>
          </p:cNvPr>
          <p:cNvSpPr/>
          <p:nvPr/>
        </p:nvSpPr>
        <p:spPr>
          <a:xfrm>
            <a:off x="2351690" y="4524704"/>
            <a:ext cx="3744310" cy="1686910"/>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15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847-93F8-5FD0-A144-3AFDD0506D68}"/>
              </a:ext>
            </a:extLst>
          </p:cNvPr>
          <p:cNvSpPr>
            <a:spLocks noGrp="1"/>
          </p:cNvSpPr>
          <p:nvPr>
            <p:ph type="title"/>
          </p:nvPr>
        </p:nvSpPr>
        <p:spPr/>
        <p:txBody>
          <a:bodyPr/>
          <a:lstStyle/>
          <a:p>
            <a:r>
              <a:rPr lang="en-GB" dirty="0">
                <a:solidFill>
                  <a:srgbClr val="DA1334"/>
                </a:solidFill>
                <a:cs typeface="Calibri Light"/>
              </a:rPr>
              <a:t>Investigative sources: Newspapers and magazines</a:t>
            </a:r>
            <a:endParaRPr lang="en-GB" dirty="0">
              <a:solidFill>
                <a:srgbClr val="DA1334"/>
              </a:solidFill>
            </a:endParaRPr>
          </a:p>
        </p:txBody>
      </p:sp>
      <p:pic>
        <p:nvPicPr>
          <p:cNvPr id="3" name="Picture 2">
            <a:extLst>
              <a:ext uri="{FF2B5EF4-FFF2-40B4-BE49-F238E27FC236}">
                <a16:creationId xmlns:a16="http://schemas.microsoft.com/office/drawing/2014/main" id="{31E91BEC-4435-ABDE-AF69-F5D281D109D3}"/>
              </a:ext>
            </a:extLst>
          </p:cNvPr>
          <p:cNvPicPr>
            <a:picLocks noChangeAspect="1"/>
          </p:cNvPicPr>
          <p:nvPr/>
        </p:nvPicPr>
        <p:blipFill>
          <a:blip r:embed="rId2"/>
          <a:stretch>
            <a:fillRect/>
          </a:stretch>
        </p:blipFill>
        <p:spPr>
          <a:xfrm>
            <a:off x="444062" y="1690688"/>
            <a:ext cx="7772400" cy="3943712"/>
          </a:xfrm>
          <a:prstGeom prst="rect">
            <a:avLst/>
          </a:prstGeom>
        </p:spPr>
      </p:pic>
      <p:pic>
        <p:nvPicPr>
          <p:cNvPr id="5" name="Picture 4">
            <a:extLst>
              <a:ext uri="{FF2B5EF4-FFF2-40B4-BE49-F238E27FC236}">
                <a16:creationId xmlns:a16="http://schemas.microsoft.com/office/drawing/2014/main" id="{A8235F53-03D3-0694-468F-B8B5D5E4AC89}"/>
              </a:ext>
            </a:extLst>
          </p:cNvPr>
          <p:cNvPicPr>
            <a:picLocks noChangeAspect="1"/>
          </p:cNvPicPr>
          <p:nvPr/>
        </p:nvPicPr>
        <p:blipFill>
          <a:blip r:embed="rId3"/>
          <a:stretch>
            <a:fillRect/>
          </a:stretch>
        </p:blipFill>
        <p:spPr>
          <a:xfrm>
            <a:off x="4857531" y="2886075"/>
            <a:ext cx="7112000" cy="3606800"/>
          </a:xfrm>
          <a:prstGeom prst="rect">
            <a:avLst/>
          </a:prstGeom>
        </p:spPr>
      </p:pic>
      <p:sp>
        <p:nvSpPr>
          <p:cNvPr id="6" name="Rectangle 5">
            <a:extLst>
              <a:ext uri="{FF2B5EF4-FFF2-40B4-BE49-F238E27FC236}">
                <a16:creationId xmlns:a16="http://schemas.microsoft.com/office/drawing/2014/main" id="{75506ECC-0CFC-BC23-A0D9-F6F66DDD2328}"/>
              </a:ext>
            </a:extLst>
          </p:cNvPr>
          <p:cNvSpPr/>
          <p:nvPr/>
        </p:nvSpPr>
        <p:spPr>
          <a:xfrm>
            <a:off x="7106307" y="1655736"/>
            <a:ext cx="1110155" cy="371864"/>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17A1B0-C28F-E15E-0172-1FD2FF062C4A}"/>
              </a:ext>
            </a:extLst>
          </p:cNvPr>
          <p:cNvSpPr/>
          <p:nvPr/>
        </p:nvSpPr>
        <p:spPr>
          <a:xfrm>
            <a:off x="838199" y="4978126"/>
            <a:ext cx="2724807" cy="656274"/>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AC5500-7723-1546-D50C-6CC45459C7DB}"/>
              </a:ext>
            </a:extLst>
          </p:cNvPr>
          <p:cNvSpPr/>
          <p:nvPr/>
        </p:nvSpPr>
        <p:spPr>
          <a:xfrm>
            <a:off x="4985845" y="3428999"/>
            <a:ext cx="6207672" cy="1426779"/>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75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847-93F8-5FD0-A144-3AFDD0506D68}"/>
              </a:ext>
            </a:extLst>
          </p:cNvPr>
          <p:cNvSpPr>
            <a:spLocks noGrp="1"/>
          </p:cNvSpPr>
          <p:nvPr>
            <p:ph type="title"/>
          </p:nvPr>
        </p:nvSpPr>
        <p:spPr/>
        <p:txBody>
          <a:bodyPr/>
          <a:lstStyle/>
          <a:p>
            <a:r>
              <a:rPr lang="en-GB" dirty="0">
                <a:solidFill>
                  <a:srgbClr val="DA1334"/>
                </a:solidFill>
                <a:cs typeface="Calibri Light"/>
              </a:rPr>
              <a:t>Investigative sources: Newspapers and magazines</a:t>
            </a:r>
            <a:endParaRPr lang="en-GB" dirty="0">
              <a:solidFill>
                <a:srgbClr val="DA1334"/>
              </a:solidFill>
            </a:endParaRPr>
          </a:p>
        </p:txBody>
      </p:sp>
      <p:pic>
        <p:nvPicPr>
          <p:cNvPr id="5" name="Picture 4">
            <a:extLst>
              <a:ext uri="{FF2B5EF4-FFF2-40B4-BE49-F238E27FC236}">
                <a16:creationId xmlns:a16="http://schemas.microsoft.com/office/drawing/2014/main" id="{EB54B987-CCE7-8CC9-7E48-06670EE6C688}"/>
              </a:ext>
            </a:extLst>
          </p:cNvPr>
          <p:cNvPicPr>
            <a:picLocks noChangeAspect="1"/>
          </p:cNvPicPr>
          <p:nvPr/>
        </p:nvPicPr>
        <p:blipFill>
          <a:blip r:embed="rId2"/>
          <a:stretch>
            <a:fillRect/>
          </a:stretch>
        </p:blipFill>
        <p:spPr>
          <a:xfrm>
            <a:off x="475593" y="1690688"/>
            <a:ext cx="7772400" cy="4333366"/>
          </a:xfrm>
          <a:prstGeom prst="rect">
            <a:avLst/>
          </a:prstGeom>
        </p:spPr>
      </p:pic>
      <p:pic>
        <p:nvPicPr>
          <p:cNvPr id="6" name="Picture 5">
            <a:extLst>
              <a:ext uri="{FF2B5EF4-FFF2-40B4-BE49-F238E27FC236}">
                <a16:creationId xmlns:a16="http://schemas.microsoft.com/office/drawing/2014/main" id="{AF1E5BFD-3B14-A183-717E-7C71EBFCDEC0}"/>
              </a:ext>
            </a:extLst>
          </p:cNvPr>
          <p:cNvPicPr>
            <a:picLocks noChangeAspect="1"/>
          </p:cNvPicPr>
          <p:nvPr/>
        </p:nvPicPr>
        <p:blipFill>
          <a:blip r:embed="rId3"/>
          <a:stretch>
            <a:fillRect/>
          </a:stretch>
        </p:blipFill>
        <p:spPr>
          <a:xfrm>
            <a:off x="3944007" y="3227754"/>
            <a:ext cx="7772400" cy="1900144"/>
          </a:xfrm>
          <a:prstGeom prst="rect">
            <a:avLst/>
          </a:prstGeom>
        </p:spPr>
      </p:pic>
      <p:sp>
        <p:nvSpPr>
          <p:cNvPr id="7" name="Rectangle 6">
            <a:extLst>
              <a:ext uri="{FF2B5EF4-FFF2-40B4-BE49-F238E27FC236}">
                <a16:creationId xmlns:a16="http://schemas.microsoft.com/office/drawing/2014/main" id="{3137AEB8-FB04-9000-21F3-AF88E8EA1BEB}"/>
              </a:ext>
            </a:extLst>
          </p:cNvPr>
          <p:cNvSpPr/>
          <p:nvPr/>
        </p:nvSpPr>
        <p:spPr>
          <a:xfrm>
            <a:off x="5439103" y="1844566"/>
            <a:ext cx="472966" cy="362606"/>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49153D-D0FF-D7D8-D6C0-C23B06104FF9}"/>
              </a:ext>
            </a:extLst>
          </p:cNvPr>
          <p:cNvSpPr/>
          <p:nvPr/>
        </p:nvSpPr>
        <p:spPr>
          <a:xfrm>
            <a:off x="4117427" y="4177826"/>
            <a:ext cx="2220310" cy="378372"/>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07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847-93F8-5FD0-A144-3AFDD0506D68}"/>
              </a:ext>
            </a:extLst>
          </p:cNvPr>
          <p:cNvSpPr>
            <a:spLocks noGrp="1"/>
          </p:cNvSpPr>
          <p:nvPr>
            <p:ph type="title"/>
          </p:nvPr>
        </p:nvSpPr>
        <p:spPr/>
        <p:txBody>
          <a:bodyPr/>
          <a:lstStyle/>
          <a:p>
            <a:r>
              <a:rPr lang="en-GB" dirty="0">
                <a:solidFill>
                  <a:srgbClr val="DA1334"/>
                </a:solidFill>
                <a:cs typeface="Calibri Light"/>
              </a:rPr>
              <a:t>Investigative sources: Newspapers and magazines</a:t>
            </a:r>
            <a:endParaRPr lang="en-GB" dirty="0">
              <a:solidFill>
                <a:srgbClr val="DA1334"/>
              </a:solidFill>
            </a:endParaRPr>
          </a:p>
        </p:txBody>
      </p:sp>
      <p:pic>
        <p:nvPicPr>
          <p:cNvPr id="3" name="Picture 2">
            <a:extLst>
              <a:ext uri="{FF2B5EF4-FFF2-40B4-BE49-F238E27FC236}">
                <a16:creationId xmlns:a16="http://schemas.microsoft.com/office/drawing/2014/main" id="{359CB6A6-74E5-DE60-F21D-436A234430DB}"/>
              </a:ext>
            </a:extLst>
          </p:cNvPr>
          <p:cNvPicPr>
            <a:picLocks noChangeAspect="1"/>
          </p:cNvPicPr>
          <p:nvPr/>
        </p:nvPicPr>
        <p:blipFill>
          <a:blip r:embed="rId2"/>
          <a:stretch>
            <a:fillRect/>
          </a:stretch>
        </p:blipFill>
        <p:spPr>
          <a:xfrm>
            <a:off x="617483" y="2020341"/>
            <a:ext cx="5710040" cy="3529122"/>
          </a:xfrm>
          <a:prstGeom prst="rect">
            <a:avLst/>
          </a:prstGeom>
        </p:spPr>
      </p:pic>
      <p:sp>
        <p:nvSpPr>
          <p:cNvPr id="8" name="Rectangle 7">
            <a:extLst>
              <a:ext uri="{FF2B5EF4-FFF2-40B4-BE49-F238E27FC236}">
                <a16:creationId xmlns:a16="http://schemas.microsoft.com/office/drawing/2014/main" id="{A28034A2-21FC-69DC-7798-1613DE304668}"/>
              </a:ext>
            </a:extLst>
          </p:cNvPr>
          <p:cNvSpPr/>
          <p:nvPr/>
        </p:nvSpPr>
        <p:spPr>
          <a:xfrm>
            <a:off x="617482" y="3429000"/>
            <a:ext cx="5710039" cy="354724"/>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249494-8D3E-7BC1-630C-2BE548B32A1B}"/>
              </a:ext>
            </a:extLst>
          </p:cNvPr>
          <p:cNvPicPr>
            <a:picLocks noChangeAspect="1"/>
          </p:cNvPicPr>
          <p:nvPr/>
        </p:nvPicPr>
        <p:blipFill>
          <a:blip r:embed="rId3"/>
          <a:stretch>
            <a:fillRect/>
          </a:stretch>
        </p:blipFill>
        <p:spPr>
          <a:xfrm>
            <a:off x="5760107" y="3499945"/>
            <a:ext cx="5228459" cy="2787868"/>
          </a:xfrm>
          <a:prstGeom prst="rect">
            <a:avLst/>
          </a:prstGeom>
        </p:spPr>
      </p:pic>
      <p:sp>
        <p:nvSpPr>
          <p:cNvPr id="9" name="Rectangle 8">
            <a:extLst>
              <a:ext uri="{FF2B5EF4-FFF2-40B4-BE49-F238E27FC236}">
                <a16:creationId xmlns:a16="http://schemas.microsoft.com/office/drawing/2014/main" id="{A9C434F4-DEB2-903A-023A-D298A563618D}"/>
              </a:ext>
            </a:extLst>
          </p:cNvPr>
          <p:cNvSpPr/>
          <p:nvPr/>
        </p:nvSpPr>
        <p:spPr>
          <a:xfrm>
            <a:off x="5760106" y="4893879"/>
            <a:ext cx="5228459" cy="369449"/>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BCC21B-495E-51AD-354F-D3D59EF9BAC2}"/>
              </a:ext>
            </a:extLst>
          </p:cNvPr>
          <p:cNvSpPr/>
          <p:nvPr/>
        </p:nvSpPr>
        <p:spPr>
          <a:xfrm>
            <a:off x="5760106" y="3476296"/>
            <a:ext cx="567415" cy="393097"/>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72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F5F8-8E5D-471E-AE95-741D74ED9038}"/>
              </a:ext>
            </a:extLst>
          </p:cNvPr>
          <p:cNvSpPr>
            <a:spLocks noGrp="1"/>
          </p:cNvSpPr>
          <p:nvPr>
            <p:ph type="title"/>
          </p:nvPr>
        </p:nvSpPr>
        <p:spPr/>
        <p:txBody>
          <a:bodyPr/>
          <a:lstStyle/>
          <a:p>
            <a:r>
              <a:rPr lang="en-GB" dirty="0">
                <a:solidFill>
                  <a:srgbClr val="E64F4F"/>
                </a:solidFill>
              </a:rPr>
              <a:t>Paper 3: Individual Research Project</a:t>
            </a:r>
          </a:p>
        </p:txBody>
      </p:sp>
      <p:pic>
        <p:nvPicPr>
          <p:cNvPr id="6" name="Content Placeholder 5">
            <a:extLst>
              <a:ext uri="{FF2B5EF4-FFF2-40B4-BE49-F238E27FC236}">
                <a16:creationId xmlns:a16="http://schemas.microsoft.com/office/drawing/2014/main" id="{2455F96C-3025-4D91-AE7C-F718FD1B33F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33973" y="1690688"/>
            <a:ext cx="9724053" cy="4802187"/>
          </a:xfrm>
        </p:spPr>
      </p:pic>
    </p:spTree>
    <p:extLst>
      <p:ext uri="{BB962C8B-B14F-4D97-AF65-F5344CB8AC3E}">
        <p14:creationId xmlns:p14="http://schemas.microsoft.com/office/powerpoint/2010/main" val="121948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8847-93F8-5FD0-A144-3AFDD0506D68}"/>
              </a:ext>
            </a:extLst>
          </p:cNvPr>
          <p:cNvSpPr>
            <a:spLocks noGrp="1"/>
          </p:cNvSpPr>
          <p:nvPr>
            <p:ph type="title"/>
          </p:nvPr>
        </p:nvSpPr>
        <p:spPr/>
        <p:txBody>
          <a:bodyPr/>
          <a:lstStyle/>
          <a:p>
            <a:r>
              <a:rPr lang="en-GB" dirty="0">
                <a:solidFill>
                  <a:srgbClr val="DA1334"/>
                </a:solidFill>
                <a:cs typeface="Calibri Light"/>
              </a:rPr>
              <a:t>Investigative sources: Newspapers and magazines</a:t>
            </a:r>
            <a:endParaRPr lang="en-GB" dirty="0">
              <a:solidFill>
                <a:srgbClr val="DA1334"/>
              </a:solidFill>
            </a:endParaRPr>
          </a:p>
        </p:txBody>
      </p:sp>
      <p:pic>
        <p:nvPicPr>
          <p:cNvPr id="5" name="Picture 4">
            <a:extLst>
              <a:ext uri="{FF2B5EF4-FFF2-40B4-BE49-F238E27FC236}">
                <a16:creationId xmlns:a16="http://schemas.microsoft.com/office/drawing/2014/main" id="{03DDFA69-EF94-ED97-E25E-7DB392D5A804}"/>
              </a:ext>
            </a:extLst>
          </p:cNvPr>
          <p:cNvPicPr>
            <a:picLocks noChangeAspect="1"/>
          </p:cNvPicPr>
          <p:nvPr/>
        </p:nvPicPr>
        <p:blipFill>
          <a:blip r:embed="rId2"/>
          <a:stretch>
            <a:fillRect/>
          </a:stretch>
        </p:blipFill>
        <p:spPr>
          <a:xfrm>
            <a:off x="838200" y="2003853"/>
            <a:ext cx="5720255" cy="3513291"/>
          </a:xfrm>
          <a:prstGeom prst="rect">
            <a:avLst/>
          </a:prstGeom>
        </p:spPr>
      </p:pic>
      <p:pic>
        <p:nvPicPr>
          <p:cNvPr id="6" name="Picture 5">
            <a:extLst>
              <a:ext uri="{FF2B5EF4-FFF2-40B4-BE49-F238E27FC236}">
                <a16:creationId xmlns:a16="http://schemas.microsoft.com/office/drawing/2014/main" id="{C7ADCFA7-50AF-DA7A-5635-204AD5C225E6}"/>
              </a:ext>
            </a:extLst>
          </p:cNvPr>
          <p:cNvPicPr>
            <a:picLocks noChangeAspect="1"/>
          </p:cNvPicPr>
          <p:nvPr/>
        </p:nvPicPr>
        <p:blipFill>
          <a:blip r:embed="rId3"/>
          <a:stretch>
            <a:fillRect/>
          </a:stretch>
        </p:blipFill>
        <p:spPr>
          <a:xfrm>
            <a:off x="6558455" y="1644389"/>
            <a:ext cx="5542954" cy="4773535"/>
          </a:xfrm>
          <a:prstGeom prst="rect">
            <a:avLst/>
          </a:prstGeom>
        </p:spPr>
      </p:pic>
      <p:sp>
        <p:nvSpPr>
          <p:cNvPr id="7" name="TextBox 6">
            <a:extLst>
              <a:ext uri="{FF2B5EF4-FFF2-40B4-BE49-F238E27FC236}">
                <a16:creationId xmlns:a16="http://schemas.microsoft.com/office/drawing/2014/main" id="{392FF7E2-2A64-F0C9-F0DD-F4030F8B6D8E}"/>
              </a:ext>
            </a:extLst>
          </p:cNvPr>
          <p:cNvSpPr txBox="1"/>
          <p:nvPr/>
        </p:nvSpPr>
        <p:spPr>
          <a:xfrm>
            <a:off x="614855" y="5770179"/>
            <a:ext cx="3515711" cy="369332"/>
          </a:xfrm>
          <a:prstGeom prst="rect">
            <a:avLst/>
          </a:prstGeom>
          <a:noFill/>
        </p:spPr>
        <p:txBody>
          <a:bodyPr wrap="square" rtlCol="0">
            <a:spAutoFit/>
          </a:bodyPr>
          <a:lstStyle/>
          <a:p>
            <a:r>
              <a:rPr lang="en-US" dirty="0">
                <a:solidFill>
                  <a:srgbClr val="DA1334"/>
                </a:solidFill>
              </a:rPr>
              <a:t>15,071 results!!</a:t>
            </a:r>
          </a:p>
        </p:txBody>
      </p:sp>
      <p:sp>
        <p:nvSpPr>
          <p:cNvPr id="8" name="TextBox 7">
            <a:extLst>
              <a:ext uri="{FF2B5EF4-FFF2-40B4-BE49-F238E27FC236}">
                <a16:creationId xmlns:a16="http://schemas.microsoft.com/office/drawing/2014/main" id="{0904C99D-094A-315F-82EF-F23B4706936C}"/>
              </a:ext>
            </a:extLst>
          </p:cNvPr>
          <p:cNvSpPr txBox="1"/>
          <p:nvPr/>
        </p:nvSpPr>
        <p:spPr>
          <a:xfrm>
            <a:off x="7838089" y="6417924"/>
            <a:ext cx="3515711" cy="369332"/>
          </a:xfrm>
          <a:prstGeom prst="rect">
            <a:avLst/>
          </a:prstGeom>
          <a:noFill/>
        </p:spPr>
        <p:txBody>
          <a:bodyPr wrap="square" rtlCol="0">
            <a:spAutoFit/>
          </a:bodyPr>
          <a:lstStyle/>
          <a:p>
            <a:r>
              <a:rPr lang="en-US" dirty="0">
                <a:solidFill>
                  <a:srgbClr val="DA1334"/>
                </a:solidFill>
              </a:rPr>
              <a:t>Around 8,000 results!!</a:t>
            </a:r>
          </a:p>
        </p:txBody>
      </p:sp>
      <p:sp>
        <p:nvSpPr>
          <p:cNvPr id="9" name="Rectangle 8">
            <a:extLst>
              <a:ext uri="{FF2B5EF4-FFF2-40B4-BE49-F238E27FC236}">
                <a16:creationId xmlns:a16="http://schemas.microsoft.com/office/drawing/2014/main" id="{589093D5-0686-E075-0E87-FA3BCE169144}"/>
              </a:ext>
            </a:extLst>
          </p:cNvPr>
          <p:cNvSpPr/>
          <p:nvPr/>
        </p:nvSpPr>
        <p:spPr>
          <a:xfrm>
            <a:off x="838200" y="2790497"/>
            <a:ext cx="2220310" cy="378372"/>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BACE46-C17E-8B5D-7E7A-41C05AC6B26F}"/>
              </a:ext>
            </a:extLst>
          </p:cNvPr>
          <p:cNvSpPr/>
          <p:nvPr/>
        </p:nvSpPr>
        <p:spPr>
          <a:xfrm>
            <a:off x="5234152" y="2435379"/>
            <a:ext cx="1362402" cy="378372"/>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AEE891-C66E-D418-1A56-36A5A5CF440C}"/>
              </a:ext>
            </a:extLst>
          </p:cNvPr>
          <p:cNvSpPr/>
          <p:nvPr/>
        </p:nvSpPr>
        <p:spPr>
          <a:xfrm>
            <a:off x="6542690" y="3382126"/>
            <a:ext cx="3042744" cy="378372"/>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49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B1255-4BB9-DF3B-7065-C5B475261D06}"/>
              </a:ext>
            </a:extLst>
          </p:cNvPr>
          <p:cNvSpPr>
            <a:spLocks noGrp="1"/>
          </p:cNvSpPr>
          <p:nvPr>
            <p:ph type="title"/>
          </p:nvPr>
        </p:nvSpPr>
        <p:spPr/>
        <p:txBody>
          <a:bodyPr/>
          <a:lstStyle/>
          <a:p>
            <a:r>
              <a:rPr lang="en-US" dirty="0"/>
              <a:t>General browsing…</a:t>
            </a:r>
          </a:p>
        </p:txBody>
      </p:sp>
      <p:pic>
        <p:nvPicPr>
          <p:cNvPr id="4" name="Picture 3">
            <a:extLst>
              <a:ext uri="{FF2B5EF4-FFF2-40B4-BE49-F238E27FC236}">
                <a16:creationId xmlns:a16="http://schemas.microsoft.com/office/drawing/2014/main" id="{663886E8-A10F-0BE4-6C18-2336CF5F855E}"/>
              </a:ext>
            </a:extLst>
          </p:cNvPr>
          <p:cNvPicPr>
            <a:picLocks noChangeAspect="1"/>
          </p:cNvPicPr>
          <p:nvPr/>
        </p:nvPicPr>
        <p:blipFill>
          <a:blip r:embed="rId2"/>
          <a:stretch>
            <a:fillRect/>
          </a:stretch>
        </p:blipFill>
        <p:spPr>
          <a:xfrm>
            <a:off x="1066141" y="1778551"/>
            <a:ext cx="10059718" cy="5079449"/>
          </a:xfrm>
          <a:prstGeom prst="rect">
            <a:avLst/>
          </a:prstGeom>
        </p:spPr>
      </p:pic>
      <p:sp>
        <p:nvSpPr>
          <p:cNvPr id="5" name="Rectangle 4">
            <a:extLst>
              <a:ext uri="{FF2B5EF4-FFF2-40B4-BE49-F238E27FC236}">
                <a16:creationId xmlns:a16="http://schemas.microsoft.com/office/drawing/2014/main" id="{C6FAEE2A-6C9F-A323-DBA8-AC38E950561B}"/>
              </a:ext>
            </a:extLst>
          </p:cNvPr>
          <p:cNvSpPr/>
          <p:nvPr/>
        </p:nvSpPr>
        <p:spPr>
          <a:xfrm>
            <a:off x="8905549" y="4318275"/>
            <a:ext cx="2220310" cy="378372"/>
          </a:xfrm>
          <a:prstGeom prst="rect">
            <a:avLst/>
          </a:prstGeom>
          <a:solidFill>
            <a:srgbClr val="FFFF00">
              <a:alpha val="9804"/>
            </a:srgbClr>
          </a:solidFill>
          <a:ln w="76200">
            <a:solidFill>
              <a:srgbClr val="DA1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98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hlinkClick r:id="rId2"/>
            <a:extLst>
              <a:ext uri="{FF2B5EF4-FFF2-40B4-BE49-F238E27FC236}">
                <a16:creationId xmlns:a16="http://schemas.microsoft.com/office/drawing/2014/main" id="{3735DBF6-7932-53A2-0A5A-F05DC99DA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648" y="160436"/>
            <a:ext cx="10216056" cy="14450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1934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hlinkClick r:id="rId2"/>
            <a:extLst>
              <a:ext uri="{FF2B5EF4-FFF2-40B4-BE49-F238E27FC236}">
                <a16:creationId xmlns:a16="http://schemas.microsoft.com/office/drawing/2014/main" id="{3735DBF6-7932-53A2-0A5A-F05DC99DA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648" y="-7706581"/>
            <a:ext cx="10216056" cy="14450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5390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3422-C93C-524F-A396-829EB69BC4D7}"/>
              </a:ext>
            </a:extLst>
          </p:cNvPr>
          <p:cNvSpPr>
            <a:spLocks noGrp="1"/>
          </p:cNvSpPr>
          <p:nvPr>
            <p:ph type="title"/>
          </p:nvPr>
        </p:nvSpPr>
        <p:spPr/>
        <p:txBody>
          <a:bodyPr/>
          <a:lstStyle/>
          <a:p>
            <a:r>
              <a:rPr lang="en-GB" dirty="0">
                <a:solidFill>
                  <a:srgbClr val="1A9FE4"/>
                </a:solidFill>
              </a:rPr>
              <a:t>Construct</a:t>
            </a:r>
            <a:endParaRPr lang="en-GB" dirty="0">
              <a:solidFill>
                <a:srgbClr val="FF0000"/>
              </a:solidFill>
            </a:endParaRPr>
          </a:p>
        </p:txBody>
      </p:sp>
      <p:pic>
        <p:nvPicPr>
          <p:cNvPr id="7" name="Content Placeholder 6" descr="Diagram&#10;&#10;Description automatically generated">
            <a:extLst>
              <a:ext uri="{FF2B5EF4-FFF2-40B4-BE49-F238E27FC236}">
                <a16:creationId xmlns:a16="http://schemas.microsoft.com/office/drawing/2014/main" id="{7180DDE5-360D-1D41-9139-400D2EA9663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93800" y="2534444"/>
            <a:ext cx="9804400" cy="2933700"/>
          </a:xfrm>
        </p:spPr>
      </p:pic>
    </p:spTree>
    <p:extLst>
      <p:ext uri="{BB962C8B-B14F-4D97-AF65-F5344CB8AC3E}">
        <p14:creationId xmlns:p14="http://schemas.microsoft.com/office/powerpoint/2010/main" val="1589598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hlinkClick r:id="rId2"/>
            <a:extLst>
              <a:ext uri="{FF2B5EF4-FFF2-40B4-BE49-F238E27FC236}">
                <a16:creationId xmlns:a16="http://schemas.microsoft.com/office/drawing/2014/main" id="{FD2DBDAC-BA92-3A6C-D84C-2010703353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6180" y="99759"/>
            <a:ext cx="9559639" cy="6758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1627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hlinkClick r:id="rId2"/>
            <a:extLst>
              <a:ext uri="{FF2B5EF4-FFF2-40B4-BE49-F238E27FC236}">
                <a16:creationId xmlns:a16="http://schemas.microsoft.com/office/drawing/2014/main" id="{F562B131-9207-A50E-8749-FE3A33379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77" y="118241"/>
            <a:ext cx="9366245" cy="6621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8609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3422-C93C-524F-A396-829EB69BC4D7}"/>
              </a:ext>
            </a:extLst>
          </p:cNvPr>
          <p:cNvSpPr>
            <a:spLocks noGrp="1"/>
          </p:cNvSpPr>
          <p:nvPr>
            <p:ph type="title"/>
          </p:nvPr>
        </p:nvSpPr>
        <p:spPr/>
        <p:txBody>
          <a:bodyPr/>
          <a:lstStyle/>
          <a:p>
            <a:r>
              <a:rPr lang="en-GB" dirty="0">
                <a:solidFill>
                  <a:srgbClr val="DD6B9F"/>
                </a:solidFill>
              </a:rPr>
              <a:t>Express</a:t>
            </a:r>
            <a:endParaRPr lang="en-GB" dirty="0">
              <a:solidFill>
                <a:srgbClr val="FF0000"/>
              </a:solidFill>
            </a:endParaRPr>
          </a:p>
        </p:txBody>
      </p:sp>
      <p:pic>
        <p:nvPicPr>
          <p:cNvPr id="6" name="Content Placeholder 5" descr="Diagram&#10;&#10;Description automatically generated">
            <a:extLst>
              <a:ext uri="{FF2B5EF4-FFF2-40B4-BE49-F238E27FC236}">
                <a16:creationId xmlns:a16="http://schemas.microsoft.com/office/drawing/2014/main" id="{A1C32DA7-FE15-E544-8E04-317331C24A5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93800" y="2337594"/>
            <a:ext cx="9804400" cy="3327400"/>
          </a:xfrm>
        </p:spPr>
      </p:pic>
    </p:spTree>
    <p:extLst>
      <p:ext uri="{BB962C8B-B14F-4D97-AF65-F5344CB8AC3E}">
        <p14:creationId xmlns:p14="http://schemas.microsoft.com/office/powerpoint/2010/main" val="4208281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23422-C93C-524F-A396-829EB69BC4D7}"/>
              </a:ext>
            </a:extLst>
          </p:cNvPr>
          <p:cNvSpPr>
            <a:spLocks noGrp="1"/>
          </p:cNvSpPr>
          <p:nvPr>
            <p:ph type="title"/>
          </p:nvPr>
        </p:nvSpPr>
        <p:spPr/>
        <p:txBody>
          <a:bodyPr/>
          <a:lstStyle/>
          <a:p>
            <a:r>
              <a:rPr lang="en-GB" dirty="0">
                <a:solidFill>
                  <a:srgbClr val="662483"/>
                </a:solidFill>
              </a:rPr>
              <a:t>Reflect</a:t>
            </a:r>
            <a:endParaRPr lang="en-GB" dirty="0">
              <a:solidFill>
                <a:srgbClr val="FF0000"/>
              </a:solidFill>
            </a:endParaRPr>
          </a:p>
        </p:txBody>
      </p:sp>
      <p:pic>
        <p:nvPicPr>
          <p:cNvPr id="7" name="Content Placeholder 6" descr="Diagram&#10;&#10;Description automatically generated">
            <a:extLst>
              <a:ext uri="{FF2B5EF4-FFF2-40B4-BE49-F238E27FC236}">
                <a16:creationId xmlns:a16="http://schemas.microsoft.com/office/drawing/2014/main" id="{9A10E19C-B60E-DF4A-BFC2-3A8794DF7AE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93800" y="2674144"/>
            <a:ext cx="9804400" cy="2654300"/>
          </a:xfrm>
        </p:spPr>
      </p:pic>
    </p:spTree>
    <p:extLst>
      <p:ext uri="{BB962C8B-B14F-4D97-AF65-F5344CB8AC3E}">
        <p14:creationId xmlns:p14="http://schemas.microsoft.com/office/powerpoint/2010/main" val="1323782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6EC6-E843-4D73-BFD4-F816375364D1}"/>
              </a:ext>
            </a:extLst>
          </p:cNvPr>
          <p:cNvSpPr>
            <a:spLocks noGrp="1"/>
          </p:cNvSpPr>
          <p:nvPr>
            <p:ph type="title"/>
          </p:nvPr>
        </p:nvSpPr>
        <p:spPr/>
        <p:txBody>
          <a:bodyPr>
            <a:normAutofit/>
          </a:bodyPr>
          <a:lstStyle/>
          <a:p>
            <a:r>
              <a:rPr lang="en-GB" dirty="0">
                <a:solidFill>
                  <a:srgbClr val="E64F4F"/>
                </a:solidFill>
                <a:cs typeface="Arial"/>
              </a:rPr>
              <a:t>FOSIL and the Information Search Process</a:t>
            </a:r>
            <a:endParaRPr lang="en-GB" dirty="0">
              <a:solidFill>
                <a:srgbClr val="E64F4F"/>
              </a:solidFill>
            </a:endParaRPr>
          </a:p>
        </p:txBody>
      </p:sp>
      <p:pic>
        <p:nvPicPr>
          <p:cNvPr id="4" name="Picture 4" descr="Table&#10;&#10;Description automatically generated">
            <a:extLst>
              <a:ext uri="{FF2B5EF4-FFF2-40B4-BE49-F238E27FC236}">
                <a16:creationId xmlns:a16="http://schemas.microsoft.com/office/drawing/2014/main" id="{F018D3D8-BC8A-48AD-878D-77F94A29A63F}"/>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46386"/>
          <a:stretch/>
        </p:blipFill>
        <p:spPr>
          <a:xfrm>
            <a:off x="1333353" y="1487983"/>
            <a:ext cx="9525294" cy="2879065"/>
          </a:xfrm>
        </p:spPr>
      </p:pic>
    </p:spTree>
    <p:extLst>
      <p:ext uri="{BB962C8B-B14F-4D97-AF65-F5344CB8AC3E}">
        <p14:creationId xmlns:p14="http://schemas.microsoft.com/office/powerpoint/2010/main" val="293560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F5F8-8E5D-471E-AE95-741D74ED9038}"/>
              </a:ext>
            </a:extLst>
          </p:cNvPr>
          <p:cNvSpPr>
            <a:spLocks noGrp="1"/>
          </p:cNvSpPr>
          <p:nvPr>
            <p:ph type="title"/>
          </p:nvPr>
        </p:nvSpPr>
        <p:spPr/>
        <p:txBody>
          <a:bodyPr/>
          <a:lstStyle/>
          <a:p>
            <a:r>
              <a:rPr lang="en-GB" dirty="0">
                <a:solidFill>
                  <a:srgbClr val="E64F4F"/>
                </a:solidFill>
              </a:rPr>
              <a:t>Paper 3: Individual Research Project</a:t>
            </a:r>
          </a:p>
        </p:txBody>
      </p:sp>
      <p:pic>
        <p:nvPicPr>
          <p:cNvPr id="7" name="Content Placeholder 6">
            <a:extLst>
              <a:ext uri="{FF2B5EF4-FFF2-40B4-BE49-F238E27FC236}">
                <a16:creationId xmlns:a16="http://schemas.microsoft.com/office/drawing/2014/main" id="{49460ED8-16D8-4219-B727-3ED42A9D2A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38200" y="3890522"/>
            <a:ext cx="10515600" cy="2293121"/>
          </a:xfrm>
        </p:spPr>
      </p:pic>
      <p:pic>
        <p:nvPicPr>
          <p:cNvPr id="3" name="Picture 2">
            <a:extLst>
              <a:ext uri="{FF2B5EF4-FFF2-40B4-BE49-F238E27FC236}">
                <a16:creationId xmlns:a16="http://schemas.microsoft.com/office/drawing/2014/main" id="{15013E22-F5B4-7927-DDAB-DBDA8F16E0B8}"/>
              </a:ext>
            </a:extLst>
          </p:cNvPr>
          <p:cNvPicPr>
            <a:picLocks noChangeAspect="1"/>
          </p:cNvPicPr>
          <p:nvPr/>
        </p:nvPicPr>
        <p:blipFill rotWithShape="1">
          <a:blip r:embed="rId3"/>
          <a:srcRect t="16279"/>
          <a:stretch/>
        </p:blipFill>
        <p:spPr>
          <a:xfrm>
            <a:off x="943302" y="1970690"/>
            <a:ext cx="10305395" cy="1919832"/>
          </a:xfrm>
          <a:prstGeom prst="rect">
            <a:avLst/>
          </a:prstGeom>
        </p:spPr>
      </p:pic>
      <p:sp>
        <p:nvSpPr>
          <p:cNvPr id="4" name="Rectangle 3">
            <a:extLst>
              <a:ext uri="{FF2B5EF4-FFF2-40B4-BE49-F238E27FC236}">
                <a16:creationId xmlns:a16="http://schemas.microsoft.com/office/drawing/2014/main" id="{3CA04138-4313-8ABD-6C84-2AB0D7DBCE2F}"/>
              </a:ext>
            </a:extLst>
          </p:cNvPr>
          <p:cNvSpPr/>
          <p:nvPr/>
        </p:nvSpPr>
        <p:spPr>
          <a:xfrm>
            <a:off x="943302" y="1970690"/>
            <a:ext cx="8374119" cy="394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53A3C4-511E-FDC3-1F1A-0A56948F9D90}"/>
              </a:ext>
            </a:extLst>
          </p:cNvPr>
          <p:cNvSpPr/>
          <p:nvPr/>
        </p:nvSpPr>
        <p:spPr>
          <a:xfrm>
            <a:off x="9317421" y="1970690"/>
            <a:ext cx="1434662" cy="394138"/>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EE03CD6-3A07-5D8B-37F2-FDE630B53DBE}"/>
              </a:ext>
            </a:extLst>
          </p:cNvPr>
          <p:cNvSpPr/>
          <p:nvPr/>
        </p:nvSpPr>
        <p:spPr>
          <a:xfrm>
            <a:off x="923595" y="2339399"/>
            <a:ext cx="7605549" cy="394138"/>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594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3C6C-31C8-497D-903C-062E051DB11D}"/>
              </a:ext>
            </a:extLst>
          </p:cNvPr>
          <p:cNvSpPr>
            <a:spLocks noGrp="1"/>
          </p:cNvSpPr>
          <p:nvPr>
            <p:ph type="title"/>
          </p:nvPr>
        </p:nvSpPr>
        <p:spPr/>
        <p:txBody>
          <a:bodyPr/>
          <a:lstStyle/>
          <a:p>
            <a:r>
              <a:rPr lang="en-GB" dirty="0">
                <a:solidFill>
                  <a:srgbClr val="E64F4F"/>
                </a:solidFill>
              </a:rPr>
              <a:t>FOSIL as toolset</a:t>
            </a:r>
          </a:p>
        </p:txBody>
      </p:sp>
      <p:sp>
        <p:nvSpPr>
          <p:cNvPr id="12" name="Text Placeholder 11">
            <a:extLst>
              <a:ext uri="{FF2B5EF4-FFF2-40B4-BE49-F238E27FC236}">
                <a16:creationId xmlns:a16="http://schemas.microsoft.com/office/drawing/2014/main" id="{2E33959A-57AC-4BD0-B9AA-2E33A5138209}"/>
              </a:ext>
            </a:extLst>
          </p:cNvPr>
          <p:cNvSpPr>
            <a:spLocks noGrp="1"/>
          </p:cNvSpPr>
          <p:nvPr>
            <p:ph type="body" idx="1"/>
          </p:nvPr>
        </p:nvSpPr>
        <p:spPr/>
        <p:txBody>
          <a:bodyPr/>
          <a:lstStyle/>
          <a:p>
            <a:r>
              <a:rPr lang="en-GB" dirty="0"/>
              <a:t>Cornell notetaking</a:t>
            </a:r>
          </a:p>
        </p:txBody>
      </p:sp>
      <p:sp>
        <p:nvSpPr>
          <p:cNvPr id="13" name="Text Placeholder 12">
            <a:extLst>
              <a:ext uri="{FF2B5EF4-FFF2-40B4-BE49-F238E27FC236}">
                <a16:creationId xmlns:a16="http://schemas.microsoft.com/office/drawing/2014/main" id="{16F7A8DA-80CE-4354-9AEE-0350C0E77D6A}"/>
              </a:ext>
            </a:extLst>
          </p:cNvPr>
          <p:cNvSpPr>
            <a:spLocks noGrp="1"/>
          </p:cNvSpPr>
          <p:nvPr>
            <p:ph type="body" sz="quarter" idx="3"/>
          </p:nvPr>
        </p:nvSpPr>
        <p:spPr/>
        <p:txBody>
          <a:bodyPr/>
          <a:lstStyle/>
          <a:p>
            <a:r>
              <a:rPr lang="en-GB" dirty="0"/>
              <a:t>Research organiser</a:t>
            </a:r>
          </a:p>
        </p:txBody>
      </p:sp>
      <p:pic>
        <p:nvPicPr>
          <p:cNvPr id="5" name="Content Placeholder 4" descr="Graphical user interface, application&#10;&#10;Description automatically generated">
            <a:hlinkClick r:id="rId2"/>
            <a:extLst>
              <a:ext uri="{FF2B5EF4-FFF2-40B4-BE49-F238E27FC236}">
                <a16:creationId xmlns:a16="http://schemas.microsoft.com/office/drawing/2014/main" id="{1C893AD9-6053-6791-CF1E-A6A5C51F750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6612" y="2515227"/>
            <a:ext cx="2604504" cy="3684588"/>
          </a:xfrm>
          <a:prstGeom prst="rect">
            <a:avLst/>
          </a:prstGeom>
          <a:ln>
            <a:noFill/>
          </a:ln>
          <a:effectLst>
            <a:outerShdw blurRad="292100" dist="139700" dir="2700000" algn="tl" rotWithShape="0">
              <a:srgbClr val="333333">
                <a:alpha val="65000"/>
              </a:srgbClr>
            </a:outerShdw>
          </a:effectLst>
        </p:spPr>
      </p:pic>
      <p:pic>
        <p:nvPicPr>
          <p:cNvPr id="8" name="Content Placeholder 4" descr="Graphical user interface, text, application, email&#10;&#10;Description automatically generated">
            <a:hlinkClick r:id="rId4"/>
            <a:extLst>
              <a:ext uri="{FF2B5EF4-FFF2-40B4-BE49-F238E27FC236}">
                <a16:creationId xmlns:a16="http://schemas.microsoft.com/office/drawing/2014/main" id="{E46EBD62-1A18-1BE3-9136-F6C52059FF6C}"/>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172200" y="2515227"/>
            <a:ext cx="5183188" cy="366428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D853EA9-A5EC-34B6-D3CE-B3220207A685}"/>
              </a:ext>
            </a:extLst>
          </p:cNvPr>
          <p:cNvSpPr txBox="1"/>
          <p:nvPr/>
        </p:nvSpPr>
        <p:spPr>
          <a:xfrm>
            <a:off x="3765333" y="3240503"/>
            <a:ext cx="2254468" cy="2585323"/>
          </a:xfrm>
          <a:prstGeom prst="rect">
            <a:avLst/>
          </a:prstGeom>
          <a:solidFill>
            <a:srgbClr val="FFFF00"/>
          </a:solidFill>
          <a:ln>
            <a:solidFill>
              <a:srgbClr val="FF0000"/>
            </a:solidFill>
          </a:ln>
          <a:effectLst>
            <a:outerShdw blurRad="50800" dist="38100" dir="2700000" algn="tl" rotWithShape="0">
              <a:prstClr val="black">
                <a:alpha val="40000"/>
              </a:prstClr>
            </a:outerShdw>
          </a:effectLst>
        </p:spPr>
        <p:txBody>
          <a:bodyPr wrap="square" rtlCol="0">
            <a:spAutoFit/>
          </a:bodyPr>
          <a:lstStyle/>
          <a:p>
            <a:pPr algn="ctr"/>
            <a:r>
              <a:rPr lang="en-US" dirty="0"/>
              <a:t>Click document image to download a copy!</a:t>
            </a:r>
          </a:p>
          <a:p>
            <a:pPr algn="ctr"/>
            <a:endParaRPr lang="en-US" dirty="0"/>
          </a:p>
          <a:p>
            <a:r>
              <a:rPr lang="en-US" dirty="0"/>
              <a:t>Remember to also keep a record of:</a:t>
            </a:r>
          </a:p>
          <a:p>
            <a:pPr marL="285750" indent="-285750">
              <a:buFont typeface="Arial" panose="020B0604020202020204" pitchFamily="34" charset="0"/>
              <a:buChar char="•"/>
            </a:pPr>
            <a:r>
              <a:rPr lang="en-US" dirty="0"/>
              <a:t>Key topic headings</a:t>
            </a:r>
          </a:p>
          <a:p>
            <a:pPr marL="285750" indent="-285750">
              <a:buFont typeface="Arial" panose="020B0604020202020204" pitchFamily="34" charset="0"/>
              <a:buChar char="•"/>
            </a:pPr>
            <a:r>
              <a:rPr lang="en-US" dirty="0"/>
              <a:t>Questions the examiner might ask </a:t>
            </a:r>
          </a:p>
        </p:txBody>
      </p:sp>
      <p:sp>
        <p:nvSpPr>
          <p:cNvPr id="10" name="TextBox 9">
            <a:extLst>
              <a:ext uri="{FF2B5EF4-FFF2-40B4-BE49-F238E27FC236}">
                <a16:creationId xmlns:a16="http://schemas.microsoft.com/office/drawing/2014/main" id="{C0EBDBCF-A9E5-5489-C66A-4AEE7E9B851C}"/>
              </a:ext>
            </a:extLst>
          </p:cNvPr>
          <p:cNvSpPr txBox="1"/>
          <p:nvPr/>
        </p:nvSpPr>
        <p:spPr>
          <a:xfrm>
            <a:off x="5171090" y="365125"/>
            <a:ext cx="6184298" cy="1477328"/>
          </a:xfrm>
          <a:prstGeom prst="rect">
            <a:avLst/>
          </a:prstGeom>
          <a:noFill/>
          <a:ln>
            <a:solidFill>
              <a:srgbClr val="DA1334"/>
            </a:solidFill>
          </a:ln>
        </p:spPr>
        <p:txBody>
          <a:bodyPr wrap="square" rtlCol="0">
            <a:spAutoFit/>
          </a:bodyPr>
          <a:lstStyle/>
          <a:p>
            <a:r>
              <a:rPr lang="en-US" b="1" dirty="0"/>
              <a:t>Key sources:</a:t>
            </a:r>
          </a:p>
          <a:p>
            <a:pPr marL="285750" indent="-285750">
              <a:buFont typeface="Arial" panose="020B0604020202020204" pitchFamily="34" charset="0"/>
              <a:buChar char="•"/>
            </a:pPr>
            <a:r>
              <a:rPr lang="en-US" i="1" dirty="0"/>
              <a:t>Search term</a:t>
            </a:r>
            <a:r>
              <a:rPr lang="en-US" dirty="0"/>
              <a:t> Podcasts</a:t>
            </a:r>
            <a:endParaRPr lang="en-US" i="1" dirty="0"/>
          </a:p>
          <a:p>
            <a:pPr marL="285750" indent="-285750">
              <a:buFont typeface="Arial" panose="020B0604020202020204" pitchFamily="34" charset="0"/>
              <a:buChar char="•"/>
            </a:pPr>
            <a:r>
              <a:rPr lang="en-US" dirty="0"/>
              <a:t> </a:t>
            </a:r>
            <a:r>
              <a:rPr lang="en-US" dirty="0">
                <a:hlinkClick r:id="rId6"/>
              </a:rPr>
              <a:t>https://google.fr</a:t>
            </a:r>
            <a:r>
              <a:rPr lang="en-US" dirty="0"/>
              <a:t> , particularly video section</a:t>
            </a:r>
          </a:p>
          <a:p>
            <a:pPr marL="285750" indent="-285750">
              <a:buFont typeface="Arial" panose="020B0604020202020204" pitchFamily="34" charset="0"/>
              <a:buChar char="•"/>
            </a:pPr>
            <a:r>
              <a:rPr lang="en-US" dirty="0"/>
              <a:t>Press Reader (Guernsey Library login) </a:t>
            </a:r>
          </a:p>
          <a:p>
            <a:pPr marL="285750" indent="-285750">
              <a:buFont typeface="Arial" panose="020B0604020202020204" pitchFamily="34" charset="0"/>
              <a:buChar char="•"/>
            </a:pPr>
            <a:r>
              <a:rPr lang="en-GB" sz="1800" dirty="0"/>
              <a:t>Use a site like </a:t>
            </a:r>
            <a:r>
              <a:rPr lang="en-GB" sz="1800" dirty="0">
                <a:hlinkClick r:id="rId7"/>
              </a:rPr>
              <a:t>https://tinyurl.com</a:t>
            </a:r>
            <a:r>
              <a:rPr lang="en-GB" sz="1800" dirty="0"/>
              <a:t> to shorten long URLs</a:t>
            </a:r>
            <a:endParaRPr lang="en-US" sz="1800" dirty="0"/>
          </a:p>
        </p:txBody>
      </p:sp>
    </p:spTree>
    <p:extLst>
      <p:ext uri="{BB962C8B-B14F-4D97-AF65-F5344CB8AC3E}">
        <p14:creationId xmlns:p14="http://schemas.microsoft.com/office/powerpoint/2010/main" val="670569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F5F8-8E5D-471E-AE95-741D74ED9038}"/>
              </a:ext>
            </a:extLst>
          </p:cNvPr>
          <p:cNvSpPr>
            <a:spLocks noGrp="1"/>
          </p:cNvSpPr>
          <p:nvPr>
            <p:ph type="title"/>
          </p:nvPr>
        </p:nvSpPr>
        <p:spPr/>
        <p:txBody>
          <a:bodyPr/>
          <a:lstStyle/>
          <a:p>
            <a:r>
              <a:rPr lang="en-GB" dirty="0">
                <a:solidFill>
                  <a:srgbClr val="E64F4F"/>
                </a:solidFill>
              </a:rPr>
              <a:t>Paper 3: Individual Research Project</a:t>
            </a:r>
          </a:p>
        </p:txBody>
      </p:sp>
      <p:pic>
        <p:nvPicPr>
          <p:cNvPr id="6" name="Content Placeholder 5">
            <a:extLst>
              <a:ext uri="{FF2B5EF4-FFF2-40B4-BE49-F238E27FC236}">
                <a16:creationId xmlns:a16="http://schemas.microsoft.com/office/drawing/2014/main" id="{66862FF2-BAD0-4812-AED7-612AA867E7E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38200" y="1883179"/>
            <a:ext cx="10787139" cy="3091641"/>
          </a:xfrm>
        </p:spPr>
      </p:pic>
    </p:spTree>
    <p:extLst>
      <p:ext uri="{BB962C8B-B14F-4D97-AF65-F5344CB8AC3E}">
        <p14:creationId xmlns:p14="http://schemas.microsoft.com/office/powerpoint/2010/main" val="1674761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F5F8-8E5D-471E-AE95-741D74ED9038}"/>
              </a:ext>
            </a:extLst>
          </p:cNvPr>
          <p:cNvSpPr>
            <a:spLocks noGrp="1"/>
          </p:cNvSpPr>
          <p:nvPr>
            <p:ph type="title"/>
          </p:nvPr>
        </p:nvSpPr>
        <p:spPr/>
        <p:txBody>
          <a:bodyPr/>
          <a:lstStyle/>
          <a:p>
            <a:r>
              <a:rPr lang="en-GB" dirty="0">
                <a:solidFill>
                  <a:srgbClr val="E64F4F"/>
                </a:solidFill>
              </a:rPr>
              <a:t>Paper 3: Individual Research Project</a:t>
            </a:r>
          </a:p>
        </p:txBody>
      </p:sp>
      <p:pic>
        <p:nvPicPr>
          <p:cNvPr id="7" name="Content Placeholder 6">
            <a:extLst>
              <a:ext uri="{FF2B5EF4-FFF2-40B4-BE49-F238E27FC236}">
                <a16:creationId xmlns:a16="http://schemas.microsoft.com/office/drawing/2014/main" id="{76AE7CF5-772F-4963-ABD1-C70E3F5A3E6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38200" y="1690688"/>
            <a:ext cx="10515599" cy="4264840"/>
          </a:xfrm>
        </p:spPr>
      </p:pic>
    </p:spTree>
    <p:extLst>
      <p:ext uri="{BB962C8B-B14F-4D97-AF65-F5344CB8AC3E}">
        <p14:creationId xmlns:p14="http://schemas.microsoft.com/office/powerpoint/2010/main" val="4238380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F5F8-8E5D-471E-AE95-741D74ED9038}"/>
              </a:ext>
            </a:extLst>
          </p:cNvPr>
          <p:cNvSpPr>
            <a:spLocks noGrp="1"/>
          </p:cNvSpPr>
          <p:nvPr>
            <p:ph type="title"/>
          </p:nvPr>
        </p:nvSpPr>
        <p:spPr/>
        <p:txBody>
          <a:bodyPr/>
          <a:lstStyle/>
          <a:p>
            <a:r>
              <a:rPr lang="en-GB" dirty="0">
                <a:solidFill>
                  <a:srgbClr val="E64F4F"/>
                </a:solidFill>
              </a:rPr>
              <a:t>Paper 3: Individual Research Project</a:t>
            </a:r>
          </a:p>
        </p:txBody>
      </p:sp>
      <p:sp>
        <p:nvSpPr>
          <p:cNvPr id="6" name="TextBox 5">
            <a:extLst>
              <a:ext uri="{FF2B5EF4-FFF2-40B4-BE49-F238E27FC236}">
                <a16:creationId xmlns:a16="http://schemas.microsoft.com/office/drawing/2014/main" id="{CC52444F-2A44-B91E-C054-EC91EC5066F1}"/>
              </a:ext>
            </a:extLst>
          </p:cNvPr>
          <p:cNvSpPr txBox="1"/>
          <p:nvPr/>
        </p:nvSpPr>
        <p:spPr>
          <a:xfrm>
            <a:off x="325820" y="1362809"/>
            <a:ext cx="11540359" cy="5262979"/>
          </a:xfrm>
          <a:prstGeom prst="rect">
            <a:avLst/>
          </a:prstGeom>
          <a:noFill/>
        </p:spPr>
        <p:txBody>
          <a:bodyPr wrap="square">
            <a:spAutoFit/>
          </a:bodyPr>
          <a:lstStyle/>
          <a:p>
            <a:r>
              <a:rPr lang="en-GB" sz="2400" dirty="0"/>
              <a:t>In Part two the student will present the findings of his or her research for up to two minutes. This will be followed by a discussion of the findings of the student’s research.</a:t>
            </a:r>
          </a:p>
          <a:p>
            <a:r>
              <a:rPr lang="en-GB" sz="2400" dirty="0"/>
              <a:t>…</a:t>
            </a:r>
          </a:p>
          <a:p>
            <a:r>
              <a:rPr lang="en-GB" sz="2400" dirty="0"/>
              <a:t>Students will provide in advance on the </a:t>
            </a:r>
            <a:r>
              <a:rPr lang="en-GB" sz="2400" i="1" dirty="0"/>
              <a:t>Research project form</a:t>
            </a:r>
            <a:r>
              <a:rPr lang="en-GB" sz="2400" dirty="0"/>
              <a:t> </a:t>
            </a:r>
            <a:r>
              <a:rPr lang="en-GB" sz="2800" b="1" dirty="0"/>
              <a:t>a list of headings to indicate the scope of their research and the sources used</a:t>
            </a:r>
            <a:r>
              <a:rPr lang="en-GB" sz="2800" dirty="0"/>
              <a:t>.</a:t>
            </a:r>
            <a:r>
              <a:rPr lang="en-GB" sz="2400" dirty="0"/>
              <a:t> Apart from the names of published sources, any headings must be in English. The teacher may help the student to complete the form. Students must use at least two sources and at least one of them must be an online source.</a:t>
            </a:r>
          </a:p>
          <a:p>
            <a:endParaRPr lang="en-GB" sz="2400" dirty="0"/>
          </a:p>
          <a:p>
            <a:r>
              <a:rPr lang="en-GB" sz="2800" b="1" dirty="0"/>
              <a:t>Apart from the two required sources, any remaining sources and/or headings must not exceed 80 words. Sources could be visual, audio or written (in any combination) and must be capable of leading to findings that will form the basis of a 9–10 minute discussion.</a:t>
            </a:r>
          </a:p>
        </p:txBody>
      </p:sp>
    </p:spTree>
    <p:extLst>
      <p:ext uri="{BB962C8B-B14F-4D97-AF65-F5344CB8AC3E}">
        <p14:creationId xmlns:p14="http://schemas.microsoft.com/office/powerpoint/2010/main" val="1837999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9A7589-EAA5-3783-F4D0-80BFB335B2AE}"/>
              </a:ext>
            </a:extLst>
          </p:cNvPr>
          <p:cNvPicPr>
            <a:picLocks noChangeAspect="1"/>
          </p:cNvPicPr>
          <p:nvPr/>
        </p:nvPicPr>
        <p:blipFill>
          <a:blip r:embed="rId2"/>
          <a:stretch>
            <a:fillRect/>
          </a:stretch>
        </p:blipFill>
        <p:spPr>
          <a:xfrm>
            <a:off x="1655379" y="121471"/>
            <a:ext cx="9255992" cy="689418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25D4ACE6-24F7-6B1F-0A78-6CF3B180DFF4}"/>
              </a:ext>
            </a:extLst>
          </p:cNvPr>
          <p:cNvSpPr txBox="1"/>
          <p:nvPr/>
        </p:nvSpPr>
        <p:spPr>
          <a:xfrm>
            <a:off x="5733393" y="5316397"/>
            <a:ext cx="6101254" cy="1323439"/>
          </a:xfrm>
          <a:prstGeom prst="rect">
            <a:avLst/>
          </a:prstGeom>
          <a:solidFill>
            <a:srgbClr val="FFFF00"/>
          </a:solidFill>
          <a:ln>
            <a:solidFill>
              <a:srgbClr val="FF0000"/>
            </a:solidFill>
          </a:ln>
          <a:effectLst>
            <a:outerShdw blurRad="50800" dist="38100" dir="2700000" algn="tl" rotWithShape="0">
              <a:prstClr val="black">
                <a:alpha val="40000"/>
              </a:prstClr>
            </a:outerShdw>
          </a:effectLst>
        </p:spPr>
        <p:txBody>
          <a:bodyPr wrap="square">
            <a:spAutoFit/>
          </a:bodyPr>
          <a:lstStyle/>
          <a:p>
            <a:r>
              <a:rPr lang="en-GB" sz="2000" dirty="0"/>
              <a:t>During the presentation and discussion of their research project, students may only have access to their completed </a:t>
            </a:r>
            <a:r>
              <a:rPr lang="en-GB" sz="2000" i="1" dirty="0"/>
              <a:t>Candidate Record form</a:t>
            </a:r>
            <a:r>
              <a:rPr lang="en-GB" sz="2000" dirty="0"/>
              <a:t>. No other notes are allowed.</a:t>
            </a:r>
            <a:endParaRPr lang="en-US" sz="2000" dirty="0"/>
          </a:p>
        </p:txBody>
      </p:sp>
      <p:sp>
        <p:nvSpPr>
          <p:cNvPr id="2" name="TextBox 1">
            <a:extLst>
              <a:ext uri="{FF2B5EF4-FFF2-40B4-BE49-F238E27FC236}">
                <a16:creationId xmlns:a16="http://schemas.microsoft.com/office/drawing/2014/main" id="{8FC47C63-4FE9-A46F-BC96-38E86D493B0A}"/>
              </a:ext>
            </a:extLst>
          </p:cNvPr>
          <p:cNvSpPr txBox="1"/>
          <p:nvPr/>
        </p:nvSpPr>
        <p:spPr>
          <a:xfrm>
            <a:off x="5733393" y="2118769"/>
            <a:ext cx="6101254" cy="400110"/>
          </a:xfrm>
          <a:prstGeom prst="rect">
            <a:avLst/>
          </a:prstGeom>
          <a:solidFill>
            <a:srgbClr val="FFFF00"/>
          </a:solidFill>
          <a:ln>
            <a:solidFill>
              <a:srgbClr val="FF0000"/>
            </a:solidFill>
          </a:ln>
          <a:effectLst>
            <a:outerShdw blurRad="50800" dist="38100" dir="2700000" algn="tl" rotWithShape="0">
              <a:prstClr val="black">
                <a:alpha val="40000"/>
              </a:prstClr>
            </a:outerShdw>
          </a:effectLst>
        </p:spPr>
        <p:txBody>
          <a:bodyPr wrap="square">
            <a:spAutoFit/>
          </a:bodyPr>
          <a:lstStyle/>
          <a:p>
            <a:r>
              <a:rPr lang="en-GB" sz="2000" dirty="0"/>
              <a:t>Use a site like </a:t>
            </a:r>
            <a:r>
              <a:rPr lang="en-GB" sz="2000" dirty="0">
                <a:hlinkClick r:id="rId3"/>
              </a:rPr>
              <a:t>https://tinyurl.com</a:t>
            </a:r>
            <a:r>
              <a:rPr lang="en-GB" sz="2000" dirty="0"/>
              <a:t> to shorten long URLs</a:t>
            </a:r>
            <a:endParaRPr lang="en-US" sz="2000" dirty="0"/>
          </a:p>
        </p:txBody>
      </p:sp>
    </p:spTree>
    <p:extLst>
      <p:ext uri="{BB962C8B-B14F-4D97-AF65-F5344CB8AC3E}">
        <p14:creationId xmlns:p14="http://schemas.microsoft.com/office/powerpoint/2010/main" val="340973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5F5F8-8E5D-471E-AE95-741D74ED9038}"/>
              </a:ext>
            </a:extLst>
          </p:cNvPr>
          <p:cNvSpPr>
            <a:spLocks noGrp="1"/>
          </p:cNvSpPr>
          <p:nvPr>
            <p:ph type="title"/>
          </p:nvPr>
        </p:nvSpPr>
        <p:spPr/>
        <p:txBody>
          <a:bodyPr/>
          <a:lstStyle/>
          <a:p>
            <a:r>
              <a:rPr lang="en-GB" dirty="0">
                <a:solidFill>
                  <a:srgbClr val="E64F4F"/>
                </a:solidFill>
              </a:rPr>
              <a:t>Paper 3: Individual Research Project</a:t>
            </a:r>
          </a:p>
        </p:txBody>
      </p:sp>
      <p:pic>
        <p:nvPicPr>
          <p:cNvPr id="5" name="Picture 4">
            <a:extLst>
              <a:ext uri="{FF2B5EF4-FFF2-40B4-BE49-F238E27FC236}">
                <a16:creationId xmlns:a16="http://schemas.microsoft.com/office/drawing/2014/main" id="{BB335770-2C04-95A6-1D59-A2495892BE3C}"/>
              </a:ext>
            </a:extLst>
          </p:cNvPr>
          <p:cNvPicPr>
            <a:picLocks noChangeAspect="1"/>
          </p:cNvPicPr>
          <p:nvPr/>
        </p:nvPicPr>
        <p:blipFill>
          <a:blip r:embed="rId2"/>
          <a:stretch>
            <a:fillRect/>
          </a:stretch>
        </p:blipFill>
        <p:spPr>
          <a:xfrm>
            <a:off x="491358" y="1495368"/>
            <a:ext cx="10217493" cy="1933632"/>
          </a:xfrm>
          <a:prstGeom prst="rect">
            <a:avLst/>
          </a:prstGeom>
        </p:spPr>
      </p:pic>
      <p:pic>
        <p:nvPicPr>
          <p:cNvPr id="9" name="Picture 8">
            <a:extLst>
              <a:ext uri="{FF2B5EF4-FFF2-40B4-BE49-F238E27FC236}">
                <a16:creationId xmlns:a16="http://schemas.microsoft.com/office/drawing/2014/main" id="{8A40EA15-4E65-730D-8482-0CF2BA992916}"/>
              </a:ext>
            </a:extLst>
          </p:cNvPr>
          <p:cNvPicPr>
            <a:picLocks noChangeAspect="1"/>
          </p:cNvPicPr>
          <p:nvPr/>
        </p:nvPicPr>
        <p:blipFill>
          <a:blip r:embed="rId3"/>
          <a:stretch>
            <a:fillRect/>
          </a:stretch>
        </p:blipFill>
        <p:spPr>
          <a:xfrm>
            <a:off x="233861" y="2292443"/>
            <a:ext cx="11741048" cy="2957474"/>
          </a:xfrm>
          <a:prstGeom prst="rect">
            <a:avLst/>
          </a:prstGeom>
        </p:spPr>
      </p:pic>
    </p:spTree>
    <p:extLst>
      <p:ext uri="{BB962C8B-B14F-4D97-AF65-F5344CB8AC3E}">
        <p14:creationId xmlns:p14="http://schemas.microsoft.com/office/powerpoint/2010/main" val="25480727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1FF1AF04C1D142BF90305BBFC8E194" ma:contentTypeVersion="17" ma:contentTypeDescription="Create a new document." ma:contentTypeScope="" ma:versionID="3a83b21ca4b476699a1b34c461367f26">
  <xsd:schema xmlns:xsd="http://www.w3.org/2001/XMLSchema" xmlns:xs="http://www.w3.org/2001/XMLSchema" xmlns:p="http://schemas.microsoft.com/office/2006/metadata/properties" xmlns:ns2="c3efdda0-5dc4-485e-bba7-f823408f3d96" xmlns:ns3="23bdb189-ca16-407d-80e6-67175f129138" targetNamespace="http://schemas.microsoft.com/office/2006/metadata/properties" ma:root="true" ma:fieldsID="9e43aa7fe9eba7deae516d213499ddb4" ns2:_="" ns3:_="">
    <xsd:import namespace="c3efdda0-5dc4-485e-bba7-f823408f3d96"/>
    <xsd:import namespace="23bdb189-ca16-407d-80e6-67175f1291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efdda0-5dc4-485e-bba7-f823408f3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b3fc568-6601-491a-aef8-80b5de73be0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bdb189-ca16-407d-80e6-67175f12913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f7cc4d-8990-4dae-b3b4-1f6b4749ad61}" ma:internalName="TaxCatchAll" ma:showField="CatchAllData" ma:web="23bdb189-ca16-407d-80e6-67175f12913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3bdb189-ca16-407d-80e6-67175f129138" xsi:nil="true"/>
    <lcf76f155ced4ddcb4097134ff3c332f xmlns="c3efdda0-5dc4-485e-bba7-f823408f3d9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A7AE62-2C76-4850-8046-5804B2DA9580}">
  <ds:schemaRefs>
    <ds:schemaRef ds:uri="23bdb189-ca16-407d-80e6-67175f129138"/>
    <ds:schemaRef ds:uri="c3efdda0-5dc4-485e-bba7-f823408f3d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B5995C-6D41-462B-BD55-6CABBB232321}">
  <ds:schemaRefs>
    <ds:schemaRef ds:uri="http://purl.org/dc/terms/"/>
    <ds:schemaRef ds:uri="http://schemas.microsoft.com/office/2006/metadata/properties"/>
    <ds:schemaRef ds:uri="http://www.w3.org/XML/1998/namespace"/>
    <ds:schemaRef ds:uri="http://schemas.microsoft.com/office/2006/documentManagement/types"/>
    <ds:schemaRef ds:uri="23bdb189-ca16-407d-80e6-67175f129138"/>
    <ds:schemaRef ds:uri="http://schemas.openxmlformats.org/package/2006/metadata/core-properties"/>
    <ds:schemaRef ds:uri="c3efdda0-5dc4-485e-bba7-f823408f3d96"/>
    <ds:schemaRef ds:uri="http://purl.org/dc/elements/1.1/"/>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D4EFD05E-40AF-483A-8970-1FEC763826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10256</TotalTime>
  <Words>795</Words>
  <Application>Microsoft Macintosh PowerPoint</Application>
  <PresentationFormat>Widescreen</PresentationFormat>
  <Paragraphs>89</Paragraphs>
  <Slides>40</Slides>
  <Notes>4</Notes>
  <HiddenSlides>0</HiddenSlides>
  <MMClips>0</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40</vt:i4>
      </vt:variant>
    </vt:vector>
  </HeadingPairs>
  <TitlesOfParts>
    <vt:vector size="54" baseType="lpstr">
      <vt:lpstr>Arial</vt:lpstr>
      <vt:lpstr>Calibri</vt:lpstr>
      <vt:lpstr>Calibri Light</vt:lpstr>
      <vt:lpstr>office theme</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Inquiry as Mindset, Skillset and Toolset</vt:lpstr>
      <vt:lpstr>Paper 3: Individual Research Project</vt:lpstr>
      <vt:lpstr>Paper 3: Individual Research Project</vt:lpstr>
      <vt:lpstr>Paper 3: Individual Research Project</vt:lpstr>
      <vt:lpstr>Paper 3: Individual Research Project</vt:lpstr>
      <vt:lpstr>Paper 3: Individual Research Project</vt:lpstr>
      <vt:lpstr>Paper 3: Individual Research Project</vt:lpstr>
      <vt:lpstr>PowerPoint Presentation</vt:lpstr>
      <vt:lpstr>Paper 3: Individual Research Project</vt:lpstr>
      <vt:lpstr>Paper 3: Individual Research Project</vt:lpstr>
      <vt:lpstr>Paper 3: Individual Research Project</vt:lpstr>
      <vt:lpstr>FOSIL as a mindset</vt:lpstr>
      <vt:lpstr>FOSIL as a skillset</vt:lpstr>
      <vt:lpstr>Connect</vt:lpstr>
      <vt:lpstr>PowerPoint Presentation</vt:lpstr>
      <vt:lpstr>Wonder</vt:lpstr>
      <vt:lpstr>What kinds of questions might the examiner ask me?</vt:lpstr>
      <vt:lpstr>Specific questions relating to my topic?</vt:lpstr>
      <vt:lpstr>Investigate</vt:lpstr>
      <vt:lpstr>Investigative sources: podcasts</vt:lpstr>
      <vt:lpstr>Investigative sources: French websites</vt:lpstr>
      <vt:lpstr>Investigative sources: French websites</vt:lpstr>
      <vt:lpstr>Investigative sources: French videos</vt:lpstr>
      <vt:lpstr>Investigative sources: Newspapers and magazines</vt:lpstr>
      <vt:lpstr>Investigative sources: Newspapers and magazines</vt:lpstr>
      <vt:lpstr>Investigative sources: Newspapers and magazines</vt:lpstr>
      <vt:lpstr>Investigative sources: Newspapers and magazines</vt:lpstr>
      <vt:lpstr>Investigative sources: Newspapers and magazines</vt:lpstr>
      <vt:lpstr>Investigative sources: Newspapers and magazines</vt:lpstr>
      <vt:lpstr>Investigative sources: Newspapers and magazines</vt:lpstr>
      <vt:lpstr>General browsing…</vt:lpstr>
      <vt:lpstr>PowerPoint Presentation</vt:lpstr>
      <vt:lpstr>PowerPoint Presentation</vt:lpstr>
      <vt:lpstr>Construct</vt:lpstr>
      <vt:lpstr>PowerPoint Presentation</vt:lpstr>
      <vt:lpstr>PowerPoint Presentation</vt:lpstr>
      <vt:lpstr>Express</vt:lpstr>
      <vt:lpstr>Reflect</vt:lpstr>
      <vt:lpstr>FOSIL and the Information Search Process</vt:lpstr>
      <vt:lpstr>FOSIL as toolset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Toerien</dc:creator>
  <cp:lastModifiedBy>Jennifer Toerien</cp:lastModifiedBy>
  <cp:revision>392</cp:revision>
  <dcterms:created xsi:type="dcterms:W3CDTF">2013-07-15T20:26:40Z</dcterms:created>
  <dcterms:modified xsi:type="dcterms:W3CDTF">2023-04-01T10:06:12Z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0x0101005C1FF1AF04C1D142BF90305BBFC8E194</vt:lpwstr>
  </property>
  <property fmtid="{D5CDD505-2E9C-101B-9397-08002B2CF9AE}" pid="3" name="MediaServiceImageTags">
    <vt:lpwstr/>
  </property>
  <property fmtid="{D5CDD505-2E9C-101B-9397-08002B2CF9AE}" pid="4" name="MSIP_Label_0e74a88a-f9f0-4a1e-b41a-e32349a5a82e_Enabled">
    <vt:lpwstr>true</vt:lpwstr>
  </property>
  <property fmtid="{D5CDD505-2E9C-101B-9397-08002B2CF9AE}" pid="5" name="MSIP_Label_0e74a88a-f9f0-4a1e-b41a-e32349a5a82e_SetDate">
    <vt:lpwstr>2023-04-01T10:06:12Z</vt:lpwstr>
  </property>
  <property fmtid="{D5CDD505-2E9C-101B-9397-08002B2CF9AE}" pid="6" name="MSIP_Label_0e74a88a-f9f0-4a1e-b41a-e32349a5a82e_Method">
    <vt:lpwstr>Standard</vt:lpwstr>
  </property>
  <property fmtid="{D5CDD505-2E9C-101B-9397-08002B2CF9AE}" pid="7" name="MSIP_Label_0e74a88a-f9f0-4a1e-b41a-e32349a5a82e_Name">
    <vt:lpwstr>Oakham School Content</vt:lpwstr>
  </property>
  <property fmtid="{D5CDD505-2E9C-101B-9397-08002B2CF9AE}" pid="8" name="MSIP_Label_0e74a88a-f9f0-4a1e-b41a-e32349a5a82e_SiteId">
    <vt:lpwstr>5ce437c5-6344-4124-b440-11729ea40b78</vt:lpwstr>
  </property>
  <property fmtid="{D5CDD505-2E9C-101B-9397-08002B2CF9AE}" pid="9" name="MSIP_Label_0e74a88a-f9f0-4a1e-b41a-e32349a5a82e_ActionId">
    <vt:lpwstr>956fe979-c33b-4059-b9a1-d556ad874743</vt:lpwstr>
  </property>
  <property fmtid="{D5CDD505-2E9C-101B-9397-08002B2CF9AE}" pid="10" name="MSIP_Label_0e74a88a-f9f0-4a1e-b41a-e32349a5a82e_ContentBits">
    <vt:lpwstr>0</vt:lpwstr>
  </property>
</Properties>
</file>