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53"/>
  </p:notesMasterIdLst>
  <p:sldIdLst>
    <p:sldId id="257" r:id="rId6"/>
    <p:sldId id="258" r:id="rId7"/>
    <p:sldId id="704" r:id="rId8"/>
    <p:sldId id="705" r:id="rId9"/>
    <p:sldId id="584" r:id="rId10"/>
    <p:sldId id="265" r:id="rId11"/>
    <p:sldId id="699" r:id="rId12"/>
    <p:sldId id="702" r:id="rId13"/>
    <p:sldId id="580" r:id="rId14"/>
    <p:sldId id="266" r:id="rId15"/>
    <p:sldId id="581" r:id="rId16"/>
    <p:sldId id="298" r:id="rId17"/>
    <p:sldId id="259" r:id="rId18"/>
    <p:sldId id="260" r:id="rId19"/>
    <p:sldId id="577" r:id="rId20"/>
    <p:sldId id="268" r:id="rId21"/>
    <p:sldId id="582" r:id="rId22"/>
    <p:sldId id="709" r:id="rId23"/>
    <p:sldId id="708" r:id="rId24"/>
    <p:sldId id="267" r:id="rId25"/>
    <p:sldId id="710" r:id="rId26"/>
    <p:sldId id="706" r:id="rId27"/>
    <p:sldId id="261" r:id="rId28"/>
    <p:sldId id="262" r:id="rId29"/>
    <p:sldId id="587" r:id="rId30"/>
    <p:sldId id="592" r:id="rId31"/>
    <p:sldId id="711" r:id="rId32"/>
    <p:sldId id="712" r:id="rId33"/>
    <p:sldId id="713" r:id="rId34"/>
    <p:sldId id="714" r:id="rId35"/>
    <p:sldId id="269" r:id="rId36"/>
    <p:sldId id="588" r:id="rId37"/>
    <p:sldId id="591" r:id="rId38"/>
    <p:sldId id="270" r:id="rId39"/>
    <p:sldId id="263" r:id="rId40"/>
    <p:sldId id="598" r:id="rId41"/>
    <p:sldId id="701" r:id="rId42"/>
    <p:sldId id="264" r:id="rId43"/>
    <p:sldId id="278" r:id="rId44"/>
    <p:sldId id="700" r:id="rId45"/>
    <p:sldId id="277" r:id="rId46"/>
    <p:sldId id="271" r:id="rId47"/>
    <p:sldId id="273" r:id="rId48"/>
    <p:sldId id="272" r:id="rId49"/>
    <p:sldId id="275" r:id="rId50"/>
    <p:sldId id="274" r:id="rId51"/>
    <p:sldId id="276" r:id="rId52"/>
  </p:sldIdLst>
  <p:sldSz cx="12192000" cy="6858000"/>
  <p:notesSz cx="6815138" cy="9947275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2483"/>
    <a:srgbClr val="DDD1E8"/>
    <a:srgbClr val="F07D00"/>
    <a:srgbClr val="FDE1C6"/>
    <a:srgbClr val="D80C31"/>
    <a:srgbClr val="3AAA35"/>
    <a:srgbClr val="EC619F"/>
    <a:srgbClr val="009FE3"/>
    <a:srgbClr val="D4EDFC"/>
    <a:srgbClr val="FAD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7FB52E-6D4E-9A46-AB3D-6149B9845193}" v="248" dt="2023-05-29T21:26:31.099"/>
    <p1510:client id="{5B3A937C-5E7A-5A41-9B64-560D4DAC85F2}" v="156" dt="2023-05-29T22:43:47.413"/>
    <p1510:client id="{FA3D6B65-A79F-4C13-AA2C-1A0C860C6696}" v="2" dt="2023-05-30T13:26:00.8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61" autoAdjust="0"/>
    <p:restoredTop sz="94660"/>
  </p:normalViewPr>
  <p:slideViewPr>
    <p:cSldViewPr snapToGrid="0">
      <p:cViewPr varScale="1">
        <p:scale>
          <a:sx n="70" d="100"/>
          <a:sy n="70" d="100"/>
        </p:scale>
        <p:origin x="3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y Toerien" userId="S::toerienj@blanchelande.sch.gg::5a166c0d-fc55-4e4d-8a88-6977aa8a270d" providerId="AD" clId="Web-{AEF28886-F223-7EA0-0F33-28C0BE259F43}"/>
    <pc:docChg chg="addSld modSld sldOrd">
      <pc:chgData name="Jenny Toerien" userId="S::toerienj@blanchelande.sch.gg::5a166c0d-fc55-4e4d-8a88-6977aa8a270d" providerId="AD" clId="Web-{AEF28886-F223-7EA0-0F33-28C0BE259F43}" dt="2023-05-28T22:17:58.766" v="638" actId="20577"/>
      <pc:docMkLst>
        <pc:docMk/>
      </pc:docMkLst>
      <pc:sldChg chg="modSp">
        <pc:chgData name="Jenny Toerien" userId="S::toerienj@blanchelande.sch.gg::5a166c0d-fc55-4e4d-8a88-6977aa8a270d" providerId="AD" clId="Web-{AEF28886-F223-7EA0-0F33-28C0BE259F43}" dt="2023-05-28T22:06:34.719" v="81" actId="20577"/>
        <pc:sldMkLst>
          <pc:docMk/>
          <pc:sldMk cId="1948852707" sldId="258"/>
        </pc:sldMkLst>
        <pc:spChg chg="mod">
          <ac:chgData name="Jenny Toerien" userId="S::toerienj@blanchelande.sch.gg::5a166c0d-fc55-4e4d-8a88-6977aa8a270d" providerId="AD" clId="Web-{AEF28886-F223-7EA0-0F33-28C0BE259F43}" dt="2023-05-28T22:06:34.719" v="81" actId="20577"/>
          <ac:spMkLst>
            <pc:docMk/>
            <pc:sldMk cId="1948852707" sldId="258"/>
            <ac:spMk id="3" creationId="{831E1657-2DD3-FB6F-81E0-BFDFF3375DEB}"/>
          </ac:spMkLst>
        </pc:spChg>
      </pc:sldChg>
      <pc:sldChg chg="modSp">
        <pc:chgData name="Jenny Toerien" userId="S::toerienj@blanchelande.sch.gg::5a166c0d-fc55-4e4d-8a88-6977aa8a270d" providerId="AD" clId="Web-{AEF28886-F223-7EA0-0F33-28C0BE259F43}" dt="2023-05-28T22:07:33.395" v="126" actId="20577"/>
        <pc:sldMkLst>
          <pc:docMk/>
          <pc:sldMk cId="3962710829" sldId="259"/>
        </pc:sldMkLst>
        <pc:spChg chg="mod">
          <ac:chgData name="Jenny Toerien" userId="S::toerienj@blanchelande.sch.gg::5a166c0d-fc55-4e4d-8a88-6977aa8a270d" providerId="AD" clId="Web-{AEF28886-F223-7EA0-0F33-28C0BE259F43}" dt="2023-05-28T22:07:33.395" v="126" actId="20577"/>
          <ac:spMkLst>
            <pc:docMk/>
            <pc:sldMk cId="3962710829" sldId="259"/>
            <ac:spMk id="3" creationId="{831E1657-2DD3-FB6F-81E0-BFDFF3375DEB}"/>
          </ac:spMkLst>
        </pc:spChg>
      </pc:sldChg>
      <pc:sldChg chg="modSp">
        <pc:chgData name="Jenny Toerien" userId="S::toerienj@blanchelande.sch.gg::5a166c0d-fc55-4e4d-8a88-6977aa8a270d" providerId="AD" clId="Web-{AEF28886-F223-7EA0-0F33-28C0BE259F43}" dt="2023-05-28T22:09:03.745" v="247" actId="20577"/>
        <pc:sldMkLst>
          <pc:docMk/>
          <pc:sldMk cId="511772919" sldId="260"/>
        </pc:sldMkLst>
        <pc:spChg chg="mod">
          <ac:chgData name="Jenny Toerien" userId="S::toerienj@blanchelande.sch.gg::5a166c0d-fc55-4e4d-8a88-6977aa8a270d" providerId="AD" clId="Web-{AEF28886-F223-7EA0-0F33-28C0BE259F43}" dt="2023-05-28T22:09:03.745" v="247" actId="20577"/>
          <ac:spMkLst>
            <pc:docMk/>
            <pc:sldMk cId="511772919" sldId="260"/>
            <ac:spMk id="3" creationId="{831E1657-2DD3-FB6F-81E0-BFDFF3375DEB}"/>
          </ac:spMkLst>
        </pc:spChg>
      </pc:sldChg>
      <pc:sldChg chg="modSp">
        <pc:chgData name="Jenny Toerien" userId="S::toerienj@blanchelande.sch.gg::5a166c0d-fc55-4e4d-8a88-6977aa8a270d" providerId="AD" clId="Web-{AEF28886-F223-7EA0-0F33-28C0BE259F43}" dt="2023-05-28T22:10:38.705" v="317" actId="20577"/>
        <pc:sldMkLst>
          <pc:docMk/>
          <pc:sldMk cId="2295152866" sldId="261"/>
        </pc:sldMkLst>
        <pc:spChg chg="mod">
          <ac:chgData name="Jenny Toerien" userId="S::toerienj@blanchelande.sch.gg::5a166c0d-fc55-4e4d-8a88-6977aa8a270d" providerId="AD" clId="Web-{AEF28886-F223-7EA0-0F33-28C0BE259F43}" dt="2023-05-28T22:10:38.705" v="317" actId="20577"/>
          <ac:spMkLst>
            <pc:docMk/>
            <pc:sldMk cId="2295152866" sldId="261"/>
            <ac:spMk id="3" creationId="{831E1657-2DD3-FB6F-81E0-BFDFF3375DEB}"/>
          </ac:spMkLst>
        </pc:spChg>
      </pc:sldChg>
      <pc:sldChg chg="modSp">
        <pc:chgData name="Jenny Toerien" userId="S::toerienj@blanchelande.sch.gg::5a166c0d-fc55-4e4d-8a88-6977aa8a270d" providerId="AD" clId="Web-{AEF28886-F223-7EA0-0F33-28C0BE259F43}" dt="2023-05-28T22:15:00.567" v="531" actId="20577"/>
        <pc:sldMkLst>
          <pc:docMk/>
          <pc:sldMk cId="1384115544" sldId="262"/>
        </pc:sldMkLst>
        <pc:spChg chg="mod">
          <ac:chgData name="Jenny Toerien" userId="S::toerienj@blanchelande.sch.gg::5a166c0d-fc55-4e4d-8a88-6977aa8a270d" providerId="AD" clId="Web-{AEF28886-F223-7EA0-0F33-28C0BE259F43}" dt="2023-05-28T22:15:00.567" v="531" actId="20577"/>
          <ac:spMkLst>
            <pc:docMk/>
            <pc:sldMk cId="1384115544" sldId="262"/>
            <ac:spMk id="3" creationId="{831E1657-2DD3-FB6F-81E0-BFDFF3375DEB}"/>
          </ac:spMkLst>
        </pc:spChg>
      </pc:sldChg>
      <pc:sldChg chg="modSp">
        <pc:chgData name="Jenny Toerien" userId="S::toerienj@blanchelande.sch.gg::5a166c0d-fc55-4e4d-8a88-6977aa8a270d" providerId="AD" clId="Web-{AEF28886-F223-7EA0-0F33-28C0BE259F43}" dt="2023-05-28T22:15:10.333" v="554" actId="20577"/>
        <pc:sldMkLst>
          <pc:docMk/>
          <pc:sldMk cId="584864931" sldId="263"/>
        </pc:sldMkLst>
        <pc:spChg chg="mod">
          <ac:chgData name="Jenny Toerien" userId="S::toerienj@blanchelande.sch.gg::5a166c0d-fc55-4e4d-8a88-6977aa8a270d" providerId="AD" clId="Web-{AEF28886-F223-7EA0-0F33-28C0BE259F43}" dt="2023-05-28T22:15:10.333" v="554" actId="20577"/>
          <ac:spMkLst>
            <pc:docMk/>
            <pc:sldMk cId="584864931" sldId="263"/>
            <ac:spMk id="3" creationId="{831E1657-2DD3-FB6F-81E0-BFDFF3375DEB}"/>
          </ac:spMkLst>
        </pc:spChg>
      </pc:sldChg>
      <pc:sldChg chg="modSp new">
        <pc:chgData name="Jenny Toerien" userId="S::toerienj@blanchelande.sch.gg::5a166c0d-fc55-4e4d-8a88-6977aa8a270d" providerId="AD" clId="Web-{AEF28886-F223-7EA0-0F33-28C0BE259F43}" dt="2023-05-28T22:16:51.340" v="622" actId="20577"/>
        <pc:sldMkLst>
          <pc:docMk/>
          <pc:sldMk cId="1977539049" sldId="264"/>
        </pc:sldMkLst>
        <pc:spChg chg="mod">
          <ac:chgData name="Jenny Toerien" userId="S::toerienj@blanchelande.sch.gg::5a166c0d-fc55-4e4d-8a88-6977aa8a270d" providerId="AD" clId="Web-{AEF28886-F223-7EA0-0F33-28C0BE259F43}" dt="2023-05-28T22:15:40.569" v="575" actId="20577"/>
          <ac:spMkLst>
            <pc:docMk/>
            <pc:sldMk cId="1977539049" sldId="264"/>
            <ac:spMk id="2" creationId="{60529699-DCA6-8CF9-F1EB-603605B66C98}"/>
          </ac:spMkLst>
        </pc:spChg>
        <pc:spChg chg="mod">
          <ac:chgData name="Jenny Toerien" userId="S::toerienj@blanchelande.sch.gg::5a166c0d-fc55-4e4d-8a88-6977aa8a270d" providerId="AD" clId="Web-{AEF28886-F223-7EA0-0F33-28C0BE259F43}" dt="2023-05-28T22:16:51.340" v="622" actId="20577"/>
          <ac:spMkLst>
            <pc:docMk/>
            <pc:sldMk cId="1977539049" sldId="264"/>
            <ac:spMk id="3" creationId="{9B92BA87-0715-1FBA-9BC0-FE6573143EED}"/>
          </ac:spMkLst>
        </pc:spChg>
      </pc:sldChg>
      <pc:sldChg chg="modSp new ord">
        <pc:chgData name="Jenny Toerien" userId="S::toerienj@blanchelande.sch.gg::5a166c0d-fc55-4e4d-8a88-6977aa8a270d" providerId="AD" clId="Web-{AEF28886-F223-7EA0-0F33-28C0BE259F43}" dt="2023-05-28T22:17:58.766" v="638" actId="20577"/>
        <pc:sldMkLst>
          <pc:docMk/>
          <pc:sldMk cId="3665423175" sldId="265"/>
        </pc:sldMkLst>
        <pc:spChg chg="mod">
          <ac:chgData name="Jenny Toerien" userId="S::toerienj@blanchelande.sch.gg::5a166c0d-fc55-4e4d-8a88-6977aa8a270d" providerId="AD" clId="Web-{AEF28886-F223-7EA0-0F33-28C0BE259F43}" dt="2023-05-28T22:17:58.766" v="638" actId="20577"/>
          <ac:spMkLst>
            <pc:docMk/>
            <pc:sldMk cId="3665423175" sldId="265"/>
            <ac:spMk id="2" creationId="{DF92C298-816F-0D88-0B81-2F7AB933C191}"/>
          </ac:spMkLst>
        </pc:spChg>
      </pc:sldChg>
    </pc:docChg>
  </pc:docChgLst>
  <pc:docChgLst>
    <pc:chgData name="Jenny Toerien" userId="5a166c0d-fc55-4e4d-8a88-6977aa8a270d" providerId="ADAL" clId="{5B3A937C-5E7A-5A41-9B64-560D4DAC85F2}"/>
    <pc:docChg chg="undo custSel addSld delSld modSld sldOrd addMainMaster modMainMaster">
      <pc:chgData name="Jenny Toerien" userId="5a166c0d-fc55-4e4d-8a88-6977aa8a270d" providerId="ADAL" clId="{5B3A937C-5E7A-5A41-9B64-560D4DAC85F2}" dt="2023-05-29T22:47:02.151" v="4537" actId="207"/>
      <pc:docMkLst>
        <pc:docMk/>
      </pc:docMkLst>
      <pc:sldChg chg="addSp delSp modSp mod modClrScheme chgLayout">
        <pc:chgData name="Jenny Toerien" userId="5a166c0d-fc55-4e4d-8a88-6977aa8a270d" providerId="ADAL" clId="{5B3A937C-5E7A-5A41-9B64-560D4DAC85F2}" dt="2023-05-29T01:09:17.249" v="2057" actId="20577"/>
        <pc:sldMkLst>
          <pc:docMk/>
          <pc:sldMk cId="1948852707" sldId="258"/>
        </pc:sldMkLst>
        <pc:spChg chg="mod ord">
          <ac:chgData name="Jenny Toerien" userId="5a166c0d-fc55-4e4d-8a88-6977aa8a270d" providerId="ADAL" clId="{5B3A937C-5E7A-5A41-9B64-560D4DAC85F2}" dt="2023-05-29T00:43:57.737" v="1460" actId="207"/>
          <ac:spMkLst>
            <pc:docMk/>
            <pc:sldMk cId="1948852707" sldId="258"/>
            <ac:spMk id="2" creationId="{298CCE61-5D59-194C-83A1-67B77D79511B}"/>
          </ac:spMkLst>
        </pc:spChg>
        <pc:spChg chg="mod ord">
          <ac:chgData name="Jenny Toerien" userId="5a166c0d-fc55-4e4d-8a88-6977aa8a270d" providerId="ADAL" clId="{5B3A937C-5E7A-5A41-9B64-560D4DAC85F2}" dt="2023-05-29T01:09:17.249" v="2057" actId="20577"/>
          <ac:spMkLst>
            <pc:docMk/>
            <pc:sldMk cId="1948852707" sldId="258"/>
            <ac:spMk id="3" creationId="{831E1657-2DD3-FB6F-81E0-BFDFF3375DEB}"/>
          </ac:spMkLst>
        </pc:spChg>
        <pc:spChg chg="mod">
          <ac:chgData name="Jenny Toerien" userId="5a166c0d-fc55-4e4d-8a88-6977aa8a270d" providerId="ADAL" clId="{5B3A937C-5E7A-5A41-9B64-560D4DAC85F2}" dt="2023-05-29T00:13:32.390" v="1172" actId="14100"/>
          <ac:spMkLst>
            <pc:docMk/>
            <pc:sldMk cId="1948852707" sldId="258"/>
            <ac:spMk id="6" creationId="{D4B18E70-FF86-53E8-D7B8-74B7E02378F1}"/>
          </ac:spMkLst>
        </pc:spChg>
        <pc:spChg chg="mod">
          <ac:chgData name="Jenny Toerien" userId="5a166c0d-fc55-4e4d-8a88-6977aa8a270d" providerId="ADAL" clId="{5B3A937C-5E7A-5A41-9B64-560D4DAC85F2}" dt="2023-05-29T00:14:04.551" v="1177" actId="1076"/>
          <ac:spMkLst>
            <pc:docMk/>
            <pc:sldMk cId="1948852707" sldId="258"/>
            <ac:spMk id="8" creationId="{8C68657A-7B78-B49A-6E56-8513C0CEFEF4}"/>
          </ac:spMkLst>
        </pc:spChg>
        <pc:grpChg chg="add del mod">
          <ac:chgData name="Jenny Toerien" userId="5a166c0d-fc55-4e4d-8a88-6977aa8a270d" providerId="ADAL" clId="{5B3A937C-5E7A-5A41-9B64-560D4DAC85F2}" dt="2023-05-29T00:15:10.482" v="1188" actId="478"/>
          <ac:grpSpMkLst>
            <pc:docMk/>
            <pc:sldMk cId="1948852707" sldId="258"/>
            <ac:grpSpMk id="5" creationId="{7378021C-8FC4-FB45-C2B3-407331E8B9F3}"/>
          </ac:grpSpMkLst>
        </pc:grpChg>
        <pc:picChg chg="add mod modCrop">
          <ac:chgData name="Jenny Toerien" userId="5a166c0d-fc55-4e4d-8a88-6977aa8a270d" providerId="ADAL" clId="{5B3A937C-5E7A-5A41-9B64-560D4DAC85F2}" dt="2023-05-29T00:33:54.220" v="1346" actId="1038"/>
          <ac:picMkLst>
            <pc:docMk/>
            <pc:sldMk cId="1948852707" sldId="258"/>
            <ac:picMk id="4" creationId="{6E121241-E3A5-7932-2DE3-4A1F31C03D16}"/>
          </ac:picMkLst>
        </pc:picChg>
        <pc:picChg chg="mod">
          <ac:chgData name="Jenny Toerien" userId="5a166c0d-fc55-4e4d-8a88-6977aa8a270d" providerId="ADAL" clId="{5B3A937C-5E7A-5A41-9B64-560D4DAC85F2}" dt="2023-05-29T00:14:26.340" v="1179" actId="1076"/>
          <ac:picMkLst>
            <pc:docMk/>
            <pc:sldMk cId="1948852707" sldId="258"/>
            <ac:picMk id="7" creationId="{BB07F5A0-1AAC-837E-BFFF-B8AAE54542C6}"/>
          </ac:picMkLst>
        </pc:picChg>
        <pc:picChg chg="mod">
          <ac:chgData name="Jenny Toerien" userId="5a166c0d-fc55-4e4d-8a88-6977aa8a270d" providerId="ADAL" clId="{5B3A937C-5E7A-5A41-9B64-560D4DAC85F2}" dt="2023-05-29T00:13:59.112" v="1176" actId="1076"/>
          <ac:picMkLst>
            <pc:docMk/>
            <pc:sldMk cId="1948852707" sldId="258"/>
            <ac:picMk id="9" creationId="{5F99AB78-8C3B-03A0-4544-113086DD3B5F}"/>
          </ac:picMkLst>
        </pc:picChg>
      </pc:sldChg>
      <pc:sldChg chg="addSp delSp modSp mod modClrScheme chgLayout">
        <pc:chgData name="Jenny Toerien" userId="5a166c0d-fc55-4e4d-8a88-6977aa8a270d" providerId="ADAL" clId="{5B3A937C-5E7A-5A41-9B64-560D4DAC85F2}" dt="2023-05-29T22:34:20.390" v="4502" actId="14861"/>
        <pc:sldMkLst>
          <pc:docMk/>
          <pc:sldMk cId="3962710829" sldId="259"/>
        </pc:sldMkLst>
        <pc:spChg chg="mod ord">
          <ac:chgData name="Jenny Toerien" userId="5a166c0d-fc55-4e4d-8a88-6977aa8a270d" providerId="ADAL" clId="{5B3A937C-5E7A-5A41-9B64-560D4DAC85F2}" dt="2023-05-29T00:47:38.590" v="1485" actId="113"/>
          <ac:spMkLst>
            <pc:docMk/>
            <pc:sldMk cId="3962710829" sldId="259"/>
            <ac:spMk id="2" creationId="{298CCE61-5D59-194C-83A1-67B77D79511B}"/>
          </ac:spMkLst>
        </pc:spChg>
        <pc:spChg chg="mod ord">
          <ac:chgData name="Jenny Toerien" userId="5a166c0d-fc55-4e4d-8a88-6977aa8a270d" providerId="ADAL" clId="{5B3A937C-5E7A-5A41-9B64-560D4DAC85F2}" dt="2023-05-29T00:17:29.064" v="1206" actId="700"/>
          <ac:spMkLst>
            <pc:docMk/>
            <pc:sldMk cId="3962710829" sldId="259"/>
            <ac:spMk id="3" creationId="{831E1657-2DD3-FB6F-81E0-BFDFF3375DEB}"/>
          </ac:spMkLst>
        </pc:spChg>
        <pc:spChg chg="mod">
          <ac:chgData name="Jenny Toerien" userId="5a166c0d-fc55-4e4d-8a88-6977aa8a270d" providerId="ADAL" clId="{5B3A937C-5E7A-5A41-9B64-560D4DAC85F2}" dt="2023-05-29T00:14:43.055" v="1181"/>
          <ac:spMkLst>
            <pc:docMk/>
            <pc:sldMk cId="3962710829" sldId="259"/>
            <ac:spMk id="7" creationId="{C7DADA78-8F62-BB7F-09A4-9B436695EA71}"/>
          </ac:spMkLst>
        </pc:spChg>
        <pc:spChg chg="mod">
          <ac:chgData name="Jenny Toerien" userId="5a166c0d-fc55-4e4d-8a88-6977aa8a270d" providerId="ADAL" clId="{5B3A937C-5E7A-5A41-9B64-560D4DAC85F2}" dt="2023-05-29T00:14:43.055" v="1181"/>
          <ac:spMkLst>
            <pc:docMk/>
            <pc:sldMk cId="3962710829" sldId="259"/>
            <ac:spMk id="9" creationId="{87D96A53-F0BA-3AB3-FF58-2E3AA8C9D310}"/>
          </ac:spMkLst>
        </pc:spChg>
        <pc:grpChg chg="add del mod">
          <ac:chgData name="Jenny Toerien" userId="5a166c0d-fc55-4e4d-8a88-6977aa8a270d" providerId="ADAL" clId="{5B3A937C-5E7A-5A41-9B64-560D4DAC85F2}" dt="2023-05-29T00:15:04.090" v="1186" actId="478"/>
          <ac:grpSpMkLst>
            <pc:docMk/>
            <pc:sldMk cId="3962710829" sldId="259"/>
            <ac:grpSpMk id="6" creationId="{3A7D170C-2B7A-AB61-5217-922F71196600}"/>
          </ac:grpSpMkLst>
        </pc:grpChg>
        <pc:picChg chg="add mod">
          <ac:chgData name="Jenny Toerien" userId="5a166c0d-fc55-4e4d-8a88-6977aa8a270d" providerId="ADAL" clId="{5B3A937C-5E7A-5A41-9B64-560D4DAC85F2}" dt="2023-05-29T22:34:20.390" v="4502" actId="14861"/>
          <ac:picMkLst>
            <pc:docMk/>
            <pc:sldMk cId="3962710829" sldId="259"/>
            <ac:picMk id="5" creationId="{71B27F5A-47A8-D1DB-52FF-34A836DCB22D}"/>
          </ac:picMkLst>
        </pc:picChg>
        <pc:picChg chg="mod">
          <ac:chgData name="Jenny Toerien" userId="5a166c0d-fc55-4e4d-8a88-6977aa8a270d" providerId="ADAL" clId="{5B3A937C-5E7A-5A41-9B64-560D4DAC85F2}" dt="2023-05-29T00:14:43.055" v="1181"/>
          <ac:picMkLst>
            <pc:docMk/>
            <pc:sldMk cId="3962710829" sldId="259"/>
            <ac:picMk id="8" creationId="{21F91055-4076-7380-DCEE-C4C53988D960}"/>
          </ac:picMkLst>
        </pc:picChg>
        <pc:picChg chg="mod">
          <ac:chgData name="Jenny Toerien" userId="5a166c0d-fc55-4e4d-8a88-6977aa8a270d" providerId="ADAL" clId="{5B3A937C-5E7A-5A41-9B64-560D4DAC85F2}" dt="2023-05-29T00:14:43.055" v="1181"/>
          <ac:picMkLst>
            <pc:docMk/>
            <pc:sldMk cId="3962710829" sldId="259"/>
            <ac:picMk id="10" creationId="{F3B5F0CB-C990-1ED0-095F-D2800704A16D}"/>
          </ac:picMkLst>
        </pc:picChg>
      </pc:sldChg>
      <pc:sldChg chg="addSp delSp modSp mod modClrScheme chgLayout">
        <pc:chgData name="Jenny Toerien" userId="5a166c0d-fc55-4e4d-8a88-6977aa8a270d" providerId="ADAL" clId="{5B3A937C-5E7A-5A41-9B64-560D4DAC85F2}" dt="2023-05-29T22:33:58.027" v="4501" actId="14861"/>
        <pc:sldMkLst>
          <pc:docMk/>
          <pc:sldMk cId="511772919" sldId="260"/>
        </pc:sldMkLst>
        <pc:spChg chg="mod ord">
          <ac:chgData name="Jenny Toerien" userId="5a166c0d-fc55-4e4d-8a88-6977aa8a270d" providerId="ADAL" clId="{5B3A937C-5E7A-5A41-9B64-560D4DAC85F2}" dt="2023-05-29T00:48:04.585" v="1487" actId="113"/>
          <ac:spMkLst>
            <pc:docMk/>
            <pc:sldMk cId="511772919" sldId="260"/>
            <ac:spMk id="2" creationId="{298CCE61-5D59-194C-83A1-67B77D79511B}"/>
          </ac:spMkLst>
        </pc:spChg>
        <pc:spChg chg="mod ord">
          <ac:chgData name="Jenny Toerien" userId="5a166c0d-fc55-4e4d-8a88-6977aa8a270d" providerId="ADAL" clId="{5B3A937C-5E7A-5A41-9B64-560D4DAC85F2}" dt="2023-05-29T01:29:24.558" v="3517" actId="20577"/>
          <ac:spMkLst>
            <pc:docMk/>
            <pc:sldMk cId="511772919" sldId="260"/>
            <ac:spMk id="3" creationId="{831E1657-2DD3-FB6F-81E0-BFDFF3375DEB}"/>
          </ac:spMkLst>
        </pc:spChg>
        <pc:spChg chg="mod">
          <ac:chgData name="Jenny Toerien" userId="5a166c0d-fc55-4e4d-8a88-6977aa8a270d" providerId="ADAL" clId="{5B3A937C-5E7A-5A41-9B64-560D4DAC85F2}" dt="2023-05-29T00:14:46.176" v="1182"/>
          <ac:spMkLst>
            <pc:docMk/>
            <pc:sldMk cId="511772919" sldId="260"/>
            <ac:spMk id="6" creationId="{2FB3A571-ECA4-0ACD-1158-BC439FF3B309}"/>
          </ac:spMkLst>
        </pc:spChg>
        <pc:spChg chg="mod">
          <ac:chgData name="Jenny Toerien" userId="5a166c0d-fc55-4e4d-8a88-6977aa8a270d" providerId="ADAL" clId="{5B3A937C-5E7A-5A41-9B64-560D4DAC85F2}" dt="2023-05-29T00:14:46.176" v="1182"/>
          <ac:spMkLst>
            <pc:docMk/>
            <pc:sldMk cId="511772919" sldId="260"/>
            <ac:spMk id="8" creationId="{21584F03-788C-ECF0-70F6-F5465E22184D}"/>
          </ac:spMkLst>
        </pc:spChg>
        <pc:grpChg chg="add del mod">
          <ac:chgData name="Jenny Toerien" userId="5a166c0d-fc55-4e4d-8a88-6977aa8a270d" providerId="ADAL" clId="{5B3A937C-5E7A-5A41-9B64-560D4DAC85F2}" dt="2023-05-29T00:15:00.843" v="1185" actId="478"/>
          <ac:grpSpMkLst>
            <pc:docMk/>
            <pc:sldMk cId="511772919" sldId="260"/>
            <ac:grpSpMk id="5" creationId="{4B2A365A-0836-EB17-7EFA-F0ABD02E22E6}"/>
          </ac:grpSpMkLst>
        </pc:grpChg>
        <pc:picChg chg="add mod">
          <ac:chgData name="Jenny Toerien" userId="5a166c0d-fc55-4e4d-8a88-6977aa8a270d" providerId="ADAL" clId="{5B3A937C-5E7A-5A41-9B64-560D4DAC85F2}" dt="2023-05-29T22:33:58.027" v="4501" actId="14861"/>
          <ac:picMkLst>
            <pc:docMk/>
            <pc:sldMk cId="511772919" sldId="260"/>
            <ac:picMk id="4" creationId="{DD82FF67-CC0A-4199-8B91-B3A85D4B2A7D}"/>
          </ac:picMkLst>
        </pc:picChg>
        <pc:picChg chg="mod">
          <ac:chgData name="Jenny Toerien" userId="5a166c0d-fc55-4e4d-8a88-6977aa8a270d" providerId="ADAL" clId="{5B3A937C-5E7A-5A41-9B64-560D4DAC85F2}" dt="2023-05-29T00:14:46.176" v="1182"/>
          <ac:picMkLst>
            <pc:docMk/>
            <pc:sldMk cId="511772919" sldId="260"/>
            <ac:picMk id="7" creationId="{FF67E608-58CA-798E-3AC2-82DFA7E9FFDB}"/>
          </ac:picMkLst>
        </pc:picChg>
        <pc:picChg chg="mod">
          <ac:chgData name="Jenny Toerien" userId="5a166c0d-fc55-4e4d-8a88-6977aa8a270d" providerId="ADAL" clId="{5B3A937C-5E7A-5A41-9B64-560D4DAC85F2}" dt="2023-05-29T00:14:46.176" v="1182"/>
          <ac:picMkLst>
            <pc:docMk/>
            <pc:sldMk cId="511772919" sldId="260"/>
            <ac:picMk id="9" creationId="{5E19787A-6A9B-6B45-DB82-CBD7F2146924}"/>
          </ac:picMkLst>
        </pc:picChg>
      </pc:sldChg>
      <pc:sldChg chg="addSp delSp modSp mod modClrScheme chgLayout">
        <pc:chgData name="Jenny Toerien" userId="5a166c0d-fc55-4e4d-8a88-6977aa8a270d" providerId="ADAL" clId="{5B3A937C-5E7A-5A41-9B64-560D4DAC85F2}" dt="2023-05-29T22:12:40.767" v="4387" actId="14861"/>
        <pc:sldMkLst>
          <pc:docMk/>
          <pc:sldMk cId="2295152866" sldId="261"/>
        </pc:sldMkLst>
        <pc:spChg chg="mod ord">
          <ac:chgData name="Jenny Toerien" userId="5a166c0d-fc55-4e4d-8a88-6977aa8a270d" providerId="ADAL" clId="{5B3A937C-5E7A-5A41-9B64-560D4DAC85F2}" dt="2023-05-29T01:07:27.683" v="2023" actId="113"/>
          <ac:spMkLst>
            <pc:docMk/>
            <pc:sldMk cId="2295152866" sldId="261"/>
            <ac:spMk id="2" creationId="{298CCE61-5D59-194C-83A1-67B77D79511B}"/>
          </ac:spMkLst>
        </pc:spChg>
        <pc:spChg chg="mod ord">
          <ac:chgData name="Jenny Toerien" userId="5a166c0d-fc55-4e4d-8a88-6977aa8a270d" providerId="ADAL" clId="{5B3A937C-5E7A-5A41-9B64-560D4DAC85F2}" dt="2023-05-29T00:29:18.780" v="1315" actId="14100"/>
          <ac:spMkLst>
            <pc:docMk/>
            <pc:sldMk cId="2295152866" sldId="261"/>
            <ac:spMk id="3" creationId="{831E1657-2DD3-FB6F-81E0-BFDFF3375DEB}"/>
          </ac:spMkLst>
        </pc:spChg>
        <pc:picChg chg="add del mod">
          <ac:chgData name="Jenny Toerien" userId="5a166c0d-fc55-4e4d-8a88-6977aa8a270d" providerId="ADAL" clId="{5B3A937C-5E7A-5A41-9B64-560D4DAC85F2}" dt="2023-05-29T22:12:40.767" v="4387" actId="14861"/>
          <ac:picMkLst>
            <pc:docMk/>
            <pc:sldMk cId="2295152866" sldId="261"/>
            <ac:picMk id="4" creationId="{14F975B6-023E-FF96-FB8C-754756D64F0C}"/>
          </ac:picMkLst>
        </pc:picChg>
        <pc:picChg chg="add del mod">
          <ac:chgData name="Jenny Toerien" userId="5a166c0d-fc55-4e4d-8a88-6977aa8a270d" providerId="ADAL" clId="{5B3A937C-5E7A-5A41-9B64-560D4DAC85F2}" dt="2023-05-29T00:34:49.924" v="1359"/>
          <ac:picMkLst>
            <pc:docMk/>
            <pc:sldMk cId="2295152866" sldId="261"/>
            <ac:picMk id="5" creationId="{882DEADC-40EE-4FF5-A953-FDE5C39D8F9E}"/>
          </ac:picMkLst>
        </pc:picChg>
      </pc:sldChg>
      <pc:sldChg chg="addSp delSp modSp mod modClrScheme chgLayout">
        <pc:chgData name="Jenny Toerien" userId="5a166c0d-fc55-4e4d-8a88-6977aa8a270d" providerId="ADAL" clId="{5B3A937C-5E7A-5A41-9B64-560D4DAC85F2}" dt="2023-05-29T22:18:09.847" v="4410" actId="20577"/>
        <pc:sldMkLst>
          <pc:docMk/>
          <pc:sldMk cId="1384115544" sldId="262"/>
        </pc:sldMkLst>
        <pc:spChg chg="mod ord">
          <ac:chgData name="Jenny Toerien" userId="5a166c0d-fc55-4e4d-8a88-6977aa8a270d" providerId="ADAL" clId="{5B3A937C-5E7A-5A41-9B64-560D4DAC85F2}" dt="2023-05-29T01:03:48.349" v="1767" actId="113"/>
          <ac:spMkLst>
            <pc:docMk/>
            <pc:sldMk cId="1384115544" sldId="262"/>
            <ac:spMk id="2" creationId="{298CCE61-5D59-194C-83A1-67B77D79511B}"/>
          </ac:spMkLst>
        </pc:spChg>
        <pc:spChg chg="mod ord">
          <ac:chgData name="Jenny Toerien" userId="5a166c0d-fc55-4e4d-8a88-6977aa8a270d" providerId="ADAL" clId="{5B3A937C-5E7A-5A41-9B64-560D4DAC85F2}" dt="2023-05-29T22:18:09.847" v="4410" actId="20577"/>
          <ac:spMkLst>
            <pc:docMk/>
            <pc:sldMk cId="1384115544" sldId="262"/>
            <ac:spMk id="3" creationId="{831E1657-2DD3-FB6F-81E0-BFDFF3375DEB}"/>
          </ac:spMkLst>
        </pc:spChg>
        <pc:picChg chg="add mod">
          <ac:chgData name="Jenny Toerien" userId="5a166c0d-fc55-4e4d-8a88-6977aa8a270d" providerId="ADAL" clId="{5B3A937C-5E7A-5A41-9B64-560D4DAC85F2}" dt="2023-05-29T22:13:12.923" v="4389" actId="14861"/>
          <ac:picMkLst>
            <pc:docMk/>
            <pc:sldMk cId="1384115544" sldId="262"/>
            <ac:picMk id="4" creationId="{51C1167E-6621-5F9C-7025-5403059FC745}"/>
          </ac:picMkLst>
        </pc:picChg>
        <pc:picChg chg="add del mod">
          <ac:chgData name="Jenny Toerien" userId="5a166c0d-fc55-4e4d-8a88-6977aa8a270d" providerId="ADAL" clId="{5B3A937C-5E7A-5A41-9B64-560D4DAC85F2}" dt="2023-05-29T01:33:55.507" v="3925"/>
          <ac:picMkLst>
            <pc:docMk/>
            <pc:sldMk cId="1384115544" sldId="262"/>
            <ac:picMk id="5" creationId="{A4F90AB5-8C27-93F4-E04D-716C1A392901}"/>
          </ac:picMkLst>
        </pc:picChg>
      </pc:sldChg>
      <pc:sldChg chg="addSp modSp mod modClrScheme chgLayout">
        <pc:chgData name="Jenny Toerien" userId="5a166c0d-fc55-4e4d-8a88-6977aa8a270d" providerId="ADAL" clId="{5B3A937C-5E7A-5A41-9B64-560D4DAC85F2}" dt="2023-05-29T22:32:50.357" v="4496" actId="14861"/>
        <pc:sldMkLst>
          <pc:docMk/>
          <pc:sldMk cId="584864931" sldId="263"/>
        </pc:sldMkLst>
        <pc:spChg chg="mod ord">
          <ac:chgData name="Jenny Toerien" userId="5a166c0d-fc55-4e4d-8a88-6977aa8a270d" providerId="ADAL" clId="{5B3A937C-5E7A-5A41-9B64-560D4DAC85F2}" dt="2023-05-29T01:16:42.967" v="2513" actId="20577"/>
          <ac:spMkLst>
            <pc:docMk/>
            <pc:sldMk cId="584864931" sldId="263"/>
            <ac:spMk id="2" creationId="{298CCE61-5D59-194C-83A1-67B77D79511B}"/>
          </ac:spMkLst>
        </pc:spChg>
        <pc:spChg chg="mod ord">
          <ac:chgData name="Jenny Toerien" userId="5a166c0d-fc55-4e4d-8a88-6977aa8a270d" providerId="ADAL" clId="{5B3A937C-5E7A-5A41-9B64-560D4DAC85F2}" dt="2023-05-29T01:16:37.688" v="2512" actId="14100"/>
          <ac:spMkLst>
            <pc:docMk/>
            <pc:sldMk cId="584864931" sldId="263"/>
            <ac:spMk id="3" creationId="{831E1657-2DD3-FB6F-81E0-BFDFF3375DEB}"/>
          </ac:spMkLst>
        </pc:spChg>
        <pc:spChg chg="add mod">
          <ac:chgData name="Jenny Toerien" userId="5a166c0d-fc55-4e4d-8a88-6977aa8a270d" providerId="ADAL" clId="{5B3A937C-5E7A-5A41-9B64-560D4DAC85F2}" dt="2023-05-29T01:16:55.239" v="2534" actId="1076"/>
          <ac:spMkLst>
            <pc:docMk/>
            <pc:sldMk cId="584864931" sldId="263"/>
            <ac:spMk id="6" creationId="{7689F8B4-141E-2684-D93A-6D0BF3290BEA}"/>
          </ac:spMkLst>
        </pc:spChg>
        <pc:picChg chg="add mod">
          <ac:chgData name="Jenny Toerien" userId="5a166c0d-fc55-4e4d-8a88-6977aa8a270d" providerId="ADAL" clId="{5B3A937C-5E7A-5A41-9B64-560D4DAC85F2}" dt="2023-05-29T22:32:50.357" v="4496" actId="14861"/>
          <ac:picMkLst>
            <pc:docMk/>
            <pc:sldMk cId="584864931" sldId="263"/>
            <ac:picMk id="5" creationId="{E8BEB7DA-152C-6439-CF0F-F51986B89E7E}"/>
          </ac:picMkLst>
        </pc:picChg>
      </pc:sldChg>
      <pc:sldChg chg="addSp delSp modSp mod setBg modClrScheme chgLayout">
        <pc:chgData name="Jenny Toerien" userId="5a166c0d-fc55-4e4d-8a88-6977aa8a270d" providerId="ADAL" clId="{5B3A937C-5E7A-5A41-9B64-560D4DAC85F2}" dt="2023-05-29T22:32:35.751" v="4495" actId="14861"/>
        <pc:sldMkLst>
          <pc:docMk/>
          <pc:sldMk cId="1977539049" sldId="264"/>
        </pc:sldMkLst>
        <pc:spChg chg="mod ord">
          <ac:chgData name="Jenny Toerien" userId="5a166c0d-fc55-4e4d-8a88-6977aa8a270d" providerId="ADAL" clId="{5B3A937C-5E7A-5A41-9B64-560D4DAC85F2}" dt="2023-05-29T01:17:59.476" v="2553" actId="20577"/>
          <ac:spMkLst>
            <pc:docMk/>
            <pc:sldMk cId="1977539049" sldId="264"/>
            <ac:spMk id="2" creationId="{60529699-DCA6-8CF9-F1EB-603605B66C98}"/>
          </ac:spMkLst>
        </pc:spChg>
        <pc:spChg chg="mod ord">
          <ac:chgData name="Jenny Toerien" userId="5a166c0d-fc55-4e4d-8a88-6977aa8a270d" providerId="ADAL" clId="{5B3A937C-5E7A-5A41-9B64-560D4DAC85F2}" dt="2023-05-29T22:30:52.969" v="4482" actId="113"/>
          <ac:spMkLst>
            <pc:docMk/>
            <pc:sldMk cId="1977539049" sldId="264"/>
            <ac:spMk id="3" creationId="{9B92BA87-0715-1FBA-9BC0-FE6573143EED}"/>
          </ac:spMkLst>
        </pc:spChg>
        <pc:spChg chg="add del">
          <ac:chgData name="Jenny Toerien" userId="5a166c0d-fc55-4e4d-8a88-6977aa8a270d" providerId="ADAL" clId="{5B3A937C-5E7A-5A41-9B64-560D4DAC85F2}" dt="2023-05-29T00:30:40.821" v="1327" actId="26606"/>
          <ac:spMkLst>
            <pc:docMk/>
            <pc:sldMk cId="1977539049" sldId="264"/>
            <ac:spMk id="9" creationId="{F13C74B1-5B17-4795-BED0-7140497B445A}"/>
          </ac:spMkLst>
        </pc:spChg>
        <pc:spChg chg="add del">
          <ac:chgData name="Jenny Toerien" userId="5a166c0d-fc55-4e4d-8a88-6977aa8a270d" providerId="ADAL" clId="{5B3A937C-5E7A-5A41-9B64-560D4DAC85F2}" dt="2023-05-29T00:30:40.821" v="1327" actId="26606"/>
          <ac:spMkLst>
            <pc:docMk/>
            <pc:sldMk cId="1977539049" sldId="264"/>
            <ac:spMk id="11" creationId="{D4974D33-8DC5-464E-8C6D-BE58F0669C17}"/>
          </ac:spMkLst>
        </pc:spChg>
        <pc:picChg chg="add mod">
          <ac:chgData name="Jenny Toerien" userId="5a166c0d-fc55-4e4d-8a88-6977aa8a270d" providerId="ADAL" clId="{5B3A937C-5E7A-5A41-9B64-560D4DAC85F2}" dt="2023-05-29T22:32:35.751" v="4495" actId="14861"/>
          <ac:picMkLst>
            <pc:docMk/>
            <pc:sldMk cId="1977539049" sldId="264"/>
            <ac:picMk id="4" creationId="{1E218915-EF4C-E594-D032-CE19CFA0AAA6}"/>
          </ac:picMkLst>
        </pc:picChg>
        <pc:picChg chg="add del">
          <ac:chgData name="Jenny Toerien" userId="5a166c0d-fc55-4e4d-8a88-6977aa8a270d" providerId="ADAL" clId="{5B3A937C-5E7A-5A41-9B64-560D4DAC85F2}" dt="2023-05-29T00:30:40.821" v="1327" actId="26606"/>
          <ac:picMkLst>
            <pc:docMk/>
            <pc:sldMk cId="1977539049" sldId="264"/>
            <ac:picMk id="5" creationId="{F091D6E7-BEAD-02B3-26A1-200F11296C9D}"/>
          </ac:picMkLst>
        </pc:picChg>
      </pc:sldChg>
      <pc:sldChg chg="add">
        <pc:chgData name="Jenny Toerien" userId="5a166c0d-fc55-4e4d-8a88-6977aa8a270d" providerId="ADAL" clId="{5B3A937C-5E7A-5A41-9B64-560D4DAC85F2}" dt="2023-05-29T00:36:56.588" v="1377"/>
        <pc:sldMkLst>
          <pc:docMk/>
          <pc:sldMk cId="1707630733" sldId="265"/>
        </pc:sldMkLst>
      </pc:sldChg>
      <pc:sldChg chg="add del">
        <pc:chgData name="Jenny Toerien" userId="5a166c0d-fc55-4e4d-8a88-6977aa8a270d" providerId="ADAL" clId="{5B3A937C-5E7A-5A41-9B64-560D4DAC85F2}" dt="2023-05-29T00:36:56.518" v="1376"/>
        <pc:sldMkLst>
          <pc:docMk/>
          <pc:sldMk cId="3481046240" sldId="265"/>
        </pc:sldMkLst>
      </pc:sldChg>
      <pc:sldChg chg="addSp delSp modSp mod modAnim">
        <pc:chgData name="Jenny Toerien" userId="5a166c0d-fc55-4e4d-8a88-6977aa8a270d" providerId="ADAL" clId="{5B3A937C-5E7A-5A41-9B64-560D4DAC85F2}" dt="2023-05-29T22:42:58.401" v="4533"/>
        <pc:sldMkLst>
          <pc:docMk/>
          <pc:sldMk cId="3642886907" sldId="265"/>
        </pc:sldMkLst>
        <pc:spChg chg="mod">
          <ac:chgData name="Jenny Toerien" userId="5a166c0d-fc55-4e4d-8a88-6977aa8a270d" providerId="ADAL" clId="{5B3A937C-5E7A-5A41-9B64-560D4DAC85F2}" dt="2023-05-29T22:42:11.065" v="4527" actId="164"/>
          <ac:spMkLst>
            <pc:docMk/>
            <pc:sldMk cId="3642886907" sldId="265"/>
            <ac:spMk id="3" creationId="{97053EDD-8AE5-06B2-A392-2B9FD3C4B92A}"/>
          </ac:spMkLst>
        </pc:spChg>
        <pc:spChg chg="mod">
          <ac:chgData name="Jenny Toerien" userId="5a166c0d-fc55-4e4d-8a88-6977aa8a270d" providerId="ADAL" clId="{5B3A937C-5E7A-5A41-9B64-560D4DAC85F2}" dt="2023-05-29T22:42:48.315" v="4532" actId="164"/>
          <ac:spMkLst>
            <pc:docMk/>
            <pc:sldMk cId="3642886907" sldId="265"/>
            <ac:spMk id="4" creationId="{291156BD-8CC9-196F-2841-056B332FE027}"/>
          </ac:spMkLst>
        </pc:spChg>
        <pc:grpChg chg="add mod">
          <ac:chgData name="Jenny Toerien" userId="5a166c0d-fc55-4e4d-8a88-6977aa8a270d" providerId="ADAL" clId="{5B3A937C-5E7A-5A41-9B64-560D4DAC85F2}" dt="2023-05-29T22:42:11.065" v="4527" actId="164"/>
          <ac:grpSpMkLst>
            <pc:docMk/>
            <pc:sldMk cId="3642886907" sldId="265"/>
            <ac:grpSpMk id="21" creationId="{397A11D8-4619-E11D-ABA0-938D6BB9C38A}"/>
          </ac:grpSpMkLst>
        </pc:grpChg>
        <pc:grpChg chg="add mod">
          <ac:chgData name="Jenny Toerien" userId="5a166c0d-fc55-4e4d-8a88-6977aa8a270d" providerId="ADAL" clId="{5B3A937C-5E7A-5A41-9B64-560D4DAC85F2}" dt="2023-05-29T22:42:48.315" v="4532" actId="164"/>
          <ac:grpSpMkLst>
            <pc:docMk/>
            <pc:sldMk cId="3642886907" sldId="265"/>
            <ac:grpSpMk id="24" creationId="{1948709F-BA60-A351-A886-6599E251F2D0}"/>
          </ac:grpSpMkLst>
        </pc:grpChg>
        <pc:picChg chg="add del">
          <ac:chgData name="Jenny Toerien" userId="5a166c0d-fc55-4e4d-8a88-6977aa8a270d" providerId="ADAL" clId="{5B3A937C-5E7A-5A41-9B64-560D4DAC85F2}" dt="2023-05-29T22:37:47.979" v="4510"/>
          <ac:picMkLst>
            <pc:docMk/>
            <pc:sldMk cId="3642886907" sldId="265"/>
            <ac:picMk id="6" creationId="{2E5BB730-ACFA-FB67-BC25-10A1714533DE}"/>
          </ac:picMkLst>
        </pc:picChg>
        <pc:picChg chg="add mod">
          <ac:chgData name="Jenny Toerien" userId="5a166c0d-fc55-4e4d-8a88-6977aa8a270d" providerId="ADAL" clId="{5B3A937C-5E7A-5A41-9B64-560D4DAC85F2}" dt="2023-05-29T22:42:11.065" v="4527" actId="164"/>
          <ac:picMkLst>
            <pc:docMk/>
            <pc:sldMk cId="3642886907" sldId="265"/>
            <ac:picMk id="10" creationId="{9D74E2F1-6567-F949-9EE6-71B60A6CA952}"/>
          </ac:picMkLst>
        </pc:picChg>
        <pc:picChg chg="add mod">
          <ac:chgData name="Jenny Toerien" userId="5a166c0d-fc55-4e4d-8a88-6977aa8a270d" providerId="ADAL" clId="{5B3A937C-5E7A-5A41-9B64-560D4DAC85F2}" dt="2023-05-29T22:42:48.315" v="4532" actId="164"/>
          <ac:picMkLst>
            <pc:docMk/>
            <pc:sldMk cId="3642886907" sldId="265"/>
            <ac:picMk id="16" creationId="{E0D6D3B4-8077-7DF2-279B-D6FD4D10CEA2}"/>
          </ac:picMkLst>
        </pc:picChg>
        <pc:picChg chg="mod">
          <ac:chgData name="Jenny Toerien" userId="5a166c0d-fc55-4e4d-8a88-6977aa8a270d" providerId="ADAL" clId="{5B3A937C-5E7A-5A41-9B64-560D4DAC85F2}" dt="2023-05-29T22:39:45.951" v="4519" actId="14861"/>
          <ac:picMkLst>
            <pc:docMk/>
            <pc:sldMk cId="3642886907" sldId="265"/>
            <ac:picMk id="17" creationId="{907E2261-21E4-59A4-9507-918D5D50F0F3}"/>
          </ac:picMkLst>
        </pc:picChg>
      </pc:sldChg>
      <pc:sldChg chg="addSp delSp modSp del mod">
        <pc:chgData name="Jenny Toerien" userId="5a166c0d-fc55-4e4d-8a88-6977aa8a270d" providerId="ADAL" clId="{5B3A937C-5E7A-5A41-9B64-560D4DAC85F2}" dt="2023-05-29T00:36:44.810" v="1374" actId="2696"/>
        <pc:sldMkLst>
          <pc:docMk/>
          <pc:sldMk cId="3665423175" sldId="265"/>
        </pc:sldMkLst>
        <pc:spChg chg="mod">
          <ac:chgData name="Jenny Toerien" userId="5a166c0d-fc55-4e4d-8a88-6977aa8a270d" providerId="ADAL" clId="{5B3A937C-5E7A-5A41-9B64-560D4DAC85F2}" dt="2023-05-29T00:27:21.268" v="1286" actId="113"/>
          <ac:spMkLst>
            <pc:docMk/>
            <pc:sldMk cId="3665423175" sldId="265"/>
            <ac:spMk id="2" creationId="{DF92C298-816F-0D88-0B81-2F7AB933C191}"/>
          </ac:spMkLst>
        </pc:spChg>
        <pc:spChg chg="del">
          <ac:chgData name="Jenny Toerien" userId="5a166c0d-fc55-4e4d-8a88-6977aa8a270d" providerId="ADAL" clId="{5B3A937C-5E7A-5A41-9B64-560D4DAC85F2}" dt="2023-05-28T23:12:06.517" v="0" actId="478"/>
          <ac:spMkLst>
            <pc:docMk/>
            <pc:sldMk cId="3665423175" sldId="265"/>
            <ac:spMk id="3" creationId="{60D65F8F-709D-0A69-CF41-040701235CD4}"/>
          </ac:spMkLst>
        </pc:spChg>
        <pc:spChg chg="add mod">
          <ac:chgData name="Jenny Toerien" userId="5a166c0d-fc55-4e4d-8a88-6977aa8a270d" providerId="ADAL" clId="{5B3A937C-5E7A-5A41-9B64-560D4DAC85F2}" dt="2023-05-29T00:23:22.364" v="1258" actId="164"/>
          <ac:spMkLst>
            <pc:docMk/>
            <pc:sldMk cId="3665423175" sldId="265"/>
            <ac:spMk id="12" creationId="{563FD666-99DD-E33B-DA31-E023F56631FE}"/>
          </ac:spMkLst>
        </pc:spChg>
        <pc:spChg chg="add mod">
          <ac:chgData name="Jenny Toerien" userId="5a166c0d-fc55-4e4d-8a88-6977aa8a270d" providerId="ADAL" clId="{5B3A937C-5E7A-5A41-9B64-560D4DAC85F2}" dt="2023-05-29T00:23:29.191" v="1260" actId="164"/>
          <ac:spMkLst>
            <pc:docMk/>
            <pc:sldMk cId="3665423175" sldId="265"/>
            <ac:spMk id="13" creationId="{3D34F38A-E537-D9E5-122B-4CD287BFB821}"/>
          </ac:spMkLst>
        </pc:spChg>
        <pc:spChg chg="add mod">
          <ac:chgData name="Jenny Toerien" userId="5a166c0d-fc55-4e4d-8a88-6977aa8a270d" providerId="ADAL" clId="{5B3A937C-5E7A-5A41-9B64-560D4DAC85F2}" dt="2023-05-29T00:23:56.317" v="1265" actId="164"/>
          <ac:spMkLst>
            <pc:docMk/>
            <pc:sldMk cId="3665423175" sldId="265"/>
            <ac:spMk id="14" creationId="{F9FDFD03-332F-1ED6-8E92-C25A0525505D}"/>
          </ac:spMkLst>
        </pc:spChg>
        <pc:spChg chg="add mod">
          <ac:chgData name="Jenny Toerien" userId="5a166c0d-fc55-4e4d-8a88-6977aa8a270d" providerId="ADAL" clId="{5B3A937C-5E7A-5A41-9B64-560D4DAC85F2}" dt="2023-05-29T00:27:01.118" v="1282" actId="164"/>
          <ac:spMkLst>
            <pc:docMk/>
            <pc:sldMk cId="3665423175" sldId="265"/>
            <ac:spMk id="15" creationId="{0BDA92C7-7D3A-3496-7F3D-FA0033066038}"/>
          </ac:spMkLst>
        </pc:spChg>
        <pc:grpChg chg="add mod">
          <ac:chgData name="Jenny Toerien" userId="5a166c0d-fc55-4e4d-8a88-6977aa8a270d" providerId="ADAL" clId="{5B3A937C-5E7A-5A41-9B64-560D4DAC85F2}" dt="2023-05-29T00:27:28.937" v="1287" actId="1076"/>
          <ac:grpSpMkLst>
            <pc:docMk/>
            <pc:sldMk cId="3665423175" sldId="265"/>
            <ac:grpSpMk id="18" creationId="{DC1FAF95-5CCD-143A-98DD-DF8409566691}"/>
          </ac:grpSpMkLst>
        </pc:grpChg>
        <pc:grpChg chg="add mod">
          <ac:chgData name="Jenny Toerien" userId="5a166c0d-fc55-4e4d-8a88-6977aa8a270d" providerId="ADAL" clId="{5B3A937C-5E7A-5A41-9B64-560D4DAC85F2}" dt="2023-05-29T00:27:09.494" v="1284" actId="1076"/>
          <ac:grpSpMkLst>
            <pc:docMk/>
            <pc:sldMk cId="3665423175" sldId="265"/>
            <ac:grpSpMk id="19" creationId="{2CC129B3-ED8C-A488-E8F0-ECD30CF84D2B}"/>
          </ac:grpSpMkLst>
        </pc:grpChg>
        <pc:grpChg chg="add mod">
          <ac:chgData name="Jenny Toerien" userId="5a166c0d-fc55-4e4d-8a88-6977aa8a270d" providerId="ADAL" clId="{5B3A937C-5E7A-5A41-9B64-560D4DAC85F2}" dt="2023-05-29T00:27:33.761" v="1288" actId="1076"/>
          <ac:grpSpMkLst>
            <pc:docMk/>
            <pc:sldMk cId="3665423175" sldId="265"/>
            <ac:grpSpMk id="20" creationId="{AAAEC71E-CBD1-21DA-9161-982CFE67E8B7}"/>
          </ac:grpSpMkLst>
        </pc:grpChg>
        <pc:grpChg chg="add mod">
          <ac:chgData name="Jenny Toerien" userId="5a166c0d-fc55-4e4d-8a88-6977aa8a270d" providerId="ADAL" clId="{5B3A937C-5E7A-5A41-9B64-560D4DAC85F2}" dt="2023-05-29T00:27:04.232" v="1283" actId="1076"/>
          <ac:grpSpMkLst>
            <pc:docMk/>
            <pc:sldMk cId="3665423175" sldId="265"/>
            <ac:grpSpMk id="23" creationId="{712C225E-F794-FDD3-3C36-C6C55464DF7D}"/>
          </ac:grpSpMkLst>
        </pc:grpChg>
        <pc:picChg chg="add mod modCrop">
          <ac:chgData name="Jenny Toerien" userId="5a166c0d-fc55-4e4d-8a88-6977aa8a270d" providerId="ADAL" clId="{5B3A937C-5E7A-5A41-9B64-560D4DAC85F2}" dt="2023-05-29T00:26:24.103" v="1276" actId="14100"/>
          <ac:picMkLst>
            <pc:docMk/>
            <pc:sldMk cId="3665423175" sldId="265"/>
            <ac:picMk id="5" creationId="{2755EB1C-918D-E1E7-A71B-9443E532626D}"/>
          </ac:picMkLst>
        </pc:picChg>
        <pc:picChg chg="add mod modCrop">
          <ac:chgData name="Jenny Toerien" userId="5a166c0d-fc55-4e4d-8a88-6977aa8a270d" providerId="ADAL" clId="{5B3A937C-5E7A-5A41-9B64-560D4DAC85F2}" dt="2023-05-29T00:26:43.542" v="1279" actId="14100"/>
          <ac:picMkLst>
            <pc:docMk/>
            <pc:sldMk cId="3665423175" sldId="265"/>
            <ac:picMk id="7" creationId="{5EBA0253-8406-3E67-AE5C-E06FE0AE4590}"/>
          </ac:picMkLst>
        </pc:picChg>
        <pc:picChg chg="add mod modCrop">
          <ac:chgData name="Jenny Toerien" userId="5a166c0d-fc55-4e4d-8a88-6977aa8a270d" providerId="ADAL" clId="{5B3A937C-5E7A-5A41-9B64-560D4DAC85F2}" dt="2023-05-29T00:26:32.903" v="1277" actId="14100"/>
          <ac:picMkLst>
            <pc:docMk/>
            <pc:sldMk cId="3665423175" sldId="265"/>
            <ac:picMk id="9" creationId="{6F687C78-06FA-FBC9-D6BE-7337B8276DA9}"/>
          </ac:picMkLst>
        </pc:picChg>
        <pc:picChg chg="add del mod modCrop">
          <ac:chgData name="Jenny Toerien" userId="5a166c0d-fc55-4e4d-8a88-6977aa8a270d" providerId="ADAL" clId="{5B3A937C-5E7A-5A41-9B64-560D4DAC85F2}" dt="2023-05-29T00:25:24.859" v="1267" actId="478"/>
          <ac:picMkLst>
            <pc:docMk/>
            <pc:sldMk cId="3665423175" sldId="265"/>
            <ac:picMk id="11" creationId="{8287649A-3D12-7DEC-BE5C-DCAB05A77A3F}"/>
          </ac:picMkLst>
        </pc:picChg>
        <pc:picChg chg="add mod modCrop">
          <ac:chgData name="Jenny Toerien" userId="5a166c0d-fc55-4e4d-8a88-6977aa8a270d" providerId="ADAL" clId="{5B3A937C-5E7A-5A41-9B64-560D4DAC85F2}" dt="2023-05-29T00:31:49.777" v="1330" actId="11530"/>
          <ac:picMkLst>
            <pc:docMk/>
            <pc:sldMk cId="3665423175" sldId="265"/>
            <ac:picMk id="17" creationId="{907E2261-21E4-59A4-9507-918D5D50F0F3}"/>
          </ac:picMkLst>
        </pc:picChg>
        <pc:picChg chg="add mod">
          <ac:chgData name="Jenny Toerien" userId="5a166c0d-fc55-4e4d-8a88-6977aa8a270d" providerId="ADAL" clId="{5B3A937C-5E7A-5A41-9B64-560D4DAC85F2}" dt="2023-05-29T00:27:01.118" v="1282" actId="164"/>
          <ac:picMkLst>
            <pc:docMk/>
            <pc:sldMk cId="3665423175" sldId="265"/>
            <ac:picMk id="22" creationId="{EF46FFD5-8ED5-6B9E-15D2-79F8B6A9627F}"/>
          </ac:picMkLst>
        </pc:picChg>
      </pc:sldChg>
      <pc:sldChg chg="addSp delSp modSp add mod modClrScheme chgLayout">
        <pc:chgData name="Jenny Toerien" userId="5a166c0d-fc55-4e4d-8a88-6977aa8a270d" providerId="ADAL" clId="{5B3A937C-5E7A-5A41-9B64-560D4DAC85F2}" dt="2023-05-29T22:34:27.665" v="4503" actId="14861"/>
        <pc:sldMkLst>
          <pc:docMk/>
          <pc:sldMk cId="2913479008" sldId="266"/>
        </pc:sldMkLst>
        <pc:spChg chg="mod ord">
          <ac:chgData name="Jenny Toerien" userId="5a166c0d-fc55-4e4d-8a88-6977aa8a270d" providerId="ADAL" clId="{5B3A937C-5E7A-5A41-9B64-560D4DAC85F2}" dt="2023-05-29T01:45:16.958" v="3951" actId="20577"/>
          <ac:spMkLst>
            <pc:docMk/>
            <pc:sldMk cId="2913479008" sldId="266"/>
            <ac:spMk id="2" creationId="{298CCE61-5D59-194C-83A1-67B77D79511B}"/>
          </ac:spMkLst>
        </pc:spChg>
        <pc:spChg chg="mod ord">
          <ac:chgData name="Jenny Toerien" userId="5a166c0d-fc55-4e4d-8a88-6977aa8a270d" providerId="ADAL" clId="{5B3A937C-5E7A-5A41-9B64-560D4DAC85F2}" dt="2023-05-29T01:44:23.133" v="3934" actId="14100"/>
          <ac:spMkLst>
            <pc:docMk/>
            <pc:sldMk cId="2913479008" sldId="266"/>
            <ac:spMk id="3" creationId="{831E1657-2DD3-FB6F-81E0-BFDFF3375DEB}"/>
          </ac:spMkLst>
        </pc:spChg>
        <pc:spChg chg="mod">
          <ac:chgData name="Jenny Toerien" userId="5a166c0d-fc55-4e4d-8a88-6977aa8a270d" providerId="ADAL" clId="{5B3A937C-5E7A-5A41-9B64-560D4DAC85F2}" dt="2023-05-29T00:14:39.658" v="1180"/>
          <ac:spMkLst>
            <pc:docMk/>
            <pc:sldMk cId="2913479008" sldId="266"/>
            <ac:spMk id="6" creationId="{4B0A3A2F-7D6C-BBF7-9D7E-88563B27D350}"/>
          </ac:spMkLst>
        </pc:spChg>
        <pc:spChg chg="mod">
          <ac:chgData name="Jenny Toerien" userId="5a166c0d-fc55-4e4d-8a88-6977aa8a270d" providerId="ADAL" clId="{5B3A937C-5E7A-5A41-9B64-560D4DAC85F2}" dt="2023-05-29T00:14:39.658" v="1180"/>
          <ac:spMkLst>
            <pc:docMk/>
            <pc:sldMk cId="2913479008" sldId="266"/>
            <ac:spMk id="8" creationId="{8770AEBD-8375-FBDE-BA9E-C394487A01D8}"/>
          </ac:spMkLst>
        </pc:spChg>
        <pc:spChg chg="add mod">
          <ac:chgData name="Jenny Toerien" userId="5a166c0d-fc55-4e4d-8a88-6977aa8a270d" providerId="ADAL" clId="{5B3A937C-5E7A-5A41-9B64-560D4DAC85F2}" dt="2023-05-29T01:44:28.619" v="3937" actId="1076"/>
          <ac:spMkLst>
            <pc:docMk/>
            <pc:sldMk cId="2913479008" sldId="266"/>
            <ac:spMk id="11" creationId="{81E3D953-F12F-DC9C-B065-F24F8538AD8E}"/>
          </ac:spMkLst>
        </pc:spChg>
        <pc:spChg chg="add mod">
          <ac:chgData name="Jenny Toerien" userId="5a166c0d-fc55-4e4d-8a88-6977aa8a270d" providerId="ADAL" clId="{5B3A937C-5E7A-5A41-9B64-560D4DAC85F2}" dt="2023-05-29T01:51:49.985" v="4053" actId="164"/>
          <ac:spMkLst>
            <pc:docMk/>
            <pc:sldMk cId="2913479008" sldId="266"/>
            <ac:spMk id="12" creationId="{004F423E-4102-7B68-EDE9-C27201AEDD7D}"/>
          </ac:spMkLst>
        </pc:spChg>
        <pc:grpChg chg="add del mod">
          <ac:chgData name="Jenny Toerien" userId="5a166c0d-fc55-4e4d-8a88-6977aa8a270d" providerId="ADAL" clId="{5B3A937C-5E7A-5A41-9B64-560D4DAC85F2}" dt="2023-05-29T00:15:06.683" v="1187" actId="478"/>
          <ac:grpSpMkLst>
            <pc:docMk/>
            <pc:sldMk cId="2913479008" sldId="266"/>
            <ac:grpSpMk id="5" creationId="{D832C03E-5932-365D-DFDA-CAEA92587DB6}"/>
          </ac:grpSpMkLst>
        </pc:grpChg>
        <pc:grpChg chg="add del mod">
          <ac:chgData name="Jenny Toerien" userId="5a166c0d-fc55-4e4d-8a88-6977aa8a270d" providerId="ADAL" clId="{5B3A937C-5E7A-5A41-9B64-560D4DAC85F2}" dt="2023-05-29T01:51:57.083" v="4054" actId="21"/>
          <ac:grpSpMkLst>
            <pc:docMk/>
            <pc:sldMk cId="2913479008" sldId="266"/>
            <ac:grpSpMk id="14" creationId="{6CE1D2A9-41FA-111E-C190-E6DB9CF24832}"/>
          </ac:grpSpMkLst>
        </pc:grpChg>
        <pc:picChg chg="del mod">
          <ac:chgData name="Jenny Toerien" userId="5a166c0d-fc55-4e4d-8a88-6977aa8a270d" providerId="ADAL" clId="{5B3A937C-5E7A-5A41-9B64-560D4DAC85F2}" dt="2023-05-29T00:34:00.017" v="1347" actId="478"/>
          <ac:picMkLst>
            <pc:docMk/>
            <pc:sldMk cId="2913479008" sldId="266"/>
            <ac:picMk id="4" creationId="{6E121241-E3A5-7932-2DE3-4A1F31C03D16}"/>
          </ac:picMkLst>
        </pc:picChg>
        <pc:picChg chg="mod">
          <ac:chgData name="Jenny Toerien" userId="5a166c0d-fc55-4e4d-8a88-6977aa8a270d" providerId="ADAL" clId="{5B3A937C-5E7A-5A41-9B64-560D4DAC85F2}" dt="2023-05-29T00:14:39.658" v="1180"/>
          <ac:picMkLst>
            <pc:docMk/>
            <pc:sldMk cId="2913479008" sldId="266"/>
            <ac:picMk id="7" creationId="{145FD1E1-2C45-1F09-D25C-9DD65EB9AEC1}"/>
          </ac:picMkLst>
        </pc:picChg>
        <pc:picChg chg="mod">
          <ac:chgData name="Jenny Toerien" userId="5a166c0d-fc55-4e4d-8a88-6977aa8a270d" providerId="ADAL" clId="{5B3A937C-5E7A-5A41-9B64-560D4DAC85F2}" dt="2023-05-29T00:14:39.658" v="1180"/>
          <ac:picMkLst>
            <pc:docMk/>
            <pc:sldMk cId="2913479008" sldId="266"/>
            <ac:picMk id="9" creationId="{4EF87406-9E8A-B070-06D0-4C9B3C2BA82F}"/>
          </ac:picMkLst>
        </pc:picChg>
        <pc:picChg chg="add mod">
          <ac:chgData name="Jenny Toerien" userId="5a166c0d-fc55-4e4d-8a88-6977aa8a270d" providerId="ADAL" clId="{5B3A937C-5E7A-5A41-9B64-560D4DAC85F2}" dt="2023-05-29T22:34:27.665" v="4503" actId="14861"/>
          <ac:picMkLst>
            <pc:docMk/>
            <pc:sldMk cId="2913479008" sldId="266"/>
            <ac:picMk id="10" creationId="{F12D11ED-CB77-6795-EED8-2DB36B36A53E}"/>
          </ac:picMkLst>
        </pc:picChg>
        <pc:picChg chg="add mod">
          <ac:chgData name="Jenny Toerien" userId="5a166c0d-fc55-4e4d-8a88-6977aa8a270d" providerId="ADAL" clId="{5B3A937C-5E7A-5A41-9B64-560D4DAC85F2}" dt="2023-05-29T01:51:49.985" v="4053" actId="164"/>
          <ac:picMkLst>
            <pc:docMk/>
            <pc:sldMk cId="2913479008" sldId="266"/>
            <ac:picMk id="13" creationId="{CB3A8416-9EF6-9015-49D2-1B8CBD90C66D}"/>
          </ac:picMkLst>
        </pc:picChg>
        <pc:picChg chg="add del">
          <ac:chgData name="Jenny Toerien" userId="5a166c0d-fc55-4e4d-8a88-6977aa8a270d" providerId="ADAL" clId="{5B3A937C-5E7A-5A41-9B64-560D4DAC85F2}" dt="2023-05-29T01:50:45.468" v="4045"/>
          <ac:picMkLst>
            <pc:docMk/>
            <pc:sldMk cId="2913479008" sldId="266"/>
            <ac:picMk id="1026" creationId="{411521B2-AAA9-CB04-9BB1-B3980AB6165C}"/>
          </ac:picMkLst>
        </pc:picChg>
        <pc:picChg chg="add del">
          <ac:chgData name="Jenny Toerien" userId="5a166c0d-fc55-4e4d-8a88-6977aa8a270d" providerId="ADAL" clId="{5B3A937C-5E7A-5A41-9B64-560D4DAC85F2}" dt="2023-05-29T01:50:45.468" v="4045"/>
          <ac:picMkLst>
            <pc:docMk/>
            <pc:sldMk cId="2913479008" sldId="266"/>
            <ac:picMk id="1027" creationId="{4328B77E-D09A-BDCE-6518-43DA66324728}"/>
          </ac:picMkLst>
        </pc:picChg>
        <pc:picChg chg="add del">
          <ac:chgData name="Jenny Toerien" userId="5a166c0d-fc55-4e4d-8a88-6977aa8a270d" providerId="ADAL" clId="{5B3A937C-5E7A-5A41-9B64-560D4DAC85F2}" dt="2023-05-29T01:50:45.468" v="4045"/>
          <ac:picMkLst>
            <pc:docMk/>
            <pc:sldMk cId="2913479008" sldId="266"/>
            <ac:picMk id="1028" creationId="{C4EB2365-393E-D876-464B-E9D556836B71}"/>
          </ac:picMkLst>
        </pc:picChg>
        <pc:picChg chg="add del">
          <ac:chgData name="Jenny Toerien" userId="5a166c0d-fc55-4e4d-8a88-6977aa8a270d" providerId="ADAL" clId="{5B3A937C-5E7A-5A41-9B64-560D4DAC85F2}" dt="2023-05-29T01:50:45.468" v="4045"/>
          <ac:picMkLst>
            <pc:docMk/>
            <pc:sldMk cId="2913479008" sldId="266"/>
            <ac:picMk id="1029" creationId="{B1D85282-475C-9D70-A484-EB9AC46DE787}"/>
          </ac:picMkLst>
        </pc:picChg>
        <pc:picChg chg="add del">
          <ac:chgData name="Jenny Toerien" userId="5a166c0d-fc55-4e4d-8a88-6977aa8a270d" providerId="ADAL" clId="{5B3A937C-5E7A-5A41-9B64-560D4DAC85F2}" dt="2023-05-29T01:50:45.468" v="4045"/>
          <ac:picMkLst>
            <pc:docMk/>
            <pc:sldMk cId="2913479008" sldId="266"/>
            <ac:picMk id="1030" creationId="{EFBF4DC1-83AA-0CC6-EE58-15EFE9968167}"/>
          </ac:picMkLst>
        </pc:picChg>
        <pc:picChg chg="add del">
          <ac:chgData name="Jenny Toerien" userId="5a166c0d-fc55-4e4d-8a88-6977aa8a270d" providerId="ADAL" clId="{5B3A937C-5E7A-5A41-9B64-560D4DAC85F2}" dt="2023-05-29T01:50:45.468" v="4045"/>
          <ac:picMkLst>
            <pc:docMk/>
            <pc:sldMk cId="2913479008" sldId="266"/>
            <ac:picMk id="1031" creationId="{6A4CE974-5B3B-F97D-B7FF-46B0A806650D}"/>
          </ac:picMkLst>
        </pc:picChg>
      </pc:sldChg>
      <pc:sldChg chg="addSp delSp modSp add mod ord modClrScheme chgLayout">
        <pc:chgData name="Jenny Toerien" userId="5a166c0d-fc55-4e4d-8a88-6977aa8a270d" providerId="ADAL" clId="{5B3A937C-5E7A-5A41-9B64-560D4DAC85F2}" dt="2023-05-29T22:33:39.031" v="4499" actId="14861"/>
        <pc:sldMkLst>
          <pc:docMk/>
          <pc:sldMk cId="2273279568" sldId="267"/>
        </pc:sldMkLst>
        <pc:spChg chg="mod ord">
          <ac:chgData name="Jenny Toerien" userId="5a166c0d-fc55-4e4d-8a88-6977aa8a270d" providerId="ADAL" clId="{5B3A937C-5E7A-5A41-9B64-560D4DAC85F2}" dt="2023-05-29T00:48:10.001" v="1489" actId="113"/>
          <ac:spMkLst>
            <pc:docMk/>
            <pc:sldMk cId="2273279568" sldId="267"/>
            <ac:spMk id="2" creationId="{298CCE61-5D59-194C-83A1-67B77D79511B}"/>
          </ac:spMkLst>
        </pc:spChg>
        <pc:spChg chg="mod ord">
          <ac:chgData name="Jenny Toerien" userId="5a166c0d-fc55-4e4d-8a88-6977aa8a270d" providerId="ADAL" clId="{5B3A937C-5E7A-5A41-9B64-560D4DAC85F2}" dt="2023-05-29T01:10:25.457" v="2061" actId="20577"/>
          <ac:spMkLst>
            <pc:docMk/>
            <pc:sldMk cId="2273279568" sldId="267"/>
            <ac:spMk id="3" creationId="{831E1657-2DD3-FB6F-81E0-BFDFF3375DEB}"/>
          </ac:spMkLst>
        </pc:spChg>
        <pc:spChg chg="mod">
          <ac:chgData name="Jenny Toerien" userId="5a166c0d-fc55-4e4d-8a88-6977aa8a270d" providerId="ADAL" clId="{5B3A937C-5E7A-5A41-9B64-560D4DAC85F2}" dt="2023-05-29T00:14:48.067" v="1183"/>
          <ac:spMkLst>
            <pc:docMk/>
            <pc:sldMk cId="2273279568" sldId="267"/>
            <ac:spMk id="6" creationId="{33C6F583-5503-512C-100D-311063E7B02E}"/>
          </ac:spMkLst>
        </pc:spChg>
        <pc:spChg chg="mod">
          <ac:chgData name="Jenny Toerien" userId="5a166c0d-fc55-4e4d-8a88-6977aa8a270d" providerId="ADAL" clId="{5B3A937C-5E7A-5A41-9B64-560D4DAC85F2}" dt="2023-05-29T00:14:48.067" v="1183"/>
          <ac:spMkLst>
            <pc:docMk/>
            <pc:sldMk cId="2273279568" sldId="267"/>
            <ac:spMk id="8" creationId="{52201498-29F7-84A5-CB62-21D0185B6A2F}"/>
          </ac:spMkLst>
        </pc:spChg>
        <pc:grpChg chg="add del mod">
          <ac:chgData name="Jenny Toerien" userId="5a166c0d-fc55-4e4d-8a88-6977aa8a270d" providerId="ADAL" clId="{5B3A937C-5E7A-5A41-9B64-560D4DAC85F2}" dt="2023-05-29T00:14:58.287" v="1184" actId="478"/>
          <ac:grpSpMkLst>
            <pc:docMk/>
            <pc:sldMk cId="2273279568" sldId="267"/>
            <ac:grpSpMk id="5" creationId="{D8666D62-11F8-65F0-4079-2408F204D2C2}"/>
          </ac:grpSpMkLst>
        </pc:grpChg>
        <pc:picChg chg="del">
          <ac:chgData name="Jenny Toerien" userId="5a166c0d-fc55-4e4d-8a88-6977aa8a270d" providerId="ADAL" clId="{5B3A937C-5E7A-5A41-9B64-560D4DAC85F2}" dt="2023-05-29T00:28:46.862" v="1308" actId="478"/>
          <ac:picMkLst>
            <pc:docMk/>
            <pc:sldMk cId="2273279568" sldId="267"/>
            <ac:picMk id="4" creationId="{DD82FF67-CC0A-4199-8B91-B3A85D4B2A7D}"/>
          </ac:picMkLst>
        </pc:picChg>
        <pc:picChg chg="mod">
          <ac:chgData name="Jenny Toerien" userId="5a166c0d-fc55-4e4d-8a88-6977aa8a270d" providerId="ADAL" clId="{5B3A937C-5E7A-5A41-9B64-560D4DAC85F2}" dt="2023-05-29T00:14:48.067" v="1183"/>
          <ac:picMkLst>
            <pc:docMk/>
            <pc:sldMk cId="2273279568" sldId="267"/>
            <ac:picMk id="7" creationId="{87A5FBF0-5DDC-D100-5B85-1EEA56E261C2}"/>
          </ac:picMkLst>
        </pc:picChg>
        <pc:picChg chg="mod">
          <ac:chgData name="Jenny Toerien" userId="5a166c0d-fc55-4e4d-8a88-6977aa8a270d" providerId="ADAL" clId="{5B3A937C-5E7A-5A41-9B64-560D4DAC85F2}" dt="2023-05-29T00:14:48.067" v="1183"/>
          <ac:picMkLst>
            <pc:docMk/>
            <pc:sldMk cId="2273279568" sldId="267"/>
            <ac:picMk id="9" creationId="{6D54CED5-95D3-B532-ACD0-8CBE81C96B11}"/>
          </ac:picMkLst>
        </pc:picChg>
        <pc:picChg chg="add del mod">
          <ac:chgData name="Jenny Toerien" userId="5a166c0d-fc55-4e4d-8a88-6977aa8a270d" providerId="ADAL" clId="{5B3A937C-5E7A-5A41-9B64-560D4DAC85F2}" dt="2023-05-29T00:34:36.008" v="1353" actId="478"/>
          <ac:picMkLst>
            <pc:docMk/>
            <pc:sldMk cId="2273279568" sldId="267"/>
            <ac:picMk id="10" creationId="{C41828B8-F950-1EA0-9D61-C4662D319EB7}"/>
          </ac:picMkLst>
        </pc:picChg>
        <pc:picChg chg="add mod">
          <ac:chgData name="Jenny Toerien" userId="5a166c0d-fc55-4e4d-8a88-6977aa8a270d" providerId="ADAL" clId="{5B3A937C-5E7A-5A41-9B64-560D4DAC85F2}" dt="2023-05-29T22:33:39.031" v="4499" actId="14861"/>
          <ac:picMkLst>
            <pc:docMk/>
            <pc:sldMk cId="2273279568" sldId="267"/>
            <ac:picMk id="11" creationId="{0B3E3125-806A-DE0B-3462-200A142BB532}"/>
          </ac:picMkLst>
        </pc:picChg>
      </pc:sldChg>
      <pc:sldChg chg="addSp delSp modSp add mod modClrScheme chgLayout">
        <pc:chgData name="Jenny Toerien" userId="5a166c0d-fc55-4e4d-8a88-6977aa8a270d" providerId="ADAL" clId="{5B3A937C-5E7A-5A41-9B64-560D4DAC85F2}" dt="2023-05-29T22:33:49.877" v="4500" actId="14861"/>
        <pc:sldMkLst>
          <pc:docMk/>
          <pc:sldMk cId="2589613863" sldId="268"/>
        </pc:sldMkLst>
        <pc:spChg chg="mod ord">
          <ac:chgData name="Jenny Toerien" userId="5a166c0d-fc55-4e4d-8a88-6977aa8a270d" providerId="ADAL" clId="{5B3A937C-5E7A-5A41-9B64-560D4DAC85F2}" dt="2023-05-29T00:48:16.925" v="1491" actId="207"/>
          <ac:spMkLst>
            <pc:docMk/>
            <pc:sldMk cId="2589613863" sldId="268"/>
            <ac:spMk id="2" creationId="{298CCE61-5D59-194C-83A1-67B77D79511B}"/>
          </ac:spMkLst>
        </pc:spChg>
        <pc:spChg chg="mod ord">
          <ac:chgData name="Jenny Toerien" userId="5a166c0d-fc55-4e4d-8a88-6977aa8a270d" providerId="ADAL" clId="{5B3A937C-5E7A-5A41-9B64-560D4DAC85F2}" dt="2023-05-29T01:11:19.464" v="2158" actId="20577"/>
          <ac:spMkLst>
            <pc:docMk/>
            <pc:sldMk cId="2589613863" sldId="268"/>
            <ac:spMk id="3" creationId="{831E1657-2DD3-FB6F-81E0-BFDFF3375DEB}"/>
          </ac:spMkLst>
        </pc:spChg>
        <pc:picChg chg="del">
          <ac:chgData name="Jenny Toerien" userId="5a166c0d-fc55-4e4d-8a88-6977aa8a270d" providerId="ADAL" clId="{5B3A937C-5E7A-5A41-9B64-560D4DAC85F2}" dt="2023-05-29T00:29:00.784" v="1311" actId="478"/>
          <ac:picMkLst>
            <pc:docMk/>
            <pc:sldMk cId="2589613863" sldId="268"/>
            <ac:picMk id="4" creationId="{DD82FF67-CC0A-4199-8B91-B3A85D4B2A7D}"/>
          </ac:picMkLst>
        </pc:picChg>
        <pc:picChg chg="add del mod">
          <ac:chgData name="Jenny Toerien" userId="5a166c0d-fc55-4e4d-8a88-6977aa8a270d" providerId="ADAL" clId="{5B3A937C-5E7A-5A41-9B64-560D4DAC85F2}" dt="2023-05-29T00:34:41.302" v="1355" actId="478"/>
          <ac:picMkLst>
            <pc:docMk/>
            <pc:sldMk cId="2589613863" sldId="268"/>
            <ac:picMk id="5" creationId="{83ADB6DC-2958-1F7D-F3EE-E623E9CA94AC}"/>
          </ac:picMkLst>
        </pc:picChg>
        <pc:picChg chg="add mod">
          <ac:chgData name="Jenny Toerien" userId="5a166c0d-fc55-4e4d-8a88-6977aa8a270d" providerId="ADAL" clId="{5B3A937C-5E7A-5A41-9B64-560D4DAC85F2}" dt="2023-05-29T22:33:49.877" v="4500" actId="14861"/>
          <ac:picMkLst>
            <pc:docMk/>
            <pc:sldMk cId="2589613863" sldId="268"/>
            <ac:picMk id="6" creationId="{D4BD8886-3B11-3267-62A4-AF0412A8FCB7}"/>
          </ac:picMkLst>
        </pc:picChg>
      </pc:sldChg>
      <pc:sldChg chg="addSp delSp modSp add mod modClrScheme chgLayout">
        <pc:chgData name="Jenny Toerien" userId="5a166c0d-fc55-4e4d-8a88-6977aa8a270d" providerId="ADAL" clId="{5B3A937C-5E7A-5A41-9B64-560D4DAC85F2}" dt="2023-05-29T22:33:09.649" v="4498" actId="14861"/>
        <pc:sldMkLst>
          <pc:docMk/>
          <pc:sldMk cId="3982126622" sldId="269"/>
        </pc:sldMkLst>
        <pc:spChg chg="mod ord">
          <ac:chgData name="Jenny Toerien" userId="5a166c0d-fc55-4e4d-8a88-6977aa8a270d" providerId="ADAL" clId="{5B3A937C-5E7A-5A41-9B64-560D4DAC85F2}" dt="2023-05-29T01:01:17.756" v="1765" actId="14100"/>
          <ac:spMkLst>
            <pc:docMk/>
            <pc:sldMk cId="3982126622" sldId="269"/>
            <ac:spMk id="2" creationId="{298CCE61-5D59-194C-83A1-67B77D79511B}"/>
          </ac:spMkLst>
        </pc:spChg>
        <pc:spChg chg="mod ord">
          <ac:chgData name="Jenny Toerien" userId="5a166c0d-fc55-4e4d-8a88-6977aa8a270d" providerId="ADAL" clId="{5B3A937C-5E7A-5A41-9B64-560D4DAC85F2}" dt="2023-05-29T00:17:29.064" v="1206" actId="700"/>
          <ac:spMkLst>
            <pc:docMk/>
            <pc:sldMk cId="3982126622" sldId="269"/>
            <ac:spMk id="3" creationId="{831E1657-2DD3-FB6F-81E0-BFDFF3375DEB}"/>
          </ac:spMkLst>
        </pc:spChg>
        <pc:picChg chg="del mod">
          <ac:chgData name="Jenny Toerien" userId="5a166c0d-fc55-4e4d-8a88-6977aa8a270d" providerId="ADAL" clId="{5B3A937C-5E7A-5A41-9B64-560D4DAC85F2}" dt="2023-05-29T00:35:26.181" v="1366" actId="478"/>
          <ac:picMkLst>
            <pc:docMk/>
            <pc:sldMk cId="3982126622" sldId="269"/>
            <ac:picMk id="4" creationId="{51C1167E-6621-5F9C-7025-5403059FC745}"/>
          </ac:picMkLst>
        </pc:picChg>
        <pc:picChg chg="add mod">
          <ac:chgData name="Jenny Toerien" userId="5a166c0d-fc55-4e4d-8a88-6977aa8a270d" providerId="ADAL" clId="{5B3A937C-5E7A-5A41-9B64-560D4DAC85F2}" dt="2023-05-29T22:33:09.649" v="4498" actId="14861"/>
          <ac:picMkLst>
            <pc:docMk/>
            <pc:sldMk cId="3982126622" sldId="269"/>
            <ac:picMk id="5" creationId="{5590AF50-D816-AFFD-C21B-9890F61492C0}"/>
          </ac:picMkLst>
        </pc:picChg>
      </pc:sldChg>
      <pc:sldChg chg="addSp delSp modSp add mod modClrScheme chgLayout">
        <pc:chgData name="Jenny Toerien" userId="5a166c0d-fc55-4e4d-8a88-6977aa8a270d" providerId="ADAL" clId="{5B3A937C-5E7A-5A41-9B64-560D4DAC85F2}" dt="2023-05-29T22:33:01.486" v="4497" actId="14861"/>
        <pc:sldMkLst>
          <pc:docMk/>
          <pc:sldMk cId="2618391122" sldId="270"/>
        </pc:sldMkLst>
        <pc:spChg chg="mod ord">
          <ac:chgData name="Jenny Toerien" userId="5a166c0d-fc55-4e4d-8a88-6977aa8a270d" providerId="ADAL" clId="{5B3A937C-5E7A-5A41-9B64-560D4DAC85F2}" dt="2023-05-29T00:53:55.186" v="1703" actId="207"/>
          <ac:spMkLst>
            <pc:docMk/>
            <pc:sldMk cId="2618391122" sldId="270"/>
            <ac:spMk id="2" creationId="{298CCE61-5D59-194C-83A1-67B77D79511B}"/>
          </ac:spMkLst>
        </pc:spChg>
        <pc:spChg chg="mod ord">
          <ac:chgData name="Jenny Toerien" userId="5a166c0d-fc55-4e4d-8a88-6977aa8a270d" providerId="ADAL" clId="{5B3A937C-5E7A-5A41-9B64-560D4DAC85F2}" dt="2023-05-29T01:46:53.954" v="4027" actId="20577"/>
          <ac:spMkLst>
            <pc:docMk/>
            <pc:sldMk cId="2618391122" sldId="270"/>
            <ac:spMk id="3" creationId="{831E1657-2DD3-FB6F-81E0-BFDFF3375DEB}"/>
          </ac:spMkLst>
        </pc:spChg>
        <pc:picChg chg="del mod">
          <ac:chgData name="Jenny Toerien" userId="5a166c0d-fc55-4e4d-8a88-6977aa8a270d" providerId="ADAL" clId="{5B3A937C-5E7A-5A41-9B64-560D4DAC85F2}" dt="2023-05-29T00:35:31.182" v="1368" actId="478"/>
          <ac:picMkLst>
            <pc:docMk/>
            <pc:sldMk cId="2618391122" sldId="270"/>
            <ac:picMk id="4" creationId="{51C1167E-6621-5F9C-7025-5403059FC745}"/>
          </ac:picMkLst>
        </pc:picChg>
        <pc:picChg chg="add mod">
          <ac:chgData name="Jenny Toerien" userId="5a166c0d-fc55-4e4d-8a88-6977aa8a270d" providerId="ADAL" clId="{5B3A937C-5E7A-5A41-9B64-560D4DAC85F2}" dt="2023-05-29T22:33:01.486" v="4497" actId="14861"/>
          <ac:picMkLst>
            <pc:docMk/>
            <pc:sldMk cId="2618391122" sldId="270"/>
            <ac:picMk id="5" creationId="{9E4CF93A-E3B9-2054-F99A-B6DA975689F9}"/>
          </ac:picMkLst>
        </pc:picChg>
      </pc:sldChg>
      <pc:sldChg chg="addSp delSp modSp add mod">
        <pc:chgData name="Jenny Toerien" userId="5a166c0d-fc55-4e4d-8a88-6977aa8a270d" providerId="ADAL" clId="{5B3A937C-5E7A-5A41-9B64-560D4DAC85F2}" dt="2023-05-29T00:44:22.700" v="1464" actId="1076"/>
        <pc:sldMkLst>
          <pc:docMk/>
          <pc:sldMk cId="1755743458" sldId="271"/>
        </pc:sldMkLst>
        <pc:spChg chg="mod">
          <ac:chgData name="Jenny Toerien" userId="5a166c0d-fc55-4e4d-8a88-6977aa8a270d" providerId="ADAL" clId="{5B3A937C-5E7A-5A41-9B64-560D4DAC85F2}" dt="2023-05-29T00:43:45.648" v="1457" actId="113"/>
          <ac:spMkLst>
            <pc:docMk/>
            <pc:sldMk cId="1755743458" sldId="271"/>
            <ac:spMk id="2" creationId="{298CCE61-5D59-194C-83A1-67B77D79511B}"/>
          </ac:spMkLst>
        </pc:spChg>
        <pc:spChg chg="del">
          <ac:chgData name="Jenny Toerien" userId="5a166c0d-fc55-4e4d-8a88-6977aa8a270d" providerId="ADAL" clId="{5B3A937C-5E7A-5A41-9B64-560D4DAC85F2}" dt="2023-05-29T00:37:45.822" v="1379" actId="478"/>
          <ac:spMkLst>
            <pc:docMk/>
            <pc:sldMk cId="1755743458" sldId="271"/>
            <ac:spMk id="3" creationId="{831E1657-2DD3-FB6F-81E0-BFDFF3375DEB}"/>
          </ac:spMkLst>
        </pc:spChg>
        <pc:spChg chg="add del mod">
          <ac:chgData name="Jenny Toerien" userId="5a166c0d-fc55-4e4d-8a88-6977aa8a270d" providerId="ADAL" clId="{5B3A937C-5E7A-5A41-9B64-560D4DAC85F2}" dt="2023-05-29T00:37:52.359" v="1380" actId="478"/>
          <ac:spMkLst>
            <pc:docMk/>
            <pc:sldMk cId="1755743458" sldId="271"/>
            <ac:spMk id="5" creationId="{1FA7FD17-1CED-1D04-50C5-65736A5320EE}"/>
          </ac:spMkLst>
        </pc:spChg>
        <pc:spChg chg="add mod">
          <ac:chgData name="Jenny Toerien" userId="5a166c0d-fc55-4e4d-8a88-6977aa8a270d" providerId="ADAL" clId="{5B3A937C-5E7A-5A41-9B64-560D4DAC85F2}" dt="2023-05-29T00:39:38.941" v="1387" actId="1076"/>
          <ac:spMkLst>
            <pc:docMk/>
            <pc:sldMk cId="1755743458" sldId="271"/>
            <ac:spMk id="9" creationId="{33BE3C3D-BA7D-DD98-B802-0E254DAB42CC}"/>
          </ac:spMkLst>
        </pc:spChg>
        <pc:spChg chg="add mod">
          <ac:chgData name="Jenny Toerien" userId="5a166c0d-fc55-4e4d-8a88-6977aa8a270d" providerId="ADAL" clId="{5B3A937C-5E7A-5A41-9B64-560D4DAC85F2}" dt="2023-05-29T00:44:22.700" v="1464" actId="1076"/>
          <ac:spMkLst>
            <pc:docMk/>
            <pc:sldMk cId="1755743458" sldId="271"/>
            <ac:spMk id="11" creationId="{36597CE5-1E20-6422-4A2C-969703FF1718}"/>
          </ac:spMkLst>
        </pc:spChg>
        <pc:spChg chg="add del mod">
          <ac:chgData name="Jenny Toerien" userId="5a166c0d-fc55-4e4d-8a88-6977aa8a270d" providerId="ADAL" clId="{5B3A937C-5E7A-5A41-9B64-560D4DAC85F2}" dt="2023-05-29T00:44:05.671" v="1461" actId="478"/>
          <ac:spMkLst>
            <pc:docMk/>
            <pc:sldMk cId="1755743458" sldId="271"/>
            <ac:spMk id="12" creationId="{C2D3949F-3977-07D5-F1C5-9A10C6ECB59E}"/>
          </ac:spMkLst>
        </pc:spChg>
        <pc:picChg chg="add mod">
          <ac:chgData name="Jenny Toerien" userId="5a166c0d-fc55-4e4d-8a88-6977aa8a270d" providerId="ADAL" clId="{5B3A937C-5E7A-5A41-9B64-560D4DAC85F2}" dt="2023-05-29T00:43:31.792" v="1455"/>
          <ac:picMkLst>
            <pc:docMk/>
            <pc:sldMk cId="1755743458" sldId="271"/>
            <ac:picMk id="7" creationId="{0D87B14D-0DA7-0978-7597-E35E5D7F3A80}"/>
          </ac:picMkLst>
        </pc:picChg>
      </pc:sldChg>
      <pc:sldChg chg="mod modShow">
        <pc:chgData name="Jenny Toerien" userId="5a166c0d-fc55-4e4d-8a88-6977aa8a270d" providerId="ADAL" clId="{5B3A937C-5E7A-5A41-9B64-560D4DAC85F2}" dt="2023-05-29T22:30:34.041" v="4481" actId="729"/>
        <pc:sldMkLst>
          <pc:docMk/>
          <pc:sldMk cId="1910886775" sldId="271"/>
        </pc:sldMkLst>
      </pc:sldChg>
      <pc:sldChg chg="mod modShow">
        <pc:chgData name="Jenny Toerien" userId="5a166c0d-fc55-4e4d-8a88-6977aa8a270d" providerId="ADAL" clId="{5B3A937C-5E7A-5A41-9B64-560D4DAC85F2}" dt="2023-05-29T22:30:34.041" v="4481" actId="729"/>
        <pc:sldMkLst>
          <pc:docMk/>
          <pc:sldMk cId="1915269670" sldId="272"/>
        </pc:sldMkLst>
      </pc:sldChg>
      <pc:sldChg chg="addSp delSp modSp add mod">
        <pc:chgData name="Jenny Toerien" userId="5a166c0d-fc55-4e4d-8a88-6977aa8a270d" providerId="ADAL" clId="{5B3A937C-5E7A-5A41-9B64-560D4DAC85F2}" dt="2023-05-29T00:46:20.074" v="1475" actId="478"/>
        <pc:sldMkLst>
          <pc:docMk/>
          <pc:sldMk cId="3158158746" sldId="272"/>
        </pc:sldMkLst>
        <pc:spChg chg="mod">
          <ac:chgData name="Jenny Toerien" userId="5a166c0d-fc55-4e4d-8a88-6977aa8a270d" providerId="ADAL" clId="{5B3A937C-5E7A-5A41-9B64-560D4DAC85F2}" dt="2023-05-29T00:46:16.151" v="1474" actId="207"/>
          <ac:spMkLst>
            <pc:docMk/>
            <pc:sldMk cId="3158158746" sldId="272"/>
            <ac:spMk id="2" creationId="{298CCE61-5D59-194C-83A1-67B77D79511B}"/>
          </ac:spMkLst>
        </pc:spChg>
        <pc:spChg chg="add del mod">
          <ac:chgData name="Jenny Toerien" userId="5a166c0d-fc55-4e4d-8a88-6977aa8a270d" providerId="ADAL" clId="{5B3A937C-5E7A-5A41-9B64-560D4DAC85F2}" dt="2023-05-29T00:46:20.074" v="1475" actId="478"/>
          <ac:spMkLst>
            <pc:docMk/>
            <pc:sldMk cId="3158158746" sldId="272"/>
            <ac:spMk id="4" creationId="{5B6152D3-9E8F-0FCF-65B5-C4E22A9503C8}"/>
          </ac:spMkLst>
        </pc:spChg>
        <pc:picChg chg="add mod">
          <ac:chgData name="Jenny Toerien" userId="5a166c0d-fc55-4e4d-8a88-6977aa8a270d" providerId="ADAL" clId="{5B3A937C-5E7A-5A41-9B64-560D4DAC85F2}" dt="2023-05-29T00:44:52.812" v="1467"/>
          <ac:picMkLst>
            <pc:docMk/>
            <pc:sldMk cId="3158158746" sldId="272"/>
            <ac:picMk id="3" creationId="{02DB6833-912A-B809-478F-83B3871077C3}"/>
          </ac:picMkLst>
        </pc:picChg>
        <pc:picChg chg="mod">
          <ac:chgData name="Jenny Toerien" userId="5a166c0d-fc55-4e4d-8a88-6977aa8a270d" providerId="ADAL" clId="{5B3A937C-5E7A-5A41-9B64-560D4DAC85F2}" dt="2023-05-29T00:46:05.648" v="1473"/>
          <ac:picMkLst>
            <pc:docMk/>
            <pc:sldMk cId="3158158746" sldId="272"/>
            <ac:picMk id="7" creationId="{0D87B14D-0DA7-0978-7597-E35E5D7F3A80}"/>
          </ac:picMkLst>
        </pc:picChg>
        <pc:picChg chg="del">
          <ac:chgData name="Jenny Toerien" userId="5a166c0d-fc55-4e4d-8a88-6977aa8a270d" providerId="ADAL" clId="{5B3A937C-5E7A-5A41-9B64-560D4DAC85F2}" dt="2023-05-29T00:44:52.031" v="1466" actId="478"/>
          <ac:picMkLst>
            <pc:docMk/>
            <pc:sldMk cId="3158158746" sldId="272"/>
            <ac:picMk id="10" creationId="{F12D11ED-CB77-6795-EED8-2DB36B36A53E}"/>
          </ac:picMkLst>
        </pc:picChg>
      </pc:sldChg>
      <pc:sldChg chg="mod modShow">
        <pc:chgData name="Jenny Toerien" userId="5a166c0d-fc55-4e4d-8a88-6977aa8a270d" providerId="ADAL" clId="{5B3A937C-5E7A-5A41-9B64-560D4DAC85F2}" dt="2023-05-29T22:30:34.041" v="4481" actId="729"/>
        <pc:sldMkLst>
          <pc:docMk/>
          <pc:sldMk cId="2486872421" sldId="273"/>
        </pc:sldMkLst>
      </pc:sldChg>
      <pc:sldChg chg="addSp delSp modSp add mod">
        <pc:chgData name="Jenny Toerien" userId="5a166c0d-fc55-4e4d-8a88-6977aa8a270d" providerId="ADAL" clId="{5B3A937C-5E7A-5A41-9B64-560D4DAC85F2}" dt="2023-05-29T01:10:05.680" v="2059" actId="478"/>
        <pc:sldMkLst>
          <pc:docMk/>
          <pc:sldMk cId="2907922936" sldId="273"/>
        </pc:sldMkLst>
        <pc:spChg chg="mod">
          <ac:chgData name="Jenny Toerien" userId="5a166c0d-fc55-4e4d-8a88-6977aa8a270d" providerId="ADAL" clId="{5B3A937C-5E7A-5A41-9B64-560D4DAC85F2}" dt="2023-05-29T00:47:31.604" v="1483" actId="207"/>
          <ac:spMkLst>
            <pc:docMk/>
            <pc:sldMk cId="2907922936" sldId="273"/>
            <ac:spMk id="2" creationId="{298CCE61-5D59-194C-83A1-67B77D79511B}"/>
          </ac:spMkLst>
        </pc:spChg>
        <pc:spChg chg="add del mod">
          <ac:chgData name="Jenny Toerien" userId="5a166c0d-fc55-4e4d-8a88-6977aa8a270d" providerId="ADAL" clId="{5B3A937C-5E7A-5A41-9B64-560D4DAC85F2}" dt="2023-05-29T01:10:05.680" v="2059" actId="478"/>
          <ac:spMkLst>
            <pc:docMk/>
            <pc:sldMk cId="2907922936" sldId="273"/>
            <ac:spMk id="5" creationId="{A0C6A175-E9E1-E56A-02E0-C5195836DD9C}"/>
          </ac:spMkLst>
        </pc:spChg>
        <pc:picChg chg="del">
          <ac:chgData name="Jenny Toerien" userId="5a166c0d-fc55-4e4d-8a88-6977aa8a270d" providerId="ADAL" clId="{5B3A937C-5E7A-5A41-9B64-560D4DAC85F2}" dt="2023-05-29T00:46:47.328" v="1477" actId="478"/>
          <ac:picMkLst>
            <pc:docMk/>
            <pc:sldMk cId="2907922936" sldId="273"/>
            <ac:picMk id="3" creationId="{02DB6833-912A-B809-478F-83B3871077C3}"/>
          </ac:picMkLst>
        </pc:picChg>
        <pc:picChg chg="add mod">
          <ac:chgData name="Jenny Toerien" userId="5a166c0d-fc55-4e4d-8a88-6977aa8a270d" providerId="ADAL" clId="{5B3A937C-5E7A-5A41-9B64-560D4DAC85F2}" dt="2023-05-29T00:46:48.116" v="1478"/>
          <ac:picMkLst>
            <pc:docMk/>
            <pc:sldMk cId="2907922936" sldId="273"/>
            <ac:picMk id="4" creationId="{D138369E-BF72-87EA-5339-B467BA033F89}"/>
          </ac:picMkLst>
        </pc:picChg>
        <pc:picChg chg="mod">
          <ac:chgData name="Jenny Toerien" userId="5a166c0d-fc55-4e4d-8a88-6977aa8a270d" providerId="ADAL" clId="{5B3A937C-5E7A-5A41-9B64-560D4DAC85F2}" dt="2023-05-29T00:47:24.867" v="1482"/>
          <ac:picMkLst>
            <pc:docMk/>
            <pc:sldMk cId="2907922936" sldId="273"/>
            <ac:picMk id="7" creationId="{0D87B14D-0DA7-0978-7597-E35E5D7F3A80}"/>
          </ac:picMkLst>
        </pc:picChg>
      </pc:sldChg>
      <pc:sldChg chg="addSp delSp modSp add mod">
        <pc:chgData name="Jenny Toerien" userId="5a166c0d-fc55-4e4d-8a88-6977aa8a270d" providerId="ADAL" clId="{5B3A937C-5E7A-5A41-9B64-560D4DAC85F2}" dt="2023-05-29T01:07:16.464" v="2021" actId="207"/>
        <pc:sldMkLst>
          <pc:docMk/>
          <pc:sldMk cId="3066365296" sldId="274"/>
        </pc:sldMkLst>
        <pc:spChg chg="mod">
          <ac:chgData name="Jenny Toerien" userId="5a166c0d-fc55-4e4d-8a88-6977aa8a270d" providerId="ADAL" clId="{5B3A937C-5E7A-5A41-9B64-560D4DAC85F2}" dt="2023-05-29T01:07:16.464" v="2021" actId="207"/>
          <ac:spMkLst>
            <pc:docMk/>
            <pc:sldMk cId="3066365296" sldId="274"/>
            <ac:spMk id="2" creationId="{298CCE61-5D59-194C-83A1-67B77D79511B}"/>
          </ac:spMkLst>
        </pc:spChg>
        <pc:spChg chg="add del mod">
          <ac:chgData name="Jenny Toerien" userId="5a166c0d-fc55-4e4d-8a88-6977aa8a270d" providerId="ADAL" clId="{5B3A937C-5E7A-5A41-9B64-560D4DAC85F2}" dt="2023-05-29T01:07:11.700" v="2020" actId="478"/>
          <ac:spMkLst>
            <pc:docMk/>
            <pc:sldMk cId="3066365296" sldId="274"/>
            <ac:spMk id="5" creationId="{3C6BB11F-244C-664F-5FCA-BFB532C72D36}"/>
          </ac:spMkLst>
        </pc:spChg>
        <pc:picChg chg="del">
          <ac:chgData name="Jenny Toerien" userId="5a166c0d-fc55-4e4d-8a88-6977aa8a270d" providerId="ADAL" clId="{5B3A937C-5E7A-5A41-9B64-560D4DAC85F2}" dt="2023-05-29T01:06:35.876" v="2014" actId="478"/>
          <ac:picMkLst>
            <pc:docMk/>
            <pc:sldMk cId="3066365296" sldId="274"/>
            <ac:picMk id="3" creationId="{02DB6833-912A-B809-478F-83B3871077C3}"/>
          </ac:picMkLst>
        </pc:picChg>
        <pc:picChg chg="add mod">
          <ac:chgData name="Jenny Toerien" userId="5a166c0d-fc55-4e4d-8a88-6977aa8a270d" providerId="ADAL" clId="{5B3A937C-5E7A-5A41-9B64-560D4DAC85F2}" dt="2023-05-29T01:06:36.685" v="2015"/>
          <ac:picMkLst>
            <pc:docMk/>
            <pc:sldMk cId="3066365296" sldId="274"/>
            <ac:picMk id="4" creationId="{AB59CD27-20A0-7D09-A0F2-AD636AB56965}"/>
          </ac:picMkLst>
        </pc:picChg>
        <pc:picChg chg="mod">
          <ac:chgData name="Jenny Toerien" userId="5a166c0d-fc55-4e4d-8a88-6977aa8a270d" providerId="ADAL" clId="{5B3A937C-5E7A-5A41-9B64-560D4DAC85F2}" dt="2023-05-29T01:07:08.807" v="2019"/>
          <ac:picMkLst>
            <pc:docMk/>
            <pc:sldMk cId="3066365296" sldId="274"/>
            <ac:picMk id="7" creationId="{0D87B14D-0DA7-0978-7597-E35E5D7F3A80}"/>
          </ac:picMkLst>
        </pc:picChg>
      </pc:sldChg>
      <pc:sldChg chg="mod modShow">
        <pc:chgData name="Jenny Toerien" userId="5a166c0d-fc55-4e4d-8a88-6977aa8a270d" providerId="ADAL" clId="{5B3A937C-5E7A-5A41-9B64-560D4DAC85F2}" dt="2023-05-29T22:30:34.041" v="4481" actId="729"/>
        <pc:sldMkLst>
          <pc:docMk/>
          <pc:sldMk cId="3595940387" sldId="274"/>
        </pc:sldMkLst>
      </pc:sldChg>
      <pc:sldChg chg="addSp delSp modSp add mod">
        <pc:chgData name="Jenny Toerien" userId="5a166c0d-fc55-4e4d-8a88-6977aa8a270d" providerId="ADAL" clId="{5B3A937C-5E7A-5A41-9B64-560D4DAC85F2}" dt="2023-05-29T00:53:42.632" v="1701" actId="207"/>
        <pc:sldMkLst>
          <pc:docMk/>
          <pc:sldMk cId="3474965258" sldId="275"/>
        </pc:sldMkLst>
        <pc:spChg chg="mod">
          <ac:chgData name="Jenny Toerien" userId="5a166c0d-fc55-4e4d-8a88-6977aa8a270d" providerId="ADAL" clId="{5B3A937C-5E7A-5A41-9B64-560D4DAC85F2}" dt="2023-05-29T00:53:42.632" v="1701" actId="207"/>
          <ac:spMkLst>
            <pc:docMk/>
            <pc:sldMk cId="3474965258" sldId="275"/>
            <ac:spMk id="2" creationId="{298CCE61-5D59-194C-83A1-67B77D79511B}"/>
          </ac:spMkLst>
        </pc:spChg>
        <pc:spChg chg="add del mod">
          <ac:chgData name="Jenny Toerien" userId="5a166c0d-fc55-4e4d-8a88-6977aa8a270d" providerId="ADAL" clId="{5B3A937C-5E7A-5A41-9B64-560D4DAC85F2}" dt="2023-05-29T00:53:37.422" v="1700" actId="478"/>
          <ac:spMkLst>
            <pc:docMk/>
            <pc:sldMk cId="3474965258" sldId="275"/>
            <ac:spMk id="5" creationId="{A783FDBC-2109-FAD4-5636-739E8AE5DAEA}"/>
          </ac:spMkLst>
        </pc:spChg>
        <pc:picChg chg="del">
          <ac:chgData name="Jenny Toerien" userId="5a166c0d-fc55-4e4d-8a88-6977aa8a270d" providerId="ADAL" clId="{5B3A937C-5E7A-5A41-9B64-560D4DAC85F2}" dt="2023-05-29T00:53:02.027" v="1694" actId="478"/>
          <ac:picMkLst>
            <pc:docMk/>
            <pc:sldMk cId="3474965258" sldId="275"/>
            <ac:picMk id="3" creationId="{02DB6833-912A-B809-478F-83B3871077C3}"/>
          </ac:picMkLst>
        </pc:picChg>
        <pc:picChg chg="add mod">
          <ac:chgData name="Jenny Toerien" userId="5a166c0d-fc55-4e4d-8a88-6977aa8a270d" providerId="ADAL" clId="{5B3A937C-5E7A-5A41-9B64-560D4DAC85F2}" dt="2023-05-29T00:53:02.821" v="1695"/>
          <ac:picMkLst>
            <pc:docMk/>
            <pc:sldMk cId="3474965258" sldId="275"/>
            <ac:picMk id="4" creationId="{FC8C2981-3368-E8B0-498C-4035741AEED8}"/>
          </ac:picMkLst>
        </pc:picChg>
        <pc:picChg chg="mod">
          <ac:chgData name="Jenny Toerien" userId="5a166c0d-fc55-4e4d-8a88-6977aa8a270d" providerId="ADAL" clId="{5B3A937C-5E7A-5A41-9B64-560D4DAC85F2}" dt="2023-05-29T00:53:34.764" v="1699"/>
          <ac:picMkLst>
            <pc:docMk/>
            <pc:sldMk cId="3474965258" sldId="275"/>
            <ac:picMk id="7" creationId="{0D87B14D-0DA7-0978-7597-E35E5D7F3A80}"/>
          </ac:picMkLst>
        </pc:picChg>
      </pc:sldChg>
      <pc:sldChg chg="mod modShow">
        <pc:chgData name="Jenny Toerien" userId="5a166c0d-fc55-4e4d-8a88-6977aa8a270d" providerId="ADAL" clId="{5B3A937C-5E7A-5A41-9B64-560D4DAC85F2}" dt="2023-05-29T22:30:34.041" v="4481" actId="729"/>
        <pc:sldMkLst>
          <pc:docMk/>
          <pc:sldMk cId="3799382132" sldId="275"/>
        </pc:sldMkLst>
      </pc:sldChg>
      <pc:sldChg chg="mod modShow">
        <pc:chgData name="Jenny Toerien" userId="5a166c0d-fc55-4e4d-8a88-6977aa8a270d" providerId="ADAL" clId="{5B3A937C-5E7A-5A41-9B64-560D4DAC85F2}" dt="2023-05-29T22:30:34.041" v="4481" actId="729"/>
        <pc:sldMkLst>
          <pc:docMk/>
          <pc:sldMk cId="423634121" sldId="276"/>
        </pc:sldMkLst>
      </pc:sldChg>
      <pc:sldChg chg="addSp delSp modSp add mod">
        <pc:chgData name="Jenny Toerien" userId="5a166c0d-fc55-4e4d-8a88-6977aa8a270d" providerId="ADAL" clId="{5B3A937C-5E7A-5A41-9B64-560D4DAC85F2}" dt="2023-05-29T00:52:44.538" v="1692" actId="207"/>
        <pc:sldMkLst>
          <pc:docMk/>
          <pc:sldMk cId="3735485307" sldId="276"/>
        </pc:sldMkLst>
        <pc:spChg chg="mod">
          <ac:chgData name="Jenny Toerien" userId="5a166c0d-fc55-4e4d-8a88-6977aa8a270d" providerId="ADAL" clId="{5B3A937C-5E7A-5A41-9B64-560D4DAC85F2}" dt="2023-05-29T00:52:44.538" v="1692" actId="207"/>
          <ac:spMkLst>
            <pc:docMk/>
            <pc:sldMk cId="3735485307" sldId="276"/>
            <ac:spMk id="2" creationId="{298CCE61-5D59-194C-83A1-67B77D79511B}"/>
          </ac:spMkLst>
        </pc:spChg>
        <pc:spChg chg="add del mod">
          <ac:chgData name="Jenny Toerien" userId="5a166c0d-fc55-4e4d-8a88-6977aa8a270d" providerId="ADAL" clId="{5B3A937C-5E7A-5A41-9B64-560D4DAC85F2}" dt="2023-05-29T00:52:08.965" v="1688" actId="478"/>
          <ac:spMkLst>
            <pc:docMk/>
            <pc:sldMk cId="3735485307" sldId="276"/>
            <ac:spMk id="4" creationId="{B47EC12C-35DC-652D-B625-E86FF4A63A71}"/>
          </ac:spMkLst>
        </pc:spChg>
        <pc:picChg chg="del">
          <ac:chgData name="Jenny Toerien" userId="5a166c0d-fc55-4e4d-8a88-6977aa8a270d" providerId="ADAL" clId="{5B3A937C-5E7A-5A41-9B64-560D4DAC85F2}" dt="2023-05-29T00:52:29.260" v="1690" actId="478"/>
          <ac:picMkLst>
            <pc:docMk/>
            <pc:sldMk cId="3735485307" sldId="276"/>
            <ac:picMk id="3" creationId="{02DB6833-912A-B809-478F-83B3871077C3}"/>
          </ac:picMkLst>
        </pc:picChg>
        <pc:picChg chg="add mod">
          <ac:chgData name="Jenny Toerien" userId="5a166c0d-fc55-4e4d-8a88-6977aa8a270d" providerId="ADAL" clId="{5B3A937C-5E7A-5A41-9B64-560D4DAC85F2}" dt="2023-05-29T00:52:30.171" v="1691"/>
          <ac:picMkLst>
            <pc:docMk/>
            <pc:sldMk cId="3735485307" sldId="276"/>
            <ac:picMk id="5" creationId="{E789D73F-B83F-2066-6C0C-F05F118AB834}"/>
          </ac:picMkLst>
        </pc:picChg>
        <pc:picChg chg="mod">
          <ac:chgData name="Jenny Toerien" userId="5a166c0d-fc55-4e4d-8a88-6977aa8a270d" providerId="ADAL" clId="{5B3A937C-5E7A-5A41-9B64-560D4DAC85F2}" dt="2023-05-29T00:52:19.109" v="1689"/>
          <ac:picMkLst>
            <pc:docMk/>
            <pc:sldMk cId="3735485307" sldId="276"/>
            <ac:picMk id="7" creationId="{0D87B14D-0DA7-0978-7597-E35E5D7F3A80}"/>
          </ac:picMkLst>
        </pc:picChg>
      </pc:sldChg>
      <pc:sldChg chg="addSp delSp modSp add mod">
        <pc:chgData name="Jenny Toerien" userId="5a166c0d-fc55-4e4d-8a88-6977aa8a270d" providerId="ADAL" clId="{5B3A937C-5E7A-5A41-9B64-560D4DAC85F2}" dt="2023-05-29T22:32:11.447" v="4494" actId="14861"/>
        <pc:sldMkLst>
          <pc:docMk/>
          <pc:sldMk cId="2753460385" sldId="277"/>
        </pc:sldMkLst>
        <pc:spChg chg="mod">
          <ac:chgData name="Jenny Toerien" userId="5a166c0d-fc55-4e4d-8a88-6977aa8a270d" providerId="ADAL" clId="{5B3A937C-5E7A-5A41-9B64-560D4DAC85F2}" dt="2023-05-29T00:49:08.839" v="1497" actId="207"/>
          <ac:spMkLst>
            <pc:docMk/>
            <pc:sldMk cId="2753460385" sldId="277"/>
            <ac:spMk id="2" creationId="{298CCE61-5D59-194C-83A1-67B77D79511B}"/>
          </ac:spMkLst>
        </pc:spChg>
        <pc:spChg chg="mod">
          <ac:chgData name="Jenny Toerien" userId="5a166c0d-fc55-4e4d-8a88-6977aa8a270d" providerId="ADAL" clId="{5B3A937C-5E7A-5A41-9B64-560D4DAC85F2}" dt="2023-05-29T00:50:18.922" v="1640" actId="14100"/>
          <ac:spMkLst>
            <pc:docMk/>
            <pc:sldMk cId="2753460385" sldId="277"/>
            <ac:spMk id="11" creationId="{36597CE5-1E20-6422-4A2C-969703FF1718}"/>
          </ac:spMkLst>
        </pc:spChg>
        <pc:picChg chg="del">
          <ac:chgData name="Jenny Toerien" userId="5a166c0d-fc55-4e4d-8a88-6977aa8a270d" providerId="ADAL" clId="{5B3A937C-5E7A-5A41-9B64-560D4DAC85F2}" dt="2023-05-29T00:49:16.784" v="1498" actId="478"/>
          <ac:picMkLst>
            <pc:docMk/>
            <pc:sldMk cId="2753460385" sldId="277"/>
            <ac:picMk id="3" creationId="{02DB6833-912A-B809-478F-83B3871077C3}"/>
          </ac:picMkLst>
        </pc:picChg>
        <pc:picChg chg="add mod">
          <ac:chgData name="Jenny Toerien" userId="5a166c0d-fc55-4e4d-8a88-6977aa8a270d" providerId="ADAL" clId="{5B3A937C-5E7A-5A41-9B64-560D4DAC85F2}" dt="2023-05-29T22:32:11.447" v="4494" actId="14861"/>
          <ac:picMkLst>
            <pc:docMk/>
            <pc:sldMk cId="2753460385" sldId="277"/>
            <ac:picMk id="4" creationId="{C43DB935-4F17-7C73-6689-A68253274B06}"/>
          </ac:picMkLst>
        </pc:picChg>
        <pc:picChg chg="mod">
          <ac:chgData name="Jenny Toerien" userId="5a166c0d-fc55-4e4d-8a88-6977aa8a270d" providerId="ADAL" clId="{5B3A937C-5E7A-5A41-9B64-560D4DAC85F2}" dt="2023-05-29T00:50:07.685" v="1637" actId="1076"/>
          <ac:picMkLst>
            <pc:docMk/>
            <pc:sldMk cId="2753460385" sldId="277"/>
            <ac:picMk id="7" creationId="{0D87B14D-0DA7-0978-7597-E35E5D7F3A80}"/>
          </ac:picMkLst>
        </pc:picChg>
      </pc:sldChg>
      <pc:sldChg chg="addSp modSp add mod">
        <pc:chgData name="Jenny Toerien" userId="5a166c0d-fc55-4e4d-8a88-6977aa8a270d" providerId="ADAL" clId="{5B3A937C-5E7A-5A41-9B64-560D4DAC85F2}" dt="2023-05-29T22:28:56.681" v="4473" actId="113"/>
        <pc:sldMkLst>
          <pc:docMk/>
          <pc:sldMk cId="1424573908" sldId="278"/>
        </pc:sldMkLst>
        <pc:spChg chg="mod">
          <ac:chgData name="Jenny Toerien" userId="5a166c0d-fc55-4e4d-8a88-6977aa8a270d" providerId="ADAL" clId="{5B3A937C-5E7A-5A41-9B64-560D4DAC85F2}" dt="2023-05-29T22:28:56.681" v="4473" actId="113"/>
          <ac:spMkLst>
            <pc:docMk/>
            <pc:sldMk cId="1424573908" sldId="278"/>
            <ac:spMk id="3" creationId="{9B92BA87-0715-1FBA-9BC0-FE6573143EED}"/>
          </ac:spMkLst>
        </pc:spChg>
        <pc:picChg chg="mod">
          <ac:chgData name="Jenny Toerien" userId="5a166c0d-fc55-4e4d-8a88-6977aa8a270d" providerId="ADAL" clId="{5B3A937C-5E7A-5A41-9B64-560D4DAC85F2}" dt="2023-05-29T22:28:16.564" v="4461" actId="14861"/>
          <ac:picMkLst>
            <pc:docMk/>
            <pc:sldMk cId="1424573908" sldId="278"/>
            <ac:picMk id="4" creationId="{1E218915-EF4C-E594-D032-CE19CFA0AAA6}"/>
          </ac:picMkLst>
        </pc:picChg>
        <pc:picChg chg="add mod modCrop">
          <ac:chgData name="Jenny Toerien" userId="5a166c0d-fc55-4e4d-8a88-6977aa8a270d" providerId="ADAL" clId="{5B3A937C-5E7A-5A41-9B64-560D4DAC85F2}" dt="2023-05-29T22:28:40.600" v="4472" actId="1440"/>
          <ac:picMkLst>
            <pc:docMk/>
            <pc:sldMk cId="1424573908" sldId="278"/>
            <ac:picMk id="5" creationId="{E0C13A9E-2EA9-BD4F-7286-7890EDEFEC16}"/>
          </ac:picMkLst>
        </pc:picChg>
      </pc:sldChg>
      <pc:sldChg chg="add">
        <pc:chgData name="Jenny Toerien" userId="5a166c0d-fc55-4e4d-8a88-6977aa8a270d" providerId="ADAL" clId="{5B3A937C-5E7A-5A41-9B64-560D4DAC85F2}" dt="2023-05-29T01:41:51.848" v="3932"/>
        <pc:sldMkLst>
          <pc:docMk/>
          <pc:sldMk cId="3735527021" sldId="298"/>
        </pc:sldMkLst>
      </pc:sldChg>
      <pc:sldChg chg="add setBg">
        <pc:chgData name="Jenny Toerien" userId="5a166c0d-fc55-4e4d-8a88-6977aa8a270d" providerId="ADAL" clId="{5B3A937C-5E7A-5A41-9B64-560D4DAC85F2}" dt="2023-05-29T01:29:07.795" v="3498"/>
        <pc:sldMkLst>
          <pc:docMk/>
          <pc:sldMk cId="1505781172" sldId="577"/>
        </pc:sldMkLst>
      </pc:sldChg>
      <pc:sldChg chg="add del">
        <pc:chgData name="Jenny Toerien" userId="5a166c0d-fc55-4e4d-8a88-6977aa8a270d" providerId="ADAL" clId="{5B3A937C-5E7A-5A41-9B64-560D4DAC85F2}" dt="2023-05-29T01:22:25.637" v="2868"/>
        <pc:sldMkLst>
          <pc:docMk/>
          <pc:sldMk cId="2553304890" sldId="580"/>
        </pc:sldMkLst>
      </pc:sldChg>
      <pc:sldChg chg="addSp delSp modSp new mod">
        <pc:chgData name="Jenny Toerien" userId="5a166c0d-fc55-4e4d-8a88-6977aa8a270d" providerId="ADAL" clId="{5B3A937C-5E7A-5A41-9B64-560D4DAC85F2}" dt="2023-05-29T01:53:43.812" v="4075" actId="1076"/>
        <pc:sldMkLst>
          <pc:docMk/>
          <pc:sldMk cId="3205153629" sldId="581"/>
        </pc:sldMkLst>
        <pc:spChg chg="mod">
          <ac:chgData name="Jenny Toerien" userId="5a166c0d-fc55-4e4d-8a88-6977aa8a270d" providerId="ADAL" clId="{5B3A937C-5E7A-5A41-9B64-560D4DAC85F2}" dt="2023-05-29T01:24:24.244" v="3015" actId="20577"/>
          <ac:spMkLst>
            <pc:docMk/>
            <pc:sldMk cId="3205153629" sldId="581"/>
            <ac:spMk id="2" creationId="{D187DE91-0BFF-319A-F02C-03A7BDF6FD8C}"/>
          </ac:spMkLst>
        </pc:spChg>
        <pc:spChg chg="mod">
          <ac:chgData name="Jenny Toerien" userId="5a166c0d-fc55-4e4d-8a88-6977aa8a270d" providerId="ADAL" clId="{5B3A937C-5E7A-5A41-9B64-560D4DAC85F2}" dt="2023-05-29T01:53:16.992" v="4068" actId="14100"/>
          <ac:spMkLst>
            <pc:docMk/>
            <pc:sldMk cId="3205153629" sldId="581"/>
            <ac:spMk id="3" creationId="{37F9463C-D60D-4FF2-1617-EA379357AA85}"/>
          </ac:spMkLst>
        </pc:spChg>
        <pc:spChg chg="mod topLvl">
          <ac:chgData name="Jenny Toerien" userId="5a166c0d-fc55-4e4d-8a88-6977aa8a270d" providerId="ADAL" clId="{5B3A937C-5E7A-5A41-9B64-560D4DAC85F2}" dt="2023-05-29T01:53:34.273" v="4072" actId="14100"/>
          <ac:spMkLst>
            <pc:docMk/>
            <pc:sldMk cId="3205153629" sldId="581"/>
            <ac:spMk id="5" creationId="{1591EBB9-2EC2-81B2-6BA6-A70BA163AF81}"/>
          </ac:spMkLst>
        </pc:spChg>
        <pc:grpChg chg="add del mod">
          <ac:chgData name="Jenny Toerien" userId="5a166c0d-fc55-4e4d-8a88-6977aa8a270d" providerId="ADAL" clId="{5B3A937C-5E7A-5A41-9B64-560D4DAC85F2}" dt="2023-05-29T01:52:18.738" v="4057" actId="165"/>
          <ac:grpSpMkLst>
            <pc:docMk/>
            <pc:sldMk cId="3205153629" sldId="581"/>
            <ac:grpSpMk id="4" creationId="{F8D4F488-9871-B245-5E5A-2FB3B1C47C7E}"/>
          </ac:grpSpMkLst>
        </pc:grpChg>
        <pc:picChg chg="mod topLvl">
          <ac:chgData name="Jenny Toerien" userId="5a166c0d-fc55-4e4d-8a88-6977aa8a270d" providerId="ADAL" clId="{5B3A937C-5E7A-5A41-9B64-560D4DAC85F2}" dt="2023-05-29T01:53:43.812" v="4075" actId="1076"/>
          <ac:picMkLst>
            <pc:docMk/>
            <pc:sldMk cId="3205153629" sldId="581"/>
            <ac:picMk id="6" creationId="{C9790AD7-C7DC-086C-8963-3B46ADD48087}"/>
          </ac:picMkLst>
        </pc:picChg>
      </pc:sldChg>
      <pc:sldChg chg="addSp delSp modSp new mod ord modClrScheme chgLayout">
        <pc:chgData name="Jenny Toerien" userId="5a166c0d-fc55-4e4d-8a88-6977aa8a270d" providerId="ADAL" clId="{5B3A937C-5E7A-5A41-9B64-560D4DAC85F2}" dt="2023-05-29T22:13:41.052" v="4390" actId="20578"/>
        <pc:sldMkLst>
          <pc:docMk/>
          <pc:sldMk cId="833549043" sldId="582"/>
        </pc:sldMkLst>
        <pc:spChg chg="del">
          <ac:chgData name="Jenny Toerien" userId="5a166c0d-fc55-4e4d-8a88-6977aa8a270d" providerId="ADAL" clId="{5B3A937C-5E7A-5A41-9B64-560D4DAC85F2}" dt="2023-05-29T22:02:53.018" v="4256" actId="478"/>
          <ac:spMkLst>
            <pc:docMk/>
            <pc:sldMk cId="833549043" sldId="582"/>
            <ac:spMk id="2" creationId="{A5D0BA60-0B24-E5AB-24FD-ACFAA4EDC449}"/>
          </ac:spMkLst>
        </pc:spChg>
        <pc:spChg chg="del mod">
          <ac:chgData name="Jenny Toerien" userId="5a166c0d-fc55-4e4d-8a88-6977aa8a270d" providerId="ADAL" clId="{5B3A937C-5E7A-5A41-9B64-560D4DAC85F2}" dt="2023-05-29T22:02:48.829" v="4254" actId="478"/>
          <ac:spMkLst>
            <pc:docMk/>
            <pc:sldMk cId="833549043" sldId="582"/>
            <ac:spMk id="3" creationId="{76307852-4DFA-97AB-ACF3-53F2318E2876}"/>
          </ac:spMkLst>
        </pc:spChg>
        <pc:spChg chg="add del mod">
          <ac:chgData name="Jenny Toerien" userId="5a166c0d-fc55-4e4d-8a88-6977aa8a270d" providerId="ADAL" clId="{5B3A937C-5E7A-5A41-9B64-560D4DAC85F2}" dt="2023-05-29T22:02:50.780" v="4255" actId="478"/>
          <ac:spMkLst>
            <pc:docMk/>
            <pc:sldMk cId="833549043" sldId="582"/>
            <ac:spMk id="7" creationId="{9558DDB5-B0DE-405B-7557-76762DE3F522}"/>
          </ac:spMkLst>
        </pc:spChg>
        <pc:spChg chg="add mod">
          <ac:chgData name="Jenny Toerien" userId="5a166c0d-fc55-4e4d-8a88-6977aa8a270d" providerId="ADAL" clId="{5B3A937C-5E7A-5A41-9B64-560D4DAC85F2}" dt="2023-05-29T22:10:19.772" v="4374" actId="20577"/>
          <ac:spMkLst>
            <pc:docMk/>
            <pc:sldMk cId="833549043" sldId="582"/>
            <ac:spMk id="10" creationId="{5599CE32-631A-117F-D8C8-E9F48DB47E59}"/>
          </ac:spMkLst>
        </pc:spChg>
        <pc:picChg chg="add del mod">
          <ac:chgData name="Jenny Toerien" userId="5a166c0d-fc55-4e4d-8a88-6977aa8a270d" providerId="ADAL" clId="{5B3A937C-5E7A-5A41-9B64-560D4DAC85F2}" dt="2023-05-29T22:04:50.539" v="4270" actId="478"/>
          <ac:picMkLst>
            <pc:docMk/>
            <pc:sldMk cId="833549043" sldId="582"/>
            <ac:picMk id="4" creationId="{44EEAB6D-B7D7-4F34-22BF-E005DB0261CC}"/>
          </ac:picMkLst>
        </pc:picChg>
        <pc:picChg chg="add del mod">
          <ac:chgData name="Jenny Toerien" userId="5a166c0d-fc55-4e4d-8a88-6977aa8a270d" providerId="ADAL" clId="{5B3A937C-5E7A-5A41-9B64-560D4DAC85F2}" dt="2023-05-29T22:04:52.474" v="4271" actId="478"/>
          <ac:picMkLst>
            <pc:docMk/>
            <pc:sldMk cId="833549043" sldId="582"/>
            <ac:picMk id="5" creationId="{14D8DEFF-8B14-F80A-7D64-089DA1D91389}"/>
          </ac:picMkLst>
        </pc:picChg>
        <pc:picChg chg="add mod">
          <ac:chgData name="Jenny Toerien" userId="5a166c0d-fc55-4e4d-8a88-6977aa8a270d" providerId="ADAL" clId="{5B3A937C-5E7A-5A41-9B64-560D4DAC85F2}" dt="2023-05-29T22:10:42.512" v="4378" actId="1076"/>
          <ac:picMkLst>
            <pc:docMk/>
            <pc:sldMk cId="833549043" sldId="582"/>
            <ac:picMk id="8" creationId="{E92A3536-7BD4-5C2D-B7F6-C41AEB9989C7}"/>
          </ac:picMkLst>
        </pc:picChg>
      </pc:sldChg>
      <pc:sldChg chg="modSp new mod">
        <pc:chgData name="Jenny Toerien" userId="5a166c0d-fc55-4e4d-8a88-6977aa8a270d" providerId="ADAL" clId="{5B3A937C-5E7A-5A41-9B64-560D4DAC85F2}" dt="2023-05-29T01:26:28.028" v="3253" actId="20577"/>
        <pc:sldMkLst>
          <pc:docMk/>
          <pc:sldMk cId="2647943776" sldId="583"/>
        </pc:sldMkLst>
        <pc:spChg chg="mod">
          <ac:chgData name="Jenny Toerien" userId="5a166c0d-fc55-4e4d-8a88-6977aa8a270d" providerId="ADAL" clId="{5B3A937C-5E7A-5A41-9B64-560D4DAC85F2}" dt="2023-05-29T01:26:28.028" v="3253" actId="20577"/>
          <ac:spMkLst>
            <pc:docMk/>
            <pc:sldMk cId="2647943776" sldId="583"/>
            <ac:spMk id="3" creationId="{BBABC791-A624-C7E4-EE8F-BF3947E56457}"/>
          </ac:spMkLst>
        </pc:spChg>
      </pc:sldChg>
      <pc:sldChg chg="modSp add mod">
        <pc:chgData name="Jenny Toerien" userId="5a166c0d-fc55-4e4d-8a88-6977aa8a270d" providerId="ADAL" clId="{5B3A937C-5E7A-5A41-9B64-560D4DAC85F2}" dt="2023-05-29T01:32:10.509" v="3922" actId="313"/>
        <pc:sldMkLst>
          <pc:docMk/>
          <pc:sldMk cId="1694953834" sldId="584"/>
        </pc:sldMkLst>
        <pc:spChg chg="mod">
          <ac:chgData name="Jenny Toerien" userId="5a166c0d-fc55-4e4d-8a88-6977aa8a270d" providerId="ADAL" clId="{5B3A937C-5E7A-5A41-9B64-560D4DAC85F2}" dt="2023-05-29T01:30:31.792" v="3546" actId="20577"/>
          <ac:spMkLst>
            <pc:docMk/>
            <pc:sldMk cId="1694953834" sldId="584"/>
            <ac:spMk id="2" creationId="{60529699-DCA6-8CF9-F1EB-603605B66C98}"/>
          </ac:spMkLst>
        </pc:spChg>
        <pc:spChg chg="mod">
          <ac:chgData name="Jenny Toerien" userId="5a166c0d-fc55-4e4d-8a88-6977aa8a270d" providerId="ADAL" clId="{5B3A937C-5E7A-5A41-9B64-560D4DAC85F2}" dt="2023-05-29T01:32:10.509" v="3922" actId="313"/>
          <ac:spMkLst>
            <pc:docMk/>
            <pc:sldMk cId="1694953834" sldId="584"/>
            <ac:spMk id="3" creationId="{9B92BA87-0715-1FBA-9BC0-FE6573143EED}"/>
          </ac:spMkLst>
        </pc:spChg>
      </pc:sldChg>
      <pc:sldChg chg="addSp modSp mod modAnim">
        <pc:chgData name="Jenny Toerien" userId="5a166c0d-fc55-4e4d-8a88-6977aa8a270d" providerId="ADAL" clId="{5B3A937C-5E7A-5A41-9B64-560D4DAC85F2}" dt="2023-05-29T22:43:47.413" v="4534"/>
        <pc:sldMkLst>
          <pc:docMk/>
          <pc:sldMk cId="3819452753" sldId="584"/>
        </pc:sldMkLst>
        <pc:spChg chg="mod">
          <ac:chgData name="Jenny Toerien" userId="5a166c0d-fc55-4e4d-8a88-6977aa8a270d" providerId="ADAL" clId="{5B3A937C-5E7A-5A41-9B64-560D4DAC85F2}" dt="2023-05-29T22:34:59.557" v="4508" actId="114"/>
          <ac:spMkLst>
            <pc:docMk/>
            <pc:sldMk cId="3819452753" sldId="584"/>
            <ac:spMk id="3" creationId="{9B92BA87-0715-1FBA-9BC0-FE6573143EED}"/>
          </ac:spMkLst>
        </pc:spChg>
        <pc:grpChg chg="add mod">
          <ac:chgData name="Jenny Toerien" userId="5a166c0d-fc55-4e4d-8a88-6977aa8a270d" providerId="ADAL" clId="{5B3A937C-5E7A-5A41-9B64-560D4DAC85F2}" dt="2023-05-29T21:56:09.153" v="4239" actId="1037"/>
          <ac:grpSpMkLst>
            <pc:docMk/>
            <pc:sldMk cId="3819452753" sldId="584"/>
            <ac:grpSpMk id="8" creationId="{5EFAC998-7D3F-343A-2327-FE3D2136992F}"/>
          </ac:grpSpMkLst>
        </pc:grpChg>
        <pc:picChg chg="mod">
          <ac:chgData name="Jenny Toerien" userId="5a166c0d-fc55-4e4d-8a88-6977aa8a270d" providerId="ADAL" clId="{5B3A937C-5E7A-5A41-9B64-560D4DAC85F2}" dt="2023-05-29T22:34:47.392" v="4507" actId="14861"/>
          <ac:picMkLst>
            <pc:docMk/>
            <pc:sldMk cId="3819452753" sldId="584"/>
            <ac:picMk id="4" creationId="{1E218915-EF4C-E594-D032-CE19CFA0AAA6}"/>
          </ac:picMkLst>
        </pc:picChg>
        <pc:picChg chg="add mod">
          <ac:chgData name="Jenny Toerien" userId="5a166c0d-fc55-4e4d-8a88-6977aa8a270d" providerId="ADAL" clId="{5B3A937C-5E7A-5A41-9B64-560D4DAC85F2}" dt="2023-05-29T21:56:35.698" v="4240" actId="1582"/>
          <ac:picMkLst>
            <pc:docMk/>
            <pc:sldMk cId="3819452753" sldId="584"/>
            <ac:picMk id="5" creationId="{CA74EA84-755C-145D-CBC9-F9A3F070476D}"/>
          </ac:picMkLst>
        </pc:picChg>
        <pc:picChg chg="add mod">
          <ac:chgData name="Jenny Toerien" userId="5a166c0d-fc55-4e4d-8a88-6977aa8a270d" providerId="ADAL" clId="{5B3A937C-5E7A-5A41-9B64-560D4DAC85F2}" dt="2023-05-29T21:56:47.720" v="4242" actId="1582"/>
          <ac:picMkLst>
            <pc:docMk/>
            <pc:sldMk cId="3819452753" sldId="584"/>
            <ac:picMk id="6" creationId="{58477A93-FF33-98F3-2C94-FC40F9BB7DA6}"/>
          </ac:picMkLst>
        </pc:picChg>
        <pc:picChg chg="add mod">
          <ac:chgData name="Jenny Toerien" userId="5a166c0d-fc55-4e4d-8a88-6977aa8a270d" providerId="ADAL" clId="{5B3A937C-5E7A-5A41-9B64-560D4DAC85F2}" dt="2023-05-29T21:56:54.596" v="4243" actId="1582"/>
          <ac:picMkLst>
            <pc:docMk/>
            <pc:sldMk cId="3819452753" sldId="584"/>
            <ac:picMk id="7" creationId="{B78C1D85-BBFF-77AF-66B0-9ECFF51096A7}"/>
          </ac:picMkLst>
        </pc:picChg>
        <pc:picChg chg="mod">
          <ac:chgData name="Jenny Toerien" userId="5a166c0d-fc55-4e4d-8a88-6977aa8a270d" providerId="ADAL" clId="{5B3A937C-5E7A-5A41-9B64-560D4DAC85F2}" dt="2023-05-29T21:56:41.864" v="4241" actId="1582"/>
          <ac:picMkLst>
            <pc:docMk/>
            <pc:sldMk cId="3819452753" sldId="584"/>
            <ac:picMk id="11" creationId="{F0AAE265-2E00-A5A5-2498-6DE3FEAC1FF9}"/>
          </ac:picMkLst>
        </pc:picChg>
      </pc:sldChg>
      <pc:sldChg chg="add setBg">
        <pc:chgData name="Jenny Toerien" userId="5a166c0d-fc55-4e4d-8a88-6977aa8a270d" providerId="ADAL" clId="{5B3A937C-5E7A-5A41-9B64-560D4DAC85F2}" dt="2023-05-29T01:32:57.741" v="3923"/>
        <pc:sldMkLst>
          <pc:docMk/>
          <pc:sldMk cId="1054606499" sldId="585"/>
        </pc:sldMkLst>
      </pc:sldChg>
      <pc:sldChg chg="add">
        <pc:chgData name="Jenny Toerien" userId="5a166c0d-fc55-4e4d-8a88-6977aa8a270d" providerId="ADAL" clId="{5B3A937C-5E7A-5A41-9B64-560D4DAC85F2}" dt="2023-05-29T01:34:15.027" v="3926"/>
        <pc:sldMkLst>
          <pc:docMk/>
          <pc:sldMk cId="2767968424" sldId="587"/>
        </pc:sldMkLst>
      </pc:sldChg>
      <pc:sldChg chg="add">
        <pc:chgData name="Jenny Toerien" userId="5a166c0d-fc55-4e4d-8a88-6977aa8a270d" providerId="ADAL" clId="{5B3A937C-5E7A-5A41-9B64-560D4DAC85F2}" dt="2023-05-29T01:34:45.444" v="3927"/>
        <pc:sldMkLst>
          <pc:docMk/>
          <pc:sldMk cId="2487439764" sldId="588"/>
        </pc:sldMkLst>
      </pc:sldChg>
      <pc:sldChg chg="add">
        <pc:chgData name="Jenny Toerien" userId="5a166c0d-fc55-4e4d-8a88-6977aa8a270d" providerId="ADAL" clId="{5B3A937C-5E7A-5A41-9B64-560D4DAC85F2}" dt="2023-05-29T01:35:12.849" v="3928"/>
        <pc:sldMkLst>
          <pc:docMk/>
          <pc:sldMk cId="596256858" sldId="591"/>
        </pc:sldMkLst>
      </pc:sldChg>
      <pc:sldChg chg="add">
        <pc:chgData name="Jenny Toerien" userId="5a166c0d-fc55-4e4d-8a88-6977aa8a270d" providerId="ADAL" clId="{5B3A937C-5E7A-5A41-9B64-560D4DAC85F2}" dt="2023-05-29T01:35:41.086" v="3929"/>
        <pc:sldMkLst>
          <pc:docMk/>
          <pc:sldMk cId="2416173643" sldId="592"/>
        </pc:sldMkLst>
      </pc:sldChg>
      <pc:sldChg chg="addSp delSp modSp add mod delAnim modAnim">
        <pc:chgData name="Jenny Toerien" userId="5a166c0d-fc55-4e4d-8a88-6977aa8a270d" providerId="ADAL" clId="{5B3A937C-5E7A-5A41-9B64-560D4DAC85F2}" dt="2023-05-29T22:31:21.759" v="4493" actId="1076"/>
        <pc:sldMkLst>
          <pc:docMk/>
          <pc:sldMk cId="2607560897" sldId="598"/>
        </pc:sldMkLst>
        <pc:spChg chg="mod">
          <ac:chgData name="Jenny Toerien" userId="5a166c0d-fc55-4e4d-8a88-6977aa8a270d" providerId="ADAL" clId="{5B3A937C-5E7A-5A41-9B64-560D4DAC85F2}" dt="2023-05-29T01:49:09.456" v="4039" actId="1076"/>
          <ac:spMkLst>
            <pc:docMk/>
            <pc:sldMk cId="2607560897" sldId="598"/>
            <ac:spMk id="2" creationId="{97369955-1F29-6E05-9578-F2FAF9D345A6}"/>
          </ac:spMkLst>
        </pc:spChg>
        <pc:spChg chg="del">
          <ac:chgData name="Jenny Toerien" userId="5a166c0d-fc55-4e4d-8a88-6977aa8a270d" providerId="ADAL" clId="{5B3A937C-5E7A-5A41-9B64-560D4DAC85F2}" dt="2023-05-29T01:47:49.174" v="4031" actId="478"/>
          <ac:spMkLst>
            <pc:docMk/>
            <pc:sldMk cId="2607560897" sldId="598"/>
            <ac:spMk id="3" creationId="{988A7B16-B714-ABA2-3C29-74B60645C2A9}"/>
          </ac:spMkLst>
        </pc:spChg>
        <pc:spChg chg="add mod">
          <ac:chgData name="Jenny Toerien" userId="5a166c0d-fc55-4e4d-8a88-6977aa8a270d" providerId="ADAL" clId="{5B3A937C-5E7A-5A41-9B64-560D4DAC85F2}" dt="2023-05-29T22:31:21.759" v="4493" actId="1076"/>
          <ac:spMkLst>
            <pc:docMk/>
            <pc:sldMk cId="2607560897" sldId="598"/>
            <ac:spMk id="3" creationId="{E996E760-5FB6-2841-B359-685819261631}"/>
          </ac:spMkLst>
        </pc:spChg>
        <pc:spChg chg="add mod">
          <ac:chgData name="Jenny Toerien" userId="5a166c0d-fc55-4e4d-8a88-6977aa8a270d" providerId="ADAL" clId="{5B3A937C-5E7A-5A41-9B64-560D4DAC85F2}" dt="2023-05-29T01:47:32.057" v="4030" actId="1076"/>
          <ac:spMkLst>
            <pc:docMk/>
            <pc:sldMk cId="2607560897" sldId="598"/>
            <ac:spMk id="4" creationId="{FAB7D3A0-A1DC-F9CC-6C1D-A0E02B6EA1E2}"/>
          </ac:spMkLst>
        </pc:spChg>
        <pc:spChg chg="del">
          <ac:chgData name="Jenny Toerien" userId="5a166c0d-fc55-4e4d-8a88-6977aa8a270d" providerId="ADAL" clId="{5B3A937C-5E7A-5A41-9B64-560D4DAC85F2}" dt="2023-05-29T01:47:29.186" v="4028" actId="478"/>
          <ac:spMkLst>
            <pc:docMk/>
            <pc:sldMk cId="2607560897" sldId="598"/>
            <ac:spMk id="5" creationId="{CA4B021D-075B-D4A7-972E-D79439DFAF29}"/>
          </ac:spMkLst>
        </pc:spChg>
        <pc:spChg chg="add mod">
          <ac:chgData name="Jenny Toerien" userId="5a166c0d-fc55-4e4d-8a88-6977aa8a270d" providerId="ADAL" clId="{5B3A937C-5E7A-5A41-9B64-560D4DAC85F2}" dt="2023-05-29T01:47:56.566" v="4034" actId="14100"/>
          <ac:spMkLst>
            <pc:docMk/>
            <pc:sldMk cId="2607560897" sldId="598"/>
            <ac:spMk id="6" creationId="{67BF1F4D-9894-719E-CE56-BDC646AF64C5}"/>
          </ac:spMkLst>
        </pc:spChg>
        <pc:spChg chg="add mod">
          <ac:chgData name="Jenny Toerien" userId="5a166c0d-fc55-4e4d-8a88-6977aa8a270d" providerId="ADAL" clId="{5B3A937C-5E7A-5A41-9B64-560D4DAC85F2}" dt="2023-05-29T01:49:20.796" v="4042" actId="1076"/>
          <ac:spMkLst>
            <pc:docMk/>
            <pc:sldMk cId="2607560897" sldId="598"/>
            <ac:spMk id="8" creationId="{18F64357-30EA-14DD-A986-12FCD2A39F39}"/>
          </ac:spMkLst>
        </pc:spChg>
        <pc:spChg chg="mod">
          <ac:chgData name="Jenny Toerien" userId="5a166c0d-fc55-4e4d-8a88-6977aa8a270d" providerId="ADAL" clId="{5B3A937C-5E7A-5A41-9B64-560D4DAC85F2}" dt="2023-05-29T01:48:59.444" v="4036" actId="1076"/>
          <ac:spMkLst>
            <pc:docMk/>
            <pc:sldMk cId="2607560897" sldId="598"/>
            <ac:spMk id="9" creationId="{D2A687B7-1A85-6B67-FBEE-8258D63F68F6}"/>
          </ac:spMkLst>
        </pc:spChg>
      </pc:sldChg>
      <pc:sldChg chg="add del">
        <pc:chgData name="Jenny Toerien" userId="5a166c0d-fc55-4e4d-8a88-6977aa8a270d" providerId="ADAL" clId="{5B3A937C-5E7A-5A41-9B64-560D4DAC85F2}" dt="2023-05-29T01:49:22.903" v="4043" actId="2696"/>
        <pc:sldMkLst>
          <pc:docMk/>
          <pc:sldMk cId="2584115250" sldId="599"/>
        </pc:sldMkLst>
      </pc:sldChg>
      <pc:sldChg chg="modAnim">
        <pc:chgData name="Jenny Toerien" userId="5a166c0d-fc55-4e4d-8a88-6977aa8a270d" providerId="ADAL" clId="{5B3A937C-5E7A-5A41-9B64-560D4DAC85F2}" dt="2023-05-29T21:57:40.361" v="4244"/>
        <pc:sldMkLst>
          <pc:docMk/>
          <pc:sldMk cId="1761283558" sldId="699"/>
        </pc:sldMkLst>
      </pc:sldChg>
      <pc:sldChg chg="add">
        <pc:chgData name="Jenny Toerien" userId="5a166c0d-fc55-4e4d-8a88-6977aa8a270d" providerId="ADAL" clId="{5B3A937C-5E7A-5A41-9B64-560D4DAC85F2}" dt="2023-05-29T01:38:34.021" v="3931"/>
        <pc:sldMkLst>
          <pc:docMk/>
          <pc:sldMk cId="2132665211" sldId="699"/>
        </pc:sldMkLst>
      </pc:sldChg>
      <pc:sldChg chg="addSp delSp modSp add mod ord">
        <pc:chgData name="Jenny Toerien" userId="5a166c0d-fc55-4e4d-8a88-6977aa8a270d" providerId="ADAL" clId="{5B3A937C-5E7A-5A41-9B64-560D4DAC85F2}" dt="2023-05-29T22:30:22.864" v="4480" actId="14861"/>
        <pc:sldMkLst>
          <pc:docMk/>
          <pc:sldMk cId="258013984" sldId="700"/>
        </pc:sldMkLst>
        <pc:spChg chg="mod">
          <ac:chgData name="Jenny Toerien" userId="5a166c0d-fc55-4e4d-8a88-6977aa8a270d" providerId="ADAL" clId="{5B3A937C-5E7A-5A41-9B64-560D4DAC85F2}" dt="2023-05-29T01:55:00.668" v="4113" actId="20577"/>
          <ac:spMkLst>
            <pc:docMk/>
            <pc:sldMk cId="258013984" sldId="700"/>
            <ac:spMk id="2" creationId="{60529699-DCA6-8CF9-F1EB-603605B66C98}"/>
          </ac:spMkLst>
        </pc:spChg>
        <pc:spChg chg="mod">
          <ac:chgData name="Jenny Toerien" userId="5a166c0d-fc55-4e4d-8a88-6977aa8a270d" providerId="ADAL" clId="{5B3A937C-5E7A-5A41-9B64-560D4DAC85F2}" dt="2023-05-29T22:29:42.033" v="4475" actId="108"/>
          <ac:spMkLst>
            <pc:docMk/>
            <pc:sldMk cId="258013984" sldId="700"/>
            <ac:spMk id="3" creationId="{9B92BA87-0715-1FBA-9BC0-FE6573143EED}"/>
          </ac:spMkLst>
        </pc:spChg>
        <pc:spChg chg="add mod topLvl">
          <ac:chgData name="Jenny Toerien" userId="5a166c0d-fc55-4e4d-8a88-6977aa8a270d" providerId="ADAL" clId="{5B3A937C-5E7A-5A41-9B64-560D4DAC85F2}" dt="2023-05-29T22:29:53.881" v="4476" actId="108"/>
          <ac:spMkLst>
            <pc:docMk/>
            <pc:sldMk cId="258013984" sldId="700"/>
            <ac:spMk id="6" creationId="{7081DA6B-8D92-26EB-222B-114A1878ED49}"/>
          </ac:spMkLst>
        </pc:spChg>
        <pc:grpChg chg="add del mod">
          <ac:chgData name="Jenny Toerien" userId="5a166c0d-fc55-4e4d-8a88-6977aa8a270d" providerId="ADAL" clId="{5B3A937C-5E7A-5A41-9B64-560D4DAC85F2}" dt="2023-05-29T01:55:24.910" v="4155" actId="165"/>
          <ac:grpSpMkLst>
            <pc:docMk/>
            <pc:sldMk cId="258013984" sldId="700"/>
            <ac:grpSpMk id="5" creationId="{27E1FD75-E67C-F726-F7D1-75ABEDACE72D}"/>
          </ac:grpSpMkLst>
        </pc:grpChg>
        <pc:picChg chg="mod">
          <ac:chgData name="Jenny Toerien" userId="5a166c0d-fc55-4e4d-8a88-6977aa8a270d" providerId="ADAL" clId="{5B3A937C-5E7A-5A41-9B64-560D4DAC85F2}" dt="2023-05-29T22:30:22.864" v="4480" actId="14861"/>
          <ac:picMkLst>
            <pc:docMk/>
            <pc:sldMk cId="258013984" sldId="700"/>
            <ac:picMk id="4" creationId="{1E218915-EF4C-E594-D032-CE19CFA0AAA6}"/>
          </ac:picMkLst>
        </pc:picChg>
        <pc:picChg chg="add mod topLvl">
          <ac:chgData name="Jenny Toerien" userId="5a166c0d-fc55-4e4d-8a88-6977aa8a270d" providerId="ADAL" clId="{5B3A937C-5E7A-5A41-9B64-560D4DAC85F2}" dt="2023-05-29T22:30:03.955" v="4478" actId="208"/>
          <ac:picMkLst>
            <pc:docMk/>
            <pc:sldMk cId="258013984" sldId="700"/>
            <ac:picMk id="7" creationId="{32BFEFDF-2480-674B-1C84-8EC929D5C8D3}"/>
          </ac:picMkLst>
        </pc:picChg>
      </pc:sldChg>
      <pc:sldChg chg="addSp delSp modSp new mod">
        <pc:chgData name="Jenny Toerien" userId="5a166c0d-fc55-4e4d-8a88-6977aa8a270d" providerId="ADAL" clId="{5B3A937C-5E7A-5A41-9B64-560D4DAC85F2}" dt="2023-05-29T22:26:42.464" v="4454" actId="208"/>
        <pc:sldMkLst>
          <pc:docMk/>
          <pc:sldMk cId="3994724317" sldId="701"/>
        </pc:sldMkLst>
        <pc:spChg chg="add del mod">
          <ac:chgData name="Jenny Toerien" userId="5a166c0d-fc55-4e4d-8a88-6977aa8a270d" providerId="ADAL" clId="{5B3A937C-5E7A-5A41-9B64-560D4DAC85F2}" dt="2023-05-29T22:26:08.445" v="4445" actId="478"/>
          <ac:spMkLst>
            <pc:docMk/>
            <pc:sldMk cId="3994724317" sldId="701"/>
            <ac:spMk id="2" creationId="{C1E16421-F55B-33D9-34CF-B9D08192FE6A}"/>
          </ac:spMkLst>
        </pc:spChg>
        <pc:spChg chg="del">
          <ac:chgData name="Jenny Toerien" userId="5a166c0d-fc55-4e4d-8a88-6977aa8a270d" providerId="ADAL" clId="{5B3A937C-5E7A-5A41-9B64-560D4DAC85F2}" dt="2023-05-29T01:59:14.342" v="4178" actId="478"/>
          <ac:spMkLst>
            <pc:docMk/>
            <pc:sldMk cId="3994724317" sldId="701"/>
            <ac:spMk id="2" creationId="{C973E930-9C97-B095-10C2-44292ACFC658}"/>
          </ac:spMkLst>
        </pc:spChg>
        <pc:spChg chg="add mod">
          <ac:chgData name="Jenny Toerien" userId="5a166c0d-fc55-4e4d-8a88-6977aa8a270d" providerId="ADAL" clId="{5B3A937C-5E7A-5A41-9B64-560D4DAC85F2}" dt="2023-05-29T22:26:27.140" v="4450" actId="14100"/>
          <ac:spMkLst>
            <pc:docMk/>
            <pc:sldMk cId="3994724317" sldId="701"/>
            <ac:spMk id="3" creationId="{52D888D6-3BC5-2997-FF53-ECA387A9CFAD}"/>
          </ac:spMkLst>
        </pc:spChg>
        <pc:spChg chg="del">
          <ac:chgData name="Jenny Toerien" userId="5a166c0d-fc55-4e4d-8a88-6977aa8a270d" providerId="ADAL" clId="{5B3A937C-5E7A-5A41-9B64-560D4DAC85F2}" dt="2023-05-29T01:59:11.778" v="4177" actId="478"/>
          <ac:spMkLst>
            <pc:docMk/>
            <pc:sldMk cId="3994724317" sldId="701"/>
            <ac:spMk id="3" creationId="{ED32BF40-3F98-25A3-A6CB-E0C191C600B7}"/>
          </ac:spMkLst>
        </pc:spChg>
        <pc:spChg chg="add del mod topLvl">
          <ac:chgData name="Jenny Toerien" userId="5a166c0d-fc55-4e4d-8a88-6977aa8a270d" providerId="ADAL" clId="{5B3A937C-5E7A-5A41-9B64-560D4DAC85F2}" dt="2023-05-29T22:24:36.151" v="4430" actId="478"/>
          <ac:spMkLst>
            <pc:docMk/>
            <pc:sldMk cId="3994724317" sldId="701"/>
            <ac:spMk id="5" creationId="{738E4C31-5CA5-B891-B042-A7126CA64F61}"/>
          </ac:spMkLst>
        </pc:spChg>
        <pc:grpChg chg="add del mod">
          <ac:chgData name="Jenny Toerien" userId="5a166c0d-fc55-4e4d-8a88-6977aa8a270d" providerId="ADAL" clId="{5B3A937C-5E7A-5A41-9B64-560D4DAC85F2}" dt="2023-05-29T01:59:31.602" v="4181" actId="165"/>
          <ac:grpSpMkLst>
            <pc:docMk/>
            <pc:sldMk cId="3994724317" sldId="701"/>
            <ac:grpSpMk id="4" creationId="{0F39856B-2E96-1B71-D047-A6498F56354B}"/>
          </ac:grpSpMkLst>
        </pc:grpChg>
        <pc:picChg chg="add mod topLvl">
          <ac:chgData name="Jenny Toerien" userId="5a166c0d-fc55-4e4d-8a88-6977aa8a270d" providerId="ADAL" clId="{5B3A937C-5E7A-5A41-9B64-560D4DAC85F2}" dt="2023-05-29T22:26:42.464" v="4454" actId="208"/>
          <ac:picMkLst>
            <pc:docMk/>
            <pc:sldMk cId="3994724317" sldId="701"/>
            <ac:picMk id="6" creationId="{FE1D00C3-F4B8-6270-322B-56297596545D}"/>
          </ac:picMkLst>
        </pc:picChg>
      </pc:sldChg>
      <pc:sldChg chg="modSp mod">
        <pc:chgData name="Jenny Toerien" userId="5a166c0d-fc55-4e4d-8a88-6977aa8a270d" providerId="ADAL" clId="{5B3A937C-5E7A-5A41-9B64-560D4DAC85F2}" dt="2023-05-29T22:34:37.005" v="4506" actId="14861"/>
        <pc:sldMkLst>
          <pc:docMk/>
          <pc:sldMk cId="1325918920" sldId="702"/>
        </pc:sldMkLst>
        <pc:picChg chg="mod">
          <ac:chgData name="Jenny Toerien" userId="5a166c0d-fc55-4e4d-8a88-6977aa8a270d" providerId="ADAL" clId="{5B3A937C-5E7A-5A41-9B64-560D4DAC85F2}" dt="2023-05-29T22:34:37.005" v="4506" actId="14861"/>
          <ac:picMkLst>
            <pc:docMk/>
            <pc:sldMk cId="1325918920" sldId="702"/>
            <ac:picMk id="4" creationId="{6E121241-E3A5-7932-2DE3-4A1F31C03D16}"/>
          </ac:picMkLst>
        </pc:picChg>
      </pc:sldChg>
      <pc:sldChg chg="modSp mod">
        <pc:chgData name="Jenny Toerien" userId="5a166c0d-fc55-4e4d-8a88-6977aa8a270d" providerId="ADAL" clId="{5B3A937C-5E7A-5A41-9B64-560D4DAC85F2}" dt="2023-05-29T22:12:56.083" v="4388" actId="14861"/>
        <pc:sldMkLst>
          <pc:docMk/>
          <pc:sldMk cId="417224199" sldId="706"/>
        </pc:sldMkLst>
        <pc:spChg chg="mod">
          <ac:chgData name="Jenny Toerien" userId="5a166c0d-fc55-4e4d-8a88-6977aa8a270d" providerId="ADAL" clId="{5B3A937C-5E7A-5A41-9B64-560D4DAC85F2}" dt="2023-05-29T22:12:16.141" v="4386" actId="1076"/>
          <ac:spMkLst>
            <pc:docMk/>
            <pc:sldMk cId="417224199" sldId="706"/>
            <ac:spMk id="9" creationId="{33BE3C3D-BA7D-DD98-B802-0E254DAB42CC}"/>
          </ac:spMkLst>
        </pc:spChg>
        <pc:spChg chg="mod">
          <ac:chgData name="Jenny Toerien" userId="5a166c0d-fc55-4e4d-8a88-6977aa8a270d" providerId="ADAL" clId="{5B3A937C-5E7A-5A41-9B64-560D4DAC85F2}" dt="2023-05-29T22:12:02.174" v="4385" actId="20577"/>
          <ac:spMkLst>
            <pc:docMk/>
            <pc:sldMk cId="417224199" sldId="706"/>
            <ac:spMk id="11" creationId="{36597CE5-1E20-6422-4A2C-969703FF1718}"/>
          </ac:spMkLst>
        </pc:spChg>
        <pc:picChg chg="mod">
          <ac:chgData name="Jenny Toerien" userId="5a166c0d-fc55-4e4d-8a88-6977aa8a270d" providerId="ADAL" clId="{5B3A937C-5E7A-5A41-9B64-560D4DAC85F2}" dt="2023-05-29T22:12:56.083" v="4388" actId="14861"/>
          <ac:picMkLst>
            <pc:docMk/>
            <pc:sldMk cId="417224199" sldId="706"/>
            <ac:picMk id="4" creationId="{C43DB935-4F17-7C73-6689-A68253274B06}"/>
          </ac:picMkLst>
        </pc:picChg>
      </pc:sldChg>
      <pc:sldChg chg="delSp add del mod">
        <pc:chgData name="Jenny Toerien" userId="5a166c0d-fc55-4e4d-8a88-6977aa8a270d" providerId="ADAL" clId="{5B3A937C-5E7A-5A41-9B64-560D4DAC85F2}" dt="2023-05-29T22:11:32.893" v="4384" actId="2696"/>
        <pc:sldMkLst>
          <pc:docMk/>
          <pc:sldMk cId="1668843377" sldId="707"/>
        </pc:sldMkLst>
        <pc:picChg chg="del">
          <ac:chgData name="Jenny Toerien" userId="5a166c0d-fc55-4e4d-8a88-6977aa8a270d" providerId="ADAL" clId="{5B3A937C-5E7A-5A41-9B64-560D4DAC85F2}" dt="2023-05-29T22:03:47.659" v="4265" actId="478"/>
          <ac:picMkLst>
            <pc:docMk/>
            <pc:sldMk cId="1668843377" sldId="707"/>
            <ac:picMk id="4" creationId="{44EEAB6D-B7D7-4F34-22BF-E005DB0261CC}"/>
          </ac:picMkLst>
        </pc:picChg>
        <pc:picChg chg="del">
          <ac:chgData name="Jenny Toerien" userId="5a166c0d-fc55-4e4d-8a88-6977aa8a270d" providerId="ADAL" clId="{5B3A937C-5E7A-5A41-9B64-560D4DAC85F2}" dt="2023-05-29T22:03:49.454" v="4266" actId="478"/>
          <ac:picMkLst>
            <pc:docMk/>
            <pc:sldMk cId="1668843377" sldId="707"/>
            <ac:picMk id="5" creationId="{14D8DEFF-8B14-F80A-7D64-089DA1D91389}"/>
          </ac:picMkLst>
        </pc:picChg>
      </pc:sldChg>
      <pc:sldChg chg="delSp modSp add mod ord modClrScheme chgLayout">
        <pc:chgData name="Jenny Toerien" userId="5a166c0d-fc55-4e4d-8a88-6977aa8a270d" providerId="ADAL" clId="{5B3A937C-5E7A-5A41-9B64-560D4DAC85F2}" dt="2023-05-29T22:13:41.052" v="4390" actId="20578"/>
        <pc:sldMkLst>
          <pc:docMk/>
          <pc:sldMk cId="3344906321" sldId="708"/>
        </pc:sldMkLst>
        <pc:picChg chg="del">
          <ac:chgData name="Jenny Toerien" userId="5a166c0d-fc55-4e4d-8a88-6977aa8a270d" providerId="ADAL" clId="{5B3A937C-5E7A-5A41-9B64-560D4DAC85F2}" dt="2023-05-29T22:05:12.132" v="4276" actId="478"/>
          <ac:picMkLst>
            <pc:docMk/>
            <pc:sldMk cId="3344906321" sldId="708"/>
            <ac:picMk id="4" creationId="{44EEAB6D-B7D7-4F34-22BF-E005DB0261CC}"/>
          </ac:picMkLst>
        </pc:picChg>
        <pc:picChg chg="mod">
          <ac:chgData name="Jenny Toerien" userId="5a166c0d-fc55-4e4d-8a88-6977aa8a270d" providerId="ADAL" clId="{5B3A937C-5E7A-5A41-9B64-560D4DAC85F2}" dt="2023-05-29T22:11:12.793" v="4382" actId="1440"/>
          <ac:picMkLst>
            <pc:docMk/>
            <pc:sldMk cId="3344906321" sldId="708"/>
            <ac:picMk id="5" creationId="{14D8DEFF-8B14-F80A-7D64-089DA1D91389}"/>
          </ac:picMkLst>
        </pc:picChg>
        <pc:picChg chg="del">
          <ac:chgData name="Jenny Toerien" userId="5a166c0d-fc55-4e4d-8a88-6977aa8a270d" providerId="ADAL" clId="{5B3A937C-5E7A-5A41-9B64-560D4DAC85F2}" dt="2023-05-29T22:05:10.358" v="4275" actId="478"/>
          <ac:picMkLst>
            <pc:docMk/>
            <pc:sldMk cId="3344906321" sldId="708"/>
            <ac:picMk id="8" creationId="{E92A3536-7BD4-5C2D-B7F6-C41AEB9989C7}"/>
          </ac:picMkLst>
        </pc:picChg>
      </pc:sldChg>
      <pc:sldChg chg="delSp modSp add mod ord modClrScheme chgLayout">
        <pc:chgData name="Jenny Toerien" userId="5a166c0d-fc55-4e4d-8a88-6977aa8a270d" providerId="ADAL" clId="{5B3A937C-5E7A-5A41-9B64-560D4DAC85F2}" dt="2023-05-29T22:13:41.052" v="4390" actId="20578"/>
        <pc:sldMkLst>
          <pc:docMk/>
          <pc:sldMk cId="2632554768" sldId="709"/>
        </pc:sldMkLst>
        <pc:picChg chg="mod">
          <ac:chgData name="Jenny Toerien" userId="5a166c0d-fc55-4e4d-8a88-6977aa8a270d" providerId="ADAL" clId="{5B3A937C-5E7A-5A41-9B64-560D4DAC85F2}" dt="2023-05-29T22:11:00.448" v="4381" actId="1440"/>
          <ac:picMkLst>
            <pc:docMk/>
            <pc:sldMk cId="2632554768" sldId="709"/>
            <ac:picMk id="4" creationId="{44EEAB6D-B7D7-4F34-22BF-E005DB0261CC}"/>
          </ac:picMkLst>
        </pc:picChg>
        <pc:picChg chg="del">
          <ac:chgData name="Jenny Toerien" userId="5a166c0d-fc55-4e4d-8a88-6977aa8a270d" providerId="ADAL" clId="{5B3A937C-5E7A-5A41-9B64-560D4DAC85F2}" dt="2023-05-29T22:05:02.955" v="4273" actId="478"/>
          <ac:picMkLst>
            <pc:docMk/>
            <pc:sldMk cId="2632554768" sldId="709"/>
            <ac:picMk id="5" creationId="{14D8DEFF-8B14-F80A-7D64-089DA1D91389}"/>
          </ac:picMkLst>
        </pc:picChg>
        <pc:picChg chg="del">
          <ac:chgData name="Jenny Toerien" userId="5a166c0d-fc55-4e4d-8a88-6977aa8a270d" providerId="ADAL" clId="{5B3A937C-5E7A-5A41-9B64-560D4DAC85F2}" dt="2023-05-29T22:04:56.573" v="4272" actId="478"/>
          <ac:picMkLst>
            <pc:docMk/>
            <pc:sldMk cId="2632554768" sldId="709"/>
            <ac:picMk id="8" creationId="{E92A3536-7BD4-5C2D-B7F6-C41AEB9989C7}"/>
          </ac:picMkLst>
        </pc:picChg>
      </pc:sldChg>
      <pc:sldChg chg="addSp delSp modSp add mod modClrScheme chgLayout">
        <pc:chgData name="Jenny Toerien" userId="5a166c0d-fc55-4e4d-8a88-6977aa8a270d" providerId="ADAL" clId="{5B3A937C-5E7A-5A41-9B64-560D4DAC85F2}" dt="2023-05-29T22:16:37.063" v="4408" actId="1076"/>
        <pc:sldMkLst>
          <pc:docMk/>
          <pc:sldMk cId="809656249" sldId="710"/>
        </pc:sldMkLst>
        <pc:spChg chg="del">
          <ac:chgData name="Jenny Toerien" userId="5a166c0d-fc55-4e4d-8a88-6977aa8a270d" providerId="ADAL" clId="{5B3A937C-5E7A-5A41-9B64-560D4DAC85F2}" dt="2023-05-29T22:14:09.346" v="4393" actId="478"/>
          <ac:spMkLst>
            <pc:docMk/>
            <pc:sldMk cId="809656249" sldId="710"/>
            <ac:spMk id="2" creationId="{298CCE61-5D59-194C-83A1-67B77D79511B}"/>
          </ac:spMkLst>
        </pc:spChg>
        <pc:spChg chg="del">
          <ac:chgData name="Jenny Toerien" userId="5a166c0d-fc55-4e4d-8a88-6977aa8a270d" providerId="ADAL" clId="{5B3A937C-5E7A-5A41-9B64-560D4DAC85F2}" dt="2023-05-29T22:14:07.213" v="4392" actId="478"/>
          <ac:spMkLst>
            <pc:docMk/>
            <pc:sldMk cId="809656249" sldId="710"/>
            <ac:spMk id="3" creationId="{831E1657-2DD3-FB6F-81E0-BFDFF3375DEB}"/>
          </ac:spMkLst>
        </pc:spChg>
        <pc:spChg chg="add del mod">
          <ac:chgData name="Jenny Toerien" userId="5a166c0d-fc55-4e4d-8a88-6977aa8a270d" providerId="ADAL" clId="{5B3A937C-5E7A-5A41-9B64-560D4DAC85F2}" dt="2023-05-29T22:15:05.034" v="4395" actId="478"/>
          <ac:spMkLst>
            <pc:docMk/>
            <pc:sldMk cId="809656249" sldId="710"/>
            <ac:spMk id="5" creationId="{DEC119C8-D103-AD12-D496-26BAF1664DF3}"/>
          </ac:spMkLst>
        </pc:spChg>
        <pc:spChg chg="add del mod">
          <ac:chgData name="Jenny Toerien" userId="5a166c0d-fc55-4e4d-8a88-6977aa8a270d" providerId="ADAL" clId="{5B3A937C-5E7A-5A41-9B64-560D4DAC85F2}" dt="2023-05-29T22:15:07.165" v="4396" actId="478"/>
          <ac:spMkLst>
            <pc:docMk/>
            <pc:sldMk cId="809656249" sldId="710"/>
            <ac:spMk id="7" creationId="{E2263ECA-C1C8-286F-4FFB-71342F2BD5D0}"/>
          </ac:spMkLst>
        </pc:spChg>
        <pc:picChg chg="del">
          <ac:chgData name="Jenny Toerien" userId="5a166c0d-fc55-4e4d-8a88-6977aa8a270d" providerId="ADAL" clId="{5B3A937C-5E7A-5A41-9B64-560D4DAC85F2}" dt="2023-05-29T22:14:10.445" v="4394" actId="478"/>
          <ac:picMkLst>
            <pc:docMk/>
            <pc:sldMk cId="809656249" sldId="710"/>
            <ac:picMk id="11" creationId="{0B3E3125-806A-DE0B-3462-200A142BB532}"/>
          </ac:picMkLst>
        </pc:picChg>
        <pc:picChg chg="add mod">
          <ac:chgData name="Jenny Toerien" userId="5a166c0d-fc55-4e4d-8a88-6977aa8a270d" providerId="ADAL" clId="{5B3A937C-5E7A-5A41-9B64-560D4DAC85F2}" dt="2023-05-29T22:16:30.954" v="4407" actId="14861"/>
          <ac:picMkLst>
            <pc:docMk/>
            <pc:sldMk cId="809656249" sldId="710"/>
            <ac:picMk id="1026" creationId="{0B1AB874-20A2-009C-BC09-DA8CEBE03FA7}"/>
          </ac:picMkLst>
        </pc:picChg>
        <pc:picChg chg="add mod">
          <ac:chgData name="Jenny Toerien" userId="5a166c0d-fc55-4e4d-8a88-6977aa8a270d" providerId="ADAL" clId="{5B3A937C-5E7A-5A41-9B64-560D4DAC85F2}" dt="2023-05-29T22:16:37.063" v="4408" actId="1076"/>
          <ac:picMkLst>
            <pc:docMk/>
            <pc:sldMk cId="809656249" sldId="710"/>
            <ac:picMk id="1028" creationId="{5E4713CE-D058-E826-6E2A-48F276EE36EC}"/>
          </ac:picMkLst>
        </pc:picChg>
      </pc:sldChg>
      <pc:sldChg chg="modSp add mod">
        <pc:chgData name="Jenny Toerien" userId="5a166c0d-fc55-4e4d-8a88-6977aa8a270d" providerId="ADAL" clId="{5B3A937C-5E7A-5A41-9B64-560D4DAC85F2}" dt="2023-05-29T22:46:25.782" v="4536" actId="207"/>
        <pc:sldMkLst>
          <pc:docMk/>
          <pc:sldMk cId="2510001983" sldId="711"/>
        </pc:sldMkLst>
        <pc:spChg chg="mod">
          <ac:chgData name="Jenny Toerien" userId="5a166c0d-fc55-4e4d-8a88-6977aa8a270d" providerId="ADAL" clId="{5B3A937C-5E7A-5A41-9B64-560D4DAC85F2}" dt="2023-05-29T22:46:25.782" v="4536" actId="207"/>
          <ac:spMkLst>
            <pc:docMk/>
            <pc:sldMk cId="2510001983" sldId="711"/>
            <ac:spMk id="3" creationId="{831E1657-2DD3-FB6F-81E0-BFDFF3375DEB}"/>
          </ac:spMkLst>
        </pc:spChg>
      </pc:sldChg>
      <pc:sldChg chg="add">
        <pc:chgData name="Jenny Toerien" userId="5a166c0d-fc55-4e4d-8a88-6977aa8a270d" providerId="ADAL" clId="{5B3A937C-5E7A-5A41-9B64-560D4DAC85F2}" dt="2023-05-29T22:19:37.457" v="4411"/>
        <pc:sldMkLst>
          <pc:docMk/>
          <pc:sldMk cId="1060349520" sldId="712"/>
        </pc:sldMkLst>
      </pc:sldChg>
      <pc:sldChg chg="addSp delSp modSp new mod">
        <pc:chgData name="Jenny Toerien" userId="5a166c0d-fc55-4e4d-8a88-6977aa8a270d" providerId="ADAL" clId="{5B3A937C-5E7A-5A41-9B64-560D4DAC85F2}" dt="2023-05-29T22:21:42.314" v="4417" actId="14100"/>
        <pc:sldMkLst>
          <pc:docMk/>
          <pc:sldMk cId="656478959" sldId="713"/>
        </pc:sldMkLst>
        <pc:spChg chg="del">
          <ac:chgData name="Jenny Toerien" userId="5a166c0d-fc55-4e4d-8a88-6977aa8a270d" providerId="ADAL" clId="{5B3A937C-5E7A-5A41-9B64-560D4DAC85F2}" dt="2023-05-29T22:21:31.802" v="4414" actId="478"/>
          <ac:spMkLst>
            <pc:docMk/>
            <pc:sldMk cId="656478959" sldId="713"/>
            <ac:spMk id="2" creationId="{A61D10FD-D1B0-BF8C-8ADD-2893C8235DFF}"/>
          </ac:spMkLst>
        </pc:spChg>
        <pc:spChg chg="del">
          <ac:chgData name="Jenny Toerien" userId="5a166c0d-fc55-4e4d-8a88-6977aa8a270d" providerId="ADAL" clId="{5B3A937C-5E7A-5A41-9B64-560D4DAC85F2}" dt="2023-05-29T22:21:31.045" v="4413" actId="478"/>
          <ac:spMkLst>
            <pc:docMk/>
            <pc:sldMk cId="656478959" sldId="713"/>
            <ac:spMk id="3" creationId="{844C8E70-0371-D7CA-238D-84D076AB74D4}"/>
          </ac:spMkLst>
        </pc:spChg>
        <pc:picChg chg="add mod">
          <ac:chgData name="Jenny Toerien" userId="5a166c0d-fc55-4e4d-8a88-6977aa8a270d" providerId="ADAL" clId="{5B3A937C-5E7A-5A41-9B64-560D4DAC85F2}" dt="2023-05-29T22:21:42.314" v="4417" actId="14100"/>
          <ac:picMkLst>
            <pc:docMk/>
            <pc:sldMk cId="656478959" sldId="713"/>
            <ac:picMk id="4" creationId="{8D1F54E5-0BF6-DA95-29B6-4BB2802653CD}"/>
          </ac:picMkLst>
        </pc:picChg>
      </pc:sldChg>
      <pc:sldChg chg="modSp add mod">
        <pc:chgData name="Jenny Toerien" userId="5a166c0d-fc55-4e4d-8a88-6977aa8a270d" providerId="ADAL" clId="{5B3A937C-5E7A-5A41-9B64-560D4DAC85F2}" dt="2023-05-29T22:47:02.151" v="4537" actId="207"/>
        <pc:sldMkLst>
          <pc:docMk/>
          <pc:sldMk cId="3239322870" sldId="714"/>
        </pc:sldMkLst>
        <pc:spChg chg="mod">
          <ac:chgData name="Jenny Toerien" userId="5a166c0d-fc55-4e4d-8a88-6977aa8a270d" providerId="ADAL" clId="{5B3A937C-5E7A-5A41-9B64-560D4DAC85F2}" dt="2023-05-29T22:47:02.151" v="4537" actId="207"/>
          <ac:spMkLst>
            <pc:docMk/>
            <pc:sldMk cId="3239322870" sldId="714"/>
            <ac:spMk id="3" creationId="{831E1657-2DD3-FB6F-81E0-BFDFF3375DEB}"/>
          </ac:spMkLst>
        </pc:spChg>
      </pc:sldChg>
      <pc:sldMasterChg chg="add mod addSldLayout modSldLayout">
        <pc:chgData name="Jenny Toerien" userId="5a166c0d-fc55-4e4d-8a88-6977aa8a270d" providerId="ADAL" clId="{5B3A937C-5E7A-5A41-9B64-560D4DAC85F2}" dt="2023-05-29T00:18:07.557" v="1208" actId="14100"/>
        <pc:sldMasterMkLst>
          <pc:docMk/>
          <pc:sldMasterMk cId="1589421817" sldId="2147483672"/>
        </pc:sldMasterMkLst>
        <pc:sldLayoutChg chg="add mod replId">
          <pc:chgData name="Jenny Toerien" userId="5a166c0d-fc55-4e4d-8a88-6977aa8a270d" providerId="ADAL" clId="{5B3A937C-5E7A-5A41-9B64-560D4DAC85F2}" dt="2023-05-29T00:15:31.657" v="1189" actId="2890"/>
          <pc:sldLayoutMkLst>
            <pc:docMk/>
            <pc:sldMasterMk cId="1589421817" sldId="2147483672"/>
            <pc:sldLayoutMk cId="1338539620" sldId="2147483673"/>
          </pc:sldLayoutMkLst>
        </pc:sldLayoutChg>
        <pc:sldLayoutChg chg="add mod replId">
          <pc:chgData name="Jenny Toerien" userId="5a166c0d-fc55-4e4d-8a88-6977aa8a270d" providerId="ADAL" clId="{5B3A937C-5E7A-5A41-9B64-560D4DAC85F2}" dt="2023-05-29T00:15:31.657" v="1189" actId="2890"/>
          <pc:sldLayoutMkLst>
            <pc:docMk/>
            <pc:sldMasterMk cId="1589421817" sldId="2147483672"/>
            <pc:sldLayoutMk cId="1827222012" sldId="2147483674"/>
          </pc:sldLayoutMkLst>
        </pc:sldLayoutChg>
        <pc:sldLayoutChg chg="add mod replId">
          <pc:chgData name="Jenny Toerien" userId="5a166c0d-fc55-4e4d-8a88-6977aa8a270d" providerId="ADAL" clId="{5B3A937C-5E7A-5A41-9B64-560D4DAC85F2}" dt="2023-05-29T00:15:31.657" v="1189" actId="2890"/>
          <pc:sldLayoutMkLst>
            <pc:docMk/>
            <pc:sldMasterMk cId="1589421817" sldId="2147483672"/>
            <pc:sldLayoutMk cId="3396199298" sldId="2147483675"/>
          </pc:sldLayoutMkLst>
        </pc:sldLayoutChg>
        <pc:sldLayoutChg chg="add mod replId">
          <pc:chgData name="Jenny Toerien" userId="5a166c0d-fc55-4e4d-8a88-6977aa8a270d" providerId="ADAL" clId="{5B3A937C-5E7A-5A41-9B64-560D4DAC85F2}" dt="2023-05-29T00:15:31.657" v="1189" actId="2890"/>
          <pc:sldLayoutMkLst>
            <pc:docMk/>
            <pc:sldMasterMk cId="1589421817" sldId="2147483672"/>
            <pc:sldLayoutMk cId="33421084" sldId="2147483676"/>
          </pc:sldLayoutMkLst>
        </pc:sldLayoutChg>
        <pc:sldLayoutChg chg="add mod replId">
          <pc:chgData name="Jenny Toerien" userId="5a166c0d-fc55-4e4d-8a88-6977aa8a270d" providerId="ADAL" clId="{5B3A937C-5E7A-5A41-9B64-560D4DAC85F2}" dt="2023-05-29T00:15:31.657" v="1189" actId="2890"/>
          <pc:sldLayoutMkLst>
            <pc:docMk/>
            <pc:sldMasterMk cId="1589421817" sldId="2147483672"/>
            <pc:sldLayoutMk cId="2276515747" sldId="2147483677"/>
          </pc:sldLayoutMkLst>
        </pc:sldLayoutChg>
        <pc:sldLayoutChg chg="addSp delSp modSp add mod replId">
          <pc:chgData name="Jenny Toerien" userId="5a166c0d-fc55-4e4d-8a88-6977aa8a270d" providerId="ADAL" clId="{5B3A937C-5E7A-5A41-9B64-560D4DAC85F2}" dt="2023-05-29T00:18:07.557" v="1208" actId="14100"/>
          <pc:sldLayoutMkLst>
            <pc:docMk/>
            <pc:sldMasterMk cId="1589421817" sldId="2147483672"/>
            <pc:sldLayoutMk cId="79122950" sldId="2147483678"/>
          </pc:sldLayoutMkLst>
          <pc:spChg chg="mod">
            <ac:chgData name="Jenny Toerien" userId="5a166c0d-fc55-4e4d-8a88-6977aa8a270d" providerId="ADAL" clId="{5B3A937C-5E7A-5A41-9B64-560D4DAC85F2}" dt="2023-05-29T00:18:07.557" v="1208" actId="14100"/>
            <ac:spMkLst>
              <pc:docMk/>
              <pc:sldMasterMk cId="1589421817" sldId="2147483672"/>
              <pc:sldLayoutMk cId="79122950" sldId="2147483678"/>
              <ac:spMk id="2" creationId="{00000000-0000-0000-0000-000000000000}"/>
            </ac:spMkLst>
          </pc:spChg>
          <pc:spChg chg="del">
            <ac:chgData name="Jenny Toerien" userId="5a166c0d-fc55-4e4d-8a88-6977aa8a270d" providerId="ADAL" clId="{5B3A937C-5E7A-5A41-9B64-560D4DAC85F2}" dt="2023-05-29T00:16:04.483" v="1190" actId="478"/>
            <ac:spMkLst>
              <pc:docMk/>
              <pc:sldMasterMk cId="1589421817" sldId="2147483672"/>
              <pc:sldLayoutMk cId="79122950" sldId="2147483678"/>
              <ac:spMk id="3" creationId="{00000000-0000-0000-0000-000000000000}"/>
            </ac:spMkLst>
          </pc:spChg>
          <pc:spChg chg="del">
            <ac:chgData name="Jenny Toerien" userId="5a166c0d-fc55-4e4d-8a88-6977aa8a270d" providerId="ADAL" clId="{5B3A937C-5E7A-5A41-9B64-560D4DAC85F2}" dt="2023-05-29T00:16:06.075" v="1191" actId="478"/>
            <ac:spMkLst>
              <pc:docMk/>
              <pc:sldMasterMk cId="1589421817" sldId="2147483672"/>
              <pc:sldLayoutMk cId="79122950" sldId="2147483678"/>
              <ac:spMk id="4" creationId="{00000000-0000-0000-0000-000000000000}"/>
            </ac:spMkLst>
          </pc:spChg>
          <pc:spChg chg="del">
            <ac:chgData name="Jenny Toerien" userId="5a166c0d-fc55-4e4d-8a88-6977aa8a270d" providerId="ADAL" clId="{5B3A937C-5E7A-5A41-9B64-560D4DAC85F2}" dt="2023-05-29T00:16:07.747" v="1192" actId="478"/>
            <ac:spMkLst>
              <pc:docMk/>
              <pc:sldMasterMk cId="1589421817" sldId="2147483672"/>
              <pc:sldLayoutMk cId="79122950" sldId="2147483678"/>
              <ac:spMk id="5" creationId="{00000000-0000-0000-0000-000000000000}"/>
            </ac:spMkLst>
          </pc:spChg>
          <pc:spChg chg="mod">
            <ac:chgData name="Jenny Toerien" userId="5a166c0d-fc55-4e4d-8a88-6977aa8a270d" providerId="ADAL" clId="{5B3A937C-5E7A-5A41-9B64-560D4DAC85F2}" dt="2023-05-29T00:16:11.108" v="1193"/>
            <ac:spMkLst>
              <pc:docMk/>
              <pc:sldMasterMk cId="1589421817" sldId="2147483672"/>
              <pc:sldLayoutMk cId="79122950" sldId="2147483678"/>
              <ac:spMk id="7" creationId="{5F382130-CE0F-6742-C414-AC8917EAEF15}"/>
            </ac:spMkLst>
          </pc:spChg>
          <pc:spChg chg="mod">
            <ac:chgData name="Jenny Toerien" userId="5a166c0d-fc55-4e4d-8a88-6977aa8a270d" providerId="ADAL" clId="{5B3A937C-5E7A-5A41-9B64-560D4DAC85F2}" dt="2023-05-29T00:16:11.108" v="1193"/>
            <ac:spMkLst>
              <pc:docMk/>
              <pc:sldMasterMk cId="1589421817" sldId="2147483672"/>
              <pc:sldLayoutMk cId="79122950" sldId="2147483678"/>
              <ac:spMk id="9" creationId="{961F6F26-B006-835D-49CA-068EABB6EAAA}"/>
            </ac:spMkLst>
          </pc:spChg>
          <pc:spChg chg="add mod">
            <ac:chgData name="Jenny Toerien" userId="5a166c0d-fc55-4e4d-8a88-6977aa8a270d" providerId="ADAL" clId="{5B3A937C-5E7A-5A41-9B64-560D4DAC85F2}" dt="2023-05-29T00:17:11.612" v="1205" actId="20577"/>
            <ac:spMkLst>
              <pc:docMk/>
              <pc:sldMasterMk cId="1589421817" sldId="2147483672"/>
              <pc:sldLayoutMk cId="79122950" sldId="2147483678"/>
              <ac:spMk id="11" creationId="{9C08A493-E09A-4924-6A68-EF754839FB88}"/>
            </ac:spMkLst>
          </pc:spChg>
          <pc:grpChg chg="add mod">
            <ac:chgData name="Jenny Toerien" userId="5a166c0d-fc55-4e4d-8a88-6977aa8a270d" providerId="ADAL" clId="{5B3A937C-5E7A-5A41-9B64-560D4DAC85F2}" dt="2023-05-29T00:16:11.108" v="1193"/>
            <ac:grpSpMkLst>
              <pc:docMk/>
              <pc:sldMasterMk cId="1589421817" sldId="2147483672"/>
              <pc:sldLayoutMk cId="79122950" sldId="2147483678"/>
              <ac:grpSpMk id="6" creationId="{1B03D805-2170-5884-7C57-01EB2E1476FE}"/>
            </ac:grpSpMkLst>
          </pc:grpChg>
          <pc:picChg chg="mod">
            <ac:chgData name="Jenny Toerien" userId="5a166c0d-fc55-4e4d-8a88-6977aa8a270d" providerId="ADAL" clId="{5B3A937C-5E7A-5A41-9B64-560D4DAC85F2}" dt="2023-05-29T00:16:11.108" v="1193"/>
            <ac:picMkLst>
              <pc:docMk/>
              <pc:sldMasterMk cId="1589421817" sldId="2147483672"/>
              <pc:sldLayoutMk cId="79122950" sldId="2147483678"/>
              <ac:picMk id="8" creationId="{C5A465C5-4F40-628A-ABC3-0F141BC28546}"/>
            </ac:picMkLst>
          </pc:picChg>
          <pc:picChg chg="mod">
            <ac:chgData name="Jenny Toerien" userId="5a166c0d-fc55-4e4d-8a88-6977aa8a270d" providerId="ADAL" clId="{5B3A937C-5E7A-5A41-9B64-560D4DAC85F2}" dt="2023-05-29T00:16:11.108" v="1193"/>
            <ac:picMkLst>
              <pc:docMk/>
              <pc:sldMasterMk cId="1589421817" sldId="2147483672"/>
              <pc:sldLayoutMk cId="79122950" sldId="2147483678"/>
              <ac:picMk id="10" creationId="{9EC7D7AC-50A2-5FA3-2E9F-2D37C7477606}"/>
            </ac:picMkLst>
          </pc:picChg>
        </pc:sldLayoutChg>
        <pc:sldLayoutChg chg="add mod replId">
          <pc:chgData name="Jenny Toerien" userId="5a166c0d-fc55-4e4d-8a88-6977aa8a270d" providerId="ADAL" clId="{5B3A937C-5E7A-5A41-9B64-560D4DAC85F2}" dt="2023-05-29T00:15:31.657" v="1189" actId="2890"/>
          <pc:sldLayoutMkLst>
            <pc:docMk/>
            <pc:sldMasterMk cId="1589421817" sldId="2147483672"/>
            <pc:sldLayoutMk cId="1743232769" sldId="2147483679"/>
          </pc:sldLayoutMkLst>
        </pc:sldLayoutChg>
        <pc:sldLayoutChg chg="add mod replId">
          <pc:chgData name="Jenny Toerien" userId="5a166c0d-fc55-4e4d-8a88-6977aa8a270d" providerId="ADAL" clId="{5B3A937C-5E7A-5A41-9B64-560D4DAC85F2}" dt="2023-05-29T00:15:31.657" v="1189" actId="2890"/>
          <pc:sldLayoutMkLst>
            <pc:docMk/>
            <pc:sldMasterMk cId="1589421817" sldId="2147483672"/>
            <pc:sldLayoutMk cId="2905726168" sldId="2147483680"/>
          </pc:sldLayoutMkLst>
        </pc:sldLayoutChg>
        <pc:sldLayoutChg chg="add mod replId">
          <pc:chgData name="Jenny Toerien" userId="5a166c0d-fc55-4e4d-8a88-6977aa8a270d" providerId="ADAL" clId="{5B3A937C-5E7A-5A41-9B64-560D4DAC85F2}" dt="2023-05-29T00:15:31.657" v="1189" actId="2890"/>
          <pc:sldLayoutMkLst>
            <pc:docMk/>
            <pc:sldMasterMk cId="1589421817" sldId="2147483672"/>
            <pc:sldLayoutMk cId="2009063873" sldId="2147483681"/>
          </pc:sldLayoutMkLst>
        </pc:sldLayoutChg>
        <pc:sldLayoutChg chg="add mod replId">
          <pc:chgData name="Jenny Toerien" userId="5a166c0d-fc55-4e4d-8a88-6977aa8a270d" providerId="ADAL" clId="{5B3A937C-5E7A-5A41-9B64-560D4DAC85F2}" dt="2023-05-29T00:15:31.657" v="1189" actId="2890"/>
          <pc:sldLayoutMkLst>
            <pc:docMk/>
            <pc:sldMasterMk cId="1589421817" sldId="2147483672"/>
            <pc:sldLayoutMk cId="2275607691" sldId="2147483682"/>
          </pc:sldLayoutMkLst>
        </pc:sldLayoutChg>
        <pc:sldLayoutChg chg="add mod replId">
          <pc:chgData name="Jenny Toerien" userId="5a166c0d-fc55-4e4d-8a88-6977aa8a270d" providerId="ADAL" clId="{5B3A937C-5E7A-5A41-9B64-560D4DAC85F2}" dt="2023-05-29T00:15:31.657" v="1189" actId="2890"/>
          <pc:sldLayoutMkLst>
            <pc:docMk/>
            <pc:sldMasterMk cId="1589421817" sldId="2147483672"/>
            <pc:sldLayoutMk cId="1187216421" sldId="2147483683"/>
          </pc:sldLayoutMkLst>
        </pc:sldLayoutChg>
      </pc:sldMasterChg>
    </pc:docChg>
  </pc:docChgLst>
  <pc:docChgLst>
    <pc:chgData name="Darryl Toerien" userId="439c5223-69ea-48cc-92a0-03e28903f432" providerId="ADAL" clId="{FA3D6B65-A79F-4C13-AA2C-1A0C860C6696}"/>
    <pc:docChg chg="custSel modSld modNotesMaster">
      <pc:chgData name="Darryl Toerien" userId="439c5223-69ea-48cc-92a0-03e28903f432" providerId="ADAL" clId="{FA3D6B65-A79F-4C13-AA2C-1A0C860C6696}" dt="2023-05-30T13:00:29.713" v="554" actId="5793"/>
      <pc:docMkLst>
        <pc:docMk/>
      </pc:docMkLst>
      <pc:sldChg chg="modSp mod">
        <pc:chgData name="Darryl Toerien" userId="439c5223-69ea-48cc-92a0-03e28903f432" providerId="ADAL" clId="{FA3D6B65-A79F-4C13-AA2C-1A0C860C6696}" dt="2023-05-30T12:13:40.711" v="468" actId="20577"/>
        <pc:sldMkLst>
          <pc:docMk/>
          <pc:sldMk cId="1090172745" sldId="257"/>
        </pc:sldMkLst>
        <pc:spChg chg="mod">
          <ac:chgData name="Darryl Toerien" userId="439c5223-69ea-48cc-92a0-03e28903f432" providerId="ADAL" clId="{FA3D6B65-A79F-4C13-AA2C-1A0C860C6696}" dt="2023-05-30T12:13:40.711" v="468" actId="20577"/>
          <ac:spMkLst>
            <pc:docMk/>
            <pc:sldMk cId="1090172745" sldId="257"/>
            <ac:spMk id="5" creationId="{F8AC2780-8513-D61B-A91F-A5BC9B808AC8}"/>
          </ac:spMkLst>
        </pc:spChg>
      </pc:sldChg>
      <pc:sldChg chg="modSp mod">
        <pc:chgData name="Darryl Toerien" userId="439c5223-69ea-48cc-92a0-03e28903f432" providerId="ADAL" clId="{FA3D6B65-A79F-4C13-AA2C-1A0C860C6696}" dt="2023-05-30T12:17:25.805" v="469" actId="13926"/>
        <pc:sldMkLst>
          <pc:docMk/>
          <pc:sldMk cId="1948852707" sldId="258"/>
        </pc:sldMkLst>
        <pc:spChg chg="mod">
          <ac:chgData name="Darryl Toerien" userId="439c5223-69ea-48cc-92a0-03e28903f432" providerId="ADAL" clId="{FA3D6B65-A79F-4C13-AA2C-1A0C860C6696}" dt="2023-05-30T12:17:25.805" v="469" actId="13926"/>
          <ac:spMkLst>
            <pc:docMk/>
            <pc:sldMk cId="1948852707" sldId="258"/>
            <ac:spMk id="3" creationId="{831E1657-2DD3-FB6F-81E0-BFDFF3375DEB}"/>
          </ac:spMkLst>
        </pc:spChg>
      </pc:sldChg>
      <pc:sldChg chg="modSp mod">
        <pc:chgData name="Darryl Toerien" userId="439c5223-69ea-48cc-92a0-03e28903f432" providerId="ADAL" clId="{FA3D6B65-A79F-4C13-AA2C-1A0C860C6696}" dt="2023-05-30T12:31:26.890" v="499" actId="20577"/>
        <pc:sldMkLst>
          <pc:docMk/>
          <pc:sldMk cId="584864931" sldId="263"/>
        </pc:sldMkLst>
        <pc:spChg chg="mod">
          <ac:chgData name="Darryl Toerien" userId="439c5223-69ea-48cc-92a0-03e28903f432" providerId="ADAL" clId="{FA3D6B65-A79F-4C13-AA2C-1A0C860C6696}" dt="2023-05-30T12:31:26.890" v="499" actId="20577"/>
          <ac:spMkLst>
            <pc:docMk/>
            <pc:sldMk cId="584864931" sldId="263"/>
            <ac:spMk id="6" creationId="{7689F8B4-141E-2684-D93A-6D0BF3290BEA}"/>
          </ac:spMkLst>
        </pc:spChg>
      </pc:sldChg>
      <pc:sldChg chg="modSp mod">
        <pc:chgData name="Darryl Toerien" userId="439c5223-69ea-48cc-92a0-03e28903f432" providerId="ADAL" clId="{FA3D6B65-A79F-4C13-AA2C-1A0C860C6696}" dt="2023-05-30T12:20:22.865" v="483" actId="20577"/>
        <pc:sldMkLst>
          <pc:docMk/>
          <pc:sldMk cId="3642886907" sldId="265"/>
        </pc:sldMkLst>
        <pc:spChg chg="mod">
          <ac:chgData name="Darryl Toerien" userId="439c5223-69ea-48cc-92a0-03e28903f432" providerId="ADAL" clId="{FA3D6B65-A79F-4C13-AA2C-1A0C860C6696}" dt="2023-05-30T12:20:22.865" v="483" actId="20577"/>
          <ac:spMkLst>
            <pc:docMk/>
            <pc:sldMk cId="3642886907" sldId="265"/>
            <ac:spMk id="3" creationId="{97053EDD-8AE5-06B2-A392-2B9FD3C4B92A}"/>
          </ac:spMkLst>
        </pc:spChg>
      </pc:sldChg>
      <pc:sldChg chg="modSp mod">
        <pc:chgData name="Darryl Toerien" userId="439c5223-69ea-48cc-92a0-03e28903f432" providerId="ADAL" clId="{FA3D6B65-A79F-4C13-AA2C-1A0C860C6696}" dt="2023-05-30T12:21:29.088" v="492" actId="20577"/>
        <pc:sldMkLst>
          <pc:docMk/>
          <pc:sldMk cId="1910886775" sldId="271"/>
        </pc:sldMkLst>
        <pc:spChg chg="mod">
          <ac:chgData name="Darryl Toerien" userId="439c5223-69ea-48cc-92a0-03e28903f432" providerId="ADAL" clId="{FA3D6B65-A79F-4C13-AA2C-1A0C860C6696}" dt="2023-05-30T12:21:29.088" v="492" actId="20577"/>
          <ac:spMkLst>
            <pc:docMk/>
            <pc:sldMk cId="1910886775" sldId="271"/>
            <ac:spMk id="11" creationId="{36597CE5-1E20-6422-4A2C-969703FF1718}"/>
          </ac:spMkLst>
        </pc:spChg>
      </pc:sldChg>
      <pc:sldChg chg="modSp mod">
        <pc:chgData name="Darryl Toerien" userId="439c5223-69ea-48cc-92a0-03e28903f432" providerId="ADAL" clId="{FA3D6B65-A79F-4C13-AA2C-1A0C860C6696}" dt="2023-05-30T12:21:23.534" v="489" actId="20577"/>
        <pc:sldMkLst>
          <pc:docMk/>
          <pc:sldMk cId="2486872421" sldId="273"/>
        </pc:sldMkLst>
        <pc:spChg chg="mod">
          <ac:chgData name="Darryl Toerien" userId="439c5223-69ea-48cc-92a0-03e28903f432" providerId="ADAL" clId="{FA3D6B65-A79F-4C13-AA2C-1A0C860C6696}" dt="2023-05-30T12:21:23.534" v="489" actId="20577"/>
          <ac:spMkLst>
            <pc:docMk/>
            <pc:sldMk cId="2486872421" sldId="273"/>
            <ac:spMk id="11" creationId="{36597CE5-1E20-6422-4A2C-969703FF1718}"/>
          </ac:spMkLst>
        </pc:spChg>
      </pc:sldChg>
      <pc:sldChg chg="modSp mod">
        <pc:chgData name="Darryl Toerien" userId="439c5223-69ea-48cc-92a0-03e28903f432" providerId="ADAL" clId="{FA3D6B65-A79F-4C13-AA2C-1A0C860C6696}" dt="2023-05-30T12:21:11.722" v="486" actId="20577"/>
        <pc:sldMkLst>
          <pc:docMk/>
          <pc:sldMk cId="3595940387" sldId="274"/>
        </pc:sldMkLst>
        <pc:spChg chg="mod">
          <ac:chgData name="Darryl Toerien" userId="439c5223-69ea-48cc-92a0-03e28903f432" providerId="ADAL" clId="{FA3D6B65-A79F-4C13-AA2C-1A0C860C6696}" dt="2023-05-30T12:21:11.722" v="486" actId="20577"/>
          <ac:spMkLst>
            <pc:docMk/>
            <pc:sldMk cId="3595940387" sldId="274"/>
            <ac:spMk id="11" creationId="{36597CE5-1E20-6422-4A2C-969703FF1718}"/>
          </ac:spMkLst>
        </pc:spChg>
      </pc:sldChg>
      <pc:sldChg chg="modNotes">
        <pc:chgData name="Darryl Toerien" userId="439c5223-69ea-48cc-92a0-03e28903f432" providerId="ADAL" clId="{FA3D6B65-A79F-4C13-AA2C-1A0C860C6696}" dt="2023-05-30T07:23:54.634" v="428"/>
        <pc:sldMkLst>
          <pc:docMk/>
          <pc:sldMk cId="1761283558" sldId="699"/>
        </pc:sldMkLst>
      </pc:sldChg>
      <pc:sldChg chg="modSp mod">
        <pc:chgData name="Darryl Toerien" userId="439c5223-69ea-48cc-92a0-03e28903f432" providerId="ADAL" clId="{FA3D6B65-A79F-4C13-AA2C-1A0C860C6696}" dt="2023-05-30T13:00:29.713" v="554" actId="5793"/>
        <pc:sldMkLst>
          <pc:docMk/>
          <pc:sldMk cId="4293988027" sldId="704"/>
        </pc:sldMkLst>
        <pc:spChg chg="mod">
          <ac:chgData name="Darryl Toerien" userId="439c5223-69ea-48cc-92a0-03e28903f432" providerId="ADAL" clId="{FA3D6B65-A79F-4C13-AA2C-1A0C860C6696}" dt="2023-05-30T13:00:29.713" v="554" actId="5793"/>
          <ac:spMkLst>
            <pc:docMk/>
            <pc:sldMk cId="4293988027" sldId="704"/>
            <ac:spMk id="3" creationId="{831E1657-2DD3-FB6F-81E0-BFDFF3375DEB}"/>
          </ac:spMkLst>
        </pc:spChg>
      </pc:sldChg>
      <pc:sldChg chg="modSp mod">
        <pc:chgData name="Darryl Toerien" userId="439c5223-69ea-48cc-92a0-03e28903f432" providerId="ADAL" clId="{FA3D6B65-A79F-4C13-AA2C-1A0C860C6696}" dt="2023-05-30T12:19:37.311" v="473" actId="13926"/>
        <pc:sldMkLst>
          <pc:docMk/>
          <pc:sldMk cId="2176721141" sldId="705"/>
        </pc:sldMkLst>
        <pc:spChg chg="mod">
          <ac:chgData name="Darryl Toerien" userId="439c5223-69ea-48cc-92a0-03e28903f432" providerId="ADAL" clId="{FA3D6B65-A79F-4C13-AA2C-1A0C860C6696}" dt="2023-05-30T12:19:37.311" v="473" actId="13926"/>
          <ac:spMkLst>
            <pc:docMk/>
            <pc:sldMk cId="2176721141" sldId="705"/>
            <ac:spMk id="5" creationId="{5A50D217-FC98-3F40-CAD7-6920AB0B668B}"/>
          </ac:spMkLst>
        </pc:spChg>
      </pc:sldChg>
    </pc:docChg>
  </pc:docChgLst>
  <pc:docChgLst>
    <pc:chgData name="Darryl Toerien" userId="439c5223-69ea-48cc-92a0-03e28903f432" providerId="ADAL" clId="{147FB52E-6D4E-9A46-AB3D-6149B9845193}"/>
    <pc:docChg chg="undo redo custSel addSld delSld modSld sldOrd">
      <pc:chgData name="Darryl Toerien" userId="439c5223-69ea-48cc-92a0-03e28903f432" providerId="ADAL" clId="{147FB52E-6D4E-9A46-AB3D-6149B9845193}" dt="2023-05-29T21:27:23.654" v="3285" actId="14861"/>
      <pc:docMkLst>
        <pc:docMk/>
      </pc:docMkLst>
      <pc:sldChg chg="delSp modSp mod modClrScheme chgLayout">
        <pc:chgData name="Darryl Toerien" userId="439c5223-69ea-48cc-92a0-03e28903f432" providerId="ADAL" clId="{147FB52E-6D4E-9A46-AB3D-6149B9845193}" dt="2023-05-29T15:12:29.579" v="1221" actId="113"/>
        <pc:sldMkLst>
          <pc:docMk/>
          <pc:sldMk cId="1948852707" sldId="258"/>
        </pc:sldMkLst>
        <pc:spChg chg="mod ord">
          <ac:chgData name="Darryl Toerien" userId="439c5223-69ea-48cc-92a0-03e28903f432" providerId="ADAL" clId="{147FB52E-6D4E-9A46-AB3D-6149B9845193}" dt="2023-05-29T13:51:04.958" v="35" actId="113"/>
          <ac:spMkLst>
            <pc:docMk/>
            <pc:sldMk cId="1948852707" sldId="258"/>
            <ac:spMk id="2" creationId="{298CCE61-5D59-194C-83A1-67B77D79511B}"/>
          </ac:spMkLst>
        </pc:spChg>
        <pc:spChg chg="mod ord">
          <ac:chgData name="Darryl Toerien" userId="439c5223-69ea-48cc-92a0-03e28903f432" providerId="ADAL" clId="{147FB52E-6D4E-9A46-AB3D-6149B9845193}" dt="2023-05-29T15:12:29.579" v="1221" actId="113"/>
          <ac:spMkLst>
            <pc:docMk/>
            <pc:sldMk cId="1948852707" sldId="258"/>
            <ac:spMk id="3" creationId="{831E1657-2DD3-FB6F-81E0-BFDFF3375DEB}"/>
          </ac:spMkLst>
        </pc:spChg>
        <pc:picChg chg="del">
          <ac:chgData name="Darryl Toerien" userId="439c5223-69ea-48cc-92a0-03e28903f432" providerId="ADAL" clId="{147FB52E-6D4E-9A46-AB3D-6149B9845193}" dt="2023-05-29T13:48:30.811" v="1" actId="478"/>
          <ac:picMkLst>
            <pc:docMk/>
            <pc:sldMk cId="1948852707" sldId="258"/>
            <ac:picMk id="4" creationId="{6E121241-E3A5-7932-2DE3-4A1F31C03D16}"/>
          </ac:picMkLst>
        </pc:picChg>
      </pc:sldChg>
      <pc:sldChg chg="modSp mod">
        <pc:chgData name="Darryl Toerien" userId="439c5223-69ea-48cc-92a0-03e28903f432" providerId="ADAL" clId="{147FB52E-6D4E-9A46-AB3D-6149B9845193}" dt="2023-05-29T14:01:21.437" v="67" actId="20577"/>
        <pc:sldMkLst>
          <pc:docMk/>
          <pc:sldMk cId="3962710829" sldId="259"/>
        </pc:sldMkLst>
        <pc:spChg chg="mod">
          <ac:chgData name="Darryl Toerien" userId="439c5223-69ea-48cc-92a0-03e28903f432" providerId="ADAL" clId="{147FB52E-6D4E-9A46-AB3D-6149B9845193}" dt="2023-05-29T14:01:21.437" v="67" actId="20577"/>
          <ac:spMkLst>
            <pc:docMk/>
            <pc:sldMk cId="3962710829" sldId="259"/>
            <ac:spMk id="3" creationId="{831E1657-2DD3-FB6F-81E0-BFDFF3375DEB}"/>
          </ac:spMkLst>
        </pc:spChg>
      </pc:sldChg>
      <pc:sldChg chg="modSp mod modNotesTx">
        <pc:chgData name="Darryl Toerien" userId="439c5223-69ea-48cc-92a0-03e28903f432" providerId="ADAL" clId="{147FB52E-6D4E-9A46-AB3D-6149B9845193}" dt="2023-05-29T21:20:43.695" v="3151" actId="20577"/>
        <pc:sldMkLst>
          <pc:docMk/>
          <pc:sldMk cId="511772919" sldId="260"/>
        </pc:sldMkLst>
        <pc:spChg chg="mod">
          <ac:chgData name="Darryl Toerien" userId="439c5223-69ea-48cc-92a0-03e28903f432" providerId="ADAL" clId="{147FB52E-6D4E-9A46-AB3D-6149B9845193}" dt="2023-05-29T16:11:14.316" v="1546" actId="20577"/>
          <ac:spMkLst>
            <pc:docMk/>
            <pc:sldMk cId="511772919" sldId="260"/>
            <ac:spMk id="2" creationId="{298CCE61-5D59-194C-83A1-67B77D79511B}"/>
          </ac:spMkLst>
        </pc:spChg>
        <pc:spChg chg="mod">
          <ac:chgData name="Darryl Toerien" userId="439c5223-69ea-48cc-92a0-03e28903f432" providerId="ADAL" clId="{147FB52E-6D4E-9A46-AB3D-6149B9845193}" dt="2023-05-29T21:20:43.695" v="3151" actId="20577"/>
          <ac:spMkLst>
            <pc:docMk/>
            <pc:sldMk cId="511772919" sldId="260"/>
            <ac:spMk id="3" creationId="{831E1657-2DD3-FB6F-81E0-BFDFF3375DEB}"/>
          </ac:spMkLst>
        </pc:spChg>
      </pc:sldChg>
      <pc:sldChg chg="modNotesTx">
        <pc:chgData name="Darryl Toerien" userId="439c5223-69ea-48cc-92a0-03e28903f432" providerId="ADAL" clId="{147FB52E-6D4E-9A46-AB3D-6149B9845193}" dt="2023-05-29T21:13:58.994" v="2964"/>
        <pc:sldMkLst>
          <pc:docMk/>
          <pc:sldMk cId="2295152866" sldId="261"/>
        </pc:sldMkLst>
      </pc:sldChg>
      <pc:sldChg chg="modSp mod">
        <pc:chgData name="Darryl Toerien" userId="439c5223-69ea-48cc-92a0-03e28903f432" providerId="ADAL" clId="{147FB52E-6D4E-9A46-AB3D-6149B9845193}" dt="2023-05-29T16:21:51.896" v="1694" actId="20577"/>
        <pc:sldMkLst>
          <pc:docMk/>
          <pc:sldMk cId="1384115544" sldId="262"/>
        </pc:sldMkLst>
        <pc:spChg chg="mod">
          <ac:chgData name="Darryl Toerien" userId="439c5223-69ea-48cc-92a0-03e28903f432" providerId="ADAL" clId="{147FB52E-6D4E-9A46-AB3D-6149B9845193}" dt="2023-05-29T16:19:15.388" v="1608" actId="255"/>
          <ac:spMkLst>
            <pc:docMk/>
            <pc:sldMk cId="1384115544" sldId="262"/>
            <ac:spMk id="2" creationId="{298CCE61-5D59-194C-83A1-67B77D79511B}"/>
          </ac:spMkLst>
        </pc:spChg>
        <pc:spChg chg="mod">
          <ac:chgData name="Darryl Toerien" userId="439c5223-69ea-48cc-92a0-03e28903f432" providerId="ADAL" clId="{147FB52E-6D4E-9A46-AB3D-6149B9845193}" dt="2023-05-29T16:21:51.896" v="1694" actId="20577"/>
          <ac:spMkLst>
            <pc:docMk/>
            <pc:sldMk cId="1384115544" sldId="262"/>
            <ac:spMk id="3" creationId="{831E1657-2DD3-FB6F-81E0-BFDFF3375DEB}"/>
          </ac:spMkLst>
        </pc:spChg>
      </pc:sldChg>
      <pc:sldChg chg="modSp mod">
        <pc:chgData name="Darryl Toerien" userId="439c5223-69ea-48cc-92a0-03e28903f432" providerId="ADAL" clId="{147FB52E-6D4E-9A46-AB3D-6149B9845193}" dt="2023-05-29T14:08:04.158" v="140" actId="20577"/>
        <pc:sldMkLst>
          <pc:docMk/>
          <pc:sldMk cId="584864931" sldId="263"/>
        </pc:sldMkLst>
        <pc:spChg chg="mod">
          <ac:chgData name="Darryl Toerien" userId="439c5223-69ea-48cc-92a0-03e28903f432" providerId="ADAL" clId="{147FB52E-6D4E-9A46-AB3D-6149B9845193}" dt="2023-05-29T14:08:04.158" v="140" actId="20577"/>
          <ac:spMkLst>
            <pc:docMk/>
            <pc:sldMk cId="584864931" sldId="263"/>
            <ac:spMk id="3" creationId="{831E1657-2DD3-FB6F-81E0-BFDFF3375DEB}"/>
          </ac:spMkLst>
        </pc:spChg>
      </pc:sldChg>
      <pc:sldChg chg="modSp mod">
        <pc:chgData name="Darryl Toerien" userId="439c5223-69ea-48cc-92a0-03e28903f432" providerId="ADAL" clId="{147FB52E-6D4E-9A46-AB3D-6149B9845193}" dt="2023-05-29T16:02:22.864" v="1517" actId="20577"/>
        <pc:sldMkLst>
          <pc:docMk/>
          <pc:sldMk cId="1977539049" sldId="264"/>
        </pc:sldMkLst>
        <pc:spChg chg="mod">
          <ac:chgData name="Darryl Toerien" userId="439c5223-69ea-48cc-92a0-03e28903f432" providerId="ADAL" clId="{147FB52E-6D4E-9A46-AB3D-6149B9845193}" dt="2023-05-29T16:02:22.864" v="1517" actId="20577"/>
          <ac:spMkLst>
            <pc:docMk/>
            <pc:sldMk cId="1977539049" sldId="264"/>
            <ac:spMk id="3" creationId="{9B92BA87-0715-1FBA-9BC0-FE6573143EED}"/>
          </ac:spMkLst>
        </pc:spChg>
      </pc:sldChg>
      <pc:sldChg chg="del">
        <pc:chgData name="Darryl Toerien" userId="439c5223-69ea-48cc-92a0-03e28903f432" providerId="ADAL" clId="{147FB52E-6D4E-9A46-AB3D-6149B9845193}" dt="2023-05-29T16:00:14.848" v="1500" actId="2696"/>
        <pc:sldMkLst>
          <pc:docMk/>
          <pc:sldMk cId="1707630733" sldId="265"/>
        </pc:sldMkLst>
      </pc:sldChg>
      <pc:sldChg chg="addSp modSp add mod">
        <pc:chgData name="Darryl Toerien" userId="439c5223-69ea-48cc-92a0-03e28903f432" providerId="ADAL" clId="{147FB52E-6D4E-9A46-AB3D-6149B9845193}" dt="2023-05-29T20:54:01.577" v="2188" actId="1076"/>
        <pc:sldMkLst>
          <pc:docMk/>
          <pc:sldMk cId="3642886907" sldId="265"/>
        </pc:sldMkLst>
        <pc:spChg chg="add mod">
          <ac:chgData name="Darryl Toerien" userId="439c5223-69ea-48cc-92a0-03e28903f432" providerId="ADAL" clId="{147FB52E-6D4E-9A46-AB3D-6149B9845193}" dt="2023-05-29T20:53:07.937" v="2181" actId="207"/>
          <ac:spMkLst>
            <pc:docMk/>
            <pc:sldMk cId="3642886907" sldId="265"/>
            <ac:spMk id="3" creationId="{97053EDD-8AE5-06B2-A392-2B9FD3C4B92A}"/>
          </ac:spMkLst>
        </pc:spChg>
        <pc:spChg chg="add mod">
          <ac:chgData name="Darryl Toerien" userId="439c5223-69ea-48cc-92a0-03e28903f432" providerId="ADAL" clId="{147FB52E-6D4E-9A46-AB3D-6149B9845193}" dt="2023-05-29T20:53:51.150" v="2186" actId="1076"/>
          <ac:spMkLst>
            <pc:docMk/>
            <pc:sldMk cId="3642886907" sldId="265"/>
            <ac:spMk id="4" creationId="{291156BD-8CC9-196F-2841-056B332FE027}"/>
          </ac:spMkLst>
        </pc:spChg>
        <pc:spChg chg="mod">
          <ac:chgData name="Darryl Toerien" userId="439c5223-69ea-48cc-92a0-03e28903f432" providerId="ADAL" clId="{147FB52E-6D4E-9A46-AB3D-6149B9845193}" dt="2023-05-29T20:52:50.493" v="2178" actId="207"/>
          <ac:spMkLst>
            <pc:docMk/>
            <pc:sldMk cId="3642886907" sldId="265"/>
            <ac:spMk id="12" creationId="{563FD666-99DD-E33B-DA31-E023F56631FE}"/>
          </ac:spMkLst>
        </pc:spChg>
        <pc:spChg chg="mod">
          <ac:chgData name="Darryl Toerien" userId="439c5223-69ea-48cc-92a0-03e28903f432" providerId="ADAL" clId="{147FB52E-6D4E-9A46-AB3D-6149B9845193}" dt="2023-05-29T20:53:13.497" v="2182" actId="207"/>
          <ac:spMkLst>
            <pc:docMk/>
            <pc:sldMk cId="3642886907" sldId="265"/>
            <ac:spMk id="13" creationId="{3D34F38A-E537-D9E5-122B-4CD287BFB821}"/>
          </ac:spMkLst>
        </pc:spChg>
        <pc:spChg chg="mod">
          <ac:chgData name="Darryl Toerien" userId="439c5223-69ea-48cc-92a0-03e28903f432" providerId="ADAL" clId="{147FB52E-6D4E-9A46-AB3D-6149B9845193}" dt="2023-05-29T20:53:40.560" v="2184" actId="1076"/>
          <ac:spMkLst>
            <pc:docMk/>
            <pc:sldMk cId="3642886907" sldId="265"/>
            <ac:spMk id="14" creationId="{F9FDFD03-332F-1ED6-8E92-C25A0525505D}"/>
          </ac:spMkLst>
        </pc:spChg>
        <pc:spChg chg="mod">
          <ac:chgData name="Darryl Toerien" userId="439c5223-69ea-48cc-92a0-03e28903f432" providerId="ADAL" clId="{147FB52E-6D4E-9A46-AB3D-6149B9845193}" dt="2023-05-29T20:53:54.905" v="2187" actId="1076"/>
          <ac:spMkLst>
            <pc:docMk/>
            <pc:sldMk cId="3642886907" sldId="265"/>
            <ac:spMk id="15" creationId="{0BDA92C7-7D3A-3496-7F3D-FA0033066038}"/>
          </ac:spMkLst>
        </pc:spChg>
        <pc:grpChg chg="mod">
          <ac:chgData name="Darryl Toerien" userId="439c5223-69ea-48cc-92a0-03e28903f432" providerId="ADAL" clId="{147FB52E-6D4E-9A46-AB3D-6149B9845193}" dt="2023-05-29T20:54:01.577" v="2188" actId="1076"/>
          <ac:grpSpMkLst>
            <pc:docMk/>
            <pc:sldMk cId="3642886907" sldId="265"/>
            <ac:grpSpMk id="19" creationId="{2CC129B3-ED8C-A488-E8F0-ECD30CF84D2B}"/>
          </ac:grpSpMkLst>
        </pc:grpChg>
        <pc:grpChg chg="mod">
          <ac:chgData name="Darryl Toerien" userId="439c5223-69ea-48cc-92a0-03e28903f432" providerId="ADAL" clId="{147FB52E-6D4E-9A46-AB3D-6149B9845193}" dt="2023-05-29T20:47:30.548" v="1998" actId="20578"/>
          <ac:grpSpMkLst>
            <pc:docMk/>
            <pc:sldMk cId="3642886907" sldId="265"/>
            <ac:grpSpMk id="20" creationId="{AAAEC71E-CBD1-21DA-9161-982CFE67E8B7}"/>
          </ac:grpSpMkLst>
        </pc:grpChg>
        <pc:grpChg chg="mod">
          <ac:chgData name="Darryl Toerien" userId="439c5223-69ea-48cc-92a0-03e28903f432" providerId="ADAL" clId="{147FB52E-6D4E-9A46-AB3D-6149B9845193}" dt="2023-05-29T20:48:08.383" v="2068" actId="1076"/>
          <ac:grpSpMkLst>
            <pc:docMk/>
            <pc:sldMk cId="3642886907" sldId="265"/>
            <ac:grpSpMk id="23" creationId="{712C225E-F794-FDD3-3C36-C6C55464DF7D}"/>
          </ac:grpSpMkLst>
        </pc:grpChg>
        <pc:picChg chg="mod">
          <ac:chgData name="Darryl Toerien" userId="439c5223-69ea-48cc-92a0-03e28903f432" providerId="ADAL" clId="{147FB52E-6D4E-9A46-AB3D-6149B9845193}" dt="2023-05-29T20:47:30.548" v="1998" actId="20578"/>
          <ac:picMkLst>
            <pc:docMk/>
            <pc:sldMk cId="3642886907" sldId="265"/>
            <ac:picMk id="9" creationId="{6F687C78-06FA-FBC9-D6BE-7337B8276DA9}"/>
          </ac:picMkLst>
        </pc:picChg>
      </pc:sldChg>
      <pc:sldChg chg="modSp mod modNotesTx">
        <pc:chgData name="Darryl Toerien" userId="439c5223-69ea-48cc-92a0-03e28903f432" providerId="ADAL" clId="{147FB52E-6D4E-9A46-AB3D-6149B9845193}" dt="2023-05-29T21:18:09.791" v="3065"/>
        <pc:sldMkLst>
          <pc:docMk/>
          <pc:sldMk cId="2913479008" sldId="266"/>
        </pc:sldMkLst>
        <pc:spChg chg="mod">
          <ac:chgData name="Darryl Toerien" userId="439c5223-69ea-48cc-92a0-03e28903f432" providerId="ADAL" clId="{147FB52E-6D4E-9A46-AB3D-6149B9845193}" dt="2023-05-29T13:53:20.136" v="55" actId="1076"/>
          <ac:spMkLst>
            <pc:docMk/>
            <pc:sldMk cId="2913479008" sldId="266"/>
            <ac:spMk id="11" creationId="{81E3D953-F12F-DC9C-B065-F24F8538AD8E}"/>
          </ac:spMkLst>
        </pc:spChg>
      </pc:sldChg>
      <pc:sldChg chg="modSp mod">
        <pc:chgData name="Darryl Toerien" userId="439c5223-69ea-48cc-92a0-03e28903f432" providerId="ADAL" clId="{147FB52E-6D4E-9A46-AB3D-6149B9845193}" dt="2023-05-29T21:09:22.490" v="2961" actId="20577"/>
        <pc:sldMkLst>
          <pc:docMk/>
          <pc:sldMk cId="2273279568" sldId="267"/>
        </pc:sldMkLst>
        <pc:spChg chg="mod">
          <ac:chgData name="Darryl Toerien" userId="439c5223-69ea-48cc-92a0-03e28903f432" providerId="ADAL" clId="{147FB52E-6D4E-9A46-AB3D-6149B9845193}" dt="2023-05-29T21:09:22.490" v="2961" actId="20577"/>
          <ac:spMkLst>
            <pc:docMk/>
            <pc:sldMk cId="2273279568" sldId="267"/>
            <ac:spMk id="3" creationId="{831E1657-2DD3-FB6F-81E0-BFDFF3375DEB}"/>
          </ac:spMkLst>
        </pc:spChg>
      </pc:sldChg>
      <pc:sldChg chg="modSp mod">
        <pc:chgData name="Darryl Toerien" userId="439c5223-69ea-48cc-92a0-03e28903f432" providerId="ADAL" clId="{147FB52E-6D4E-9A46-AB3D-6149B9845193}" dt="2023-05-29T21:21:42.764" v="3166" actId="20577"/>
        <pc:sldMkLst>
          <pc:docMk/>
          <pc:sldMk cId="2589613863" sldId="268"/>
        </pc:sldMkLst>
        <pc:spChg chg="mod">
          <ac:chgData name="Darryl Toerien" userId="439c5223-69ea-48cc-92a0-03e28903f432" providerId="ADAL" clId="{147FB52E-6D4E-9A46-AB3D-6149B9845193}" dt="2023-05-29T21:21:42.764" v="3166" actId="20577"/>
          <ac:spMkLst>
            <pc:docMk/>
            <pc:sldMk cId="2589613863" sldId="268"/>
            <ac:spMk id="3" creationId="{831E1657-2DD3-FB6F-81E0-BFDFF3375DEB}"/>
          </ac:spMkLst>
        </pc:spChg>
      </pc:sldChg>
      <pc:sldChg chg="modSp mod">
        <pc:chgData name="Darryl Toerien" userId="439c5223-69ea-48cc-92a0-03e28903f432" providerId="ADAL" clId="{147FB52E-6D4E-9A46-AB3D-6149B9845193}" dt="2023-05-29T21:13:11.060" v="2963" actId="20577"/>
        <pc:sldMkLst>
          <pc:docMk/>
          <pc:sldMk cId="3982126622" sldId="269"/>
        </pc:sldMkLst>
        <pc:spChg chg="mod">
          <ac:chgData name="Darryl Toerien" userId="439c5223-69ea-48cc-92a0-03e28903f432" providerId="ADAL" clId="{147FB52E-6D4E-9A46-AB3D-6149B9845193}" dt="2023-05-29T21:13:11.060" v="2963" actId="20577"/>
          <ac:spMkLst>
            <pc:docMk/>
            <pc:sldMk cId="3982126622" sldId="269"/>
            <ac:spMk id="3" creationId="{831E1657-2DD3-FB6F-81E0-BFDFF3375DEB}"/>
          </ac:spMkLst>
        </pc:spChg>
      </pc:sldChg>
      <pc:sldChg chg="modSp mod">
        <pc:chgData name="Darryl Toerien" userId="439c5223-69ea-48cc-92a0-03e28903f432" providerId="ADAL" clId="{147FB52E-6D4E-9A46-AB3D-6149B9845193}" dt="2023-05-29T16:59:05.680" v="1738" actId="20577"/>
        <pc:sldMkLst>
          <pc:docMk/>
          <pc:sldMk cId="2618391122" sldId="270"/>
        </pc:sldMkLst>
        <pc:spChg chg="mod">
          <ac:chgData name="Darryl Toerien" userId="439c5223-69ea-48cc-92a0-03e28903f432" providerId="ADAL" clId="{147FB52E-6D4E-9A46-AB3D-6149B9845193}" dt="2023-05-29T16:59:05.680" v="1738" actId="20577"/>
          <ac:spMkLst>
            <pc:docMk/>
            <pc:sldMk cId="2618391122" sldId="270"/>
            <ac:spMk id="3" creationId="{831E1657-2DD3-FB6F-81E0-BFDFF3375DEB}"/>
          </ac:spMkLst>
        </pc:spChg>
      </pc:sldChg>
      <pc:sldChg chg="del">
        <pc:chgData name="Darryl Toerien" userId="439c5223-69ea-48cc-92a0-03e28903f432" providerId="ADAL" clId="{147FB52E-6D4E-9A46-AB3D-6149B9845193}" dt="2023-05-29T21:02:58.913" v="2459" actId="2696"/>
        <pc:sldMkLst>
          <pc:docMk/>
          <pc:sldMk cId="1755743458" sldId="271"/>
        </pc:sldMkLst>
      </pc:sldChg>
      <pc:sldChg chg="add">
        <pc:chgData name="Darryl Toerien" userId="439c5223-69ea-48cc-92a0-03e28903f432" providerId="ADAL" clId="{147FB52E-6D4E-9A46-AB3D-6149B9845193}" dt="2023-05-29T21:03:10.040" v="2460"/>
        <pc:sldMkLst>
          <pc:docMk/>
          <pc:sldMk cId="1910886775" sldId="271"/>
        </pc:sldMkLst>
      </pc:sldChg>
      <pc:sldChg chg="add">
        <pc:chgData name="Darryl Toerien" userId="439c5223-69ea-48cc-92a0-03e28903f432" providerId="ADAL" clId="{147FB52E-6D4E-9A46-AB3D-6149B9845193}" dt="2023-05-29T21:03:39.259" v="2464"/>
        <pc:sldMkLst>
          <pc:docMk/>
          <pc:sldMk cId="1915269670" sldId="272"/>
        </pc:sldMkLst>
      </pc:sldChg>
      <pc:sldChg chg="modSp del mod">
        <pc:chgData name="Darryl Toerien" userId="439c5223-69ea-48cc-92a0-03e28903f432" providerId="ADAL" clId="{147FB52E-6D4E-9A46-AB3D-6149B9845193}" dt="2023-05-29T21:03:32.715" v="2463" actId="2696"/>
        <pc:sldMkLst>
          <pc:docMk/>
          <pc:sldMk cId="3158158746" sldId="272"/>
        </pc:sldMkLst>
        <pc:spChg chg="mod">
          <ac:chgData name="Darryl Toerien" userId="439c5223-69ea-48cc-92a0-03e28903f432" providerId="ADAL" clId="{147FB52E-6D4E-9A46-AB3D-6149B9845193}" dt="2023-05-29T14:04:16.381" v="122" actId="20577"/>
          <ac:spMkLst>
            <pc:docMk/>
            <pc:sldMk cId="3158158746" sldId="272"/>
            <ac:spMk id="11" creationId="{36597CE5-1E20-6422-4A2C-969703FF1718}"/>
          </ac:spMkLst>
        </pc:spChg>
      </pc:sldChg>
      <pc:sldChg chg="add">
        <pc:chgData name="Darryl Toerien" userId="439c5223-69ea-48cc-92a0-03e28903f432" providerId="ADAL" clId="{147FB52E-6D4E-9A46-AB3D-6149B9845193}" dt="2023-05-29T21:03:25.311" v="2462"/>
        <pc:sldMkLst>
          <pc:docMk/>
          <pc:sldMk cId="2486872421" sldId="273"/>
        </pc:sldMkLst>
      </pc:sldChg>
      <pc:sldChg chg="del">
        <pc:chgData name="Darryl Toerien" userId="439c5223-69ea-48cc-92a0-03e28903f432" providerId="ADAL" clId="{147FB52E-6D4E-9A46-AB3D-6149B9845193}" dt="2023-05-29T21:03:17.945" v="2461" actId="2696"/>
        <pc:sldMkLst>
          <pc:docMk/>
          <pc:sldMk cId="2907922936" sldId="273"/>
        </pc:sldMkLst>
      </pc:sldChg>
      <pc:sldChg chg="del">
        <pc:chgData name="Darryl Toerien" userId="439c5223-69ea-48cc-92a0-03e28903f432" providerId="ADAL" clId="{147FB52E-6D4E-9A46-AB3D-6149B9845193}" dt="2023-05-29T21:04:06.376" v="2469" actId="2696"/>
        <pc:sldMkLst>
          <pc:docMk/>
          <pc:sldMk cId="3066365296" sldId="274"/>
        </pc:sldMkLst>
      </pc:sldChg>
      <pc:sldChg chg="add">
        <pc:chgData name="Darryl Toerien" userId="439c5223-69ea-48cc-92a0-03e28903f432" providerId="ADAL" clId="{147FB52E-6D4E-9A46-AB3D-6149B9845193}" dt="2023-05-29T21:04:12.341" v="2470"/>
        <pc:sldMkLst>
          <pc:docMk/>
          <pc:sldMk cId="3595940387" sldId="274"/>
        </pc:sldMkLst>
      </pc:sldChg>
      <pc:sldChg chg="modSp del mod">
        <pc:chgData name="Darryl Toerien" userId="439c5223-69ea-48cc-92a0-03e28903f432" providerId="ADAL" clId="{147FB52E-6D4E-9A46-AB3D-6149B9845193}" dt="2023-05-29T21:03:44.538" v="2465" actId="2696"/>
        <pc:sldMkLst>
          <pc:docMk/>
          <pc:sldMk cId="3474965258" sldId="275"/>
        </pc:sldMkLst>
        <pc:spChg chg="mod">
          <ac:chgData name="Darryl Toerien" userId="439c5223-69ea-48cc-92a0-03e28903f432" providerId="ADAL" clId="{147FB52E-6D4E-9A46-AB3D-6149B9845193}" dt="2023-05-29T14:07:23.505" v="137" actId="20577"/>
          <ac:spMkLst>
            <pc:docMk/>
            <pc:sldMk cId="3474965258" sldId="275"/>
            <ac:spMk id="11" creationId="{36597CE5-1E20-6422-4A2C-969703FF1718}"/>
          </ac:spMkLst>
        </pc:spChg>
      </pc:sldChg>
      <pc:sldChg chg="add">
        <pc:chgData name="Darryl Toerien" userId="439c5223-69ea-48cc-92a0-03e28903f432" providerId="ADAL" clId="{147FB52E-6D4E-9A46-AB3D-6149B9845193}" dt="2023-05-29T21:03:49.640" v="2466"/>
        <pc:sldMkLst>
          <pc:docMk/>
          <pc:sldMk cId="3799382132" sldId="275"/>
        </pc:sldMkLst>
      </pc:sldChg>
      <pc:sldChg chg="add">
        <pc:chgData name="Darryl Toerien" userId="439c5223-69ea-48cc-92a0-03e28903f432" providerId="ADAL" clId="{147FB52E-6D4E-9A46-AB3D-6149B9845193}" dt="2023-05-29T21:03:59.547" v="2468"/>
        <pc:sldMkLst>
          <pc:docMk/>
          <pc:sldMk cId="423634121" sldId="276"/>
        </pc:sldMkLst>
      </pc:sldChg>
      <pc:sldChg chg="modSp del mod">
        <pc:chgData name="Darryl Toerien" userId="439c5223-69ea-48cc-92a0-03e28903f432" providerId="ADAL" clId="{147FB52E-6D4E-9A46-AB3D-6149B9845193}" dt="2023-05-29T21:03:54.415" v="2467" actId="2696"/>
        <pc:sldMkLst>
          <pc:docMk/>
          <pc:sldMk cId="3735485307" sldId="276"/>
        </pc:sldMkLst>
        <pc:spChg chg="mod">
          <ac:chgData name="Darryl Toerien" userId="439c5223-69ea-48cc-92a0-03e28903f432" providerId="ADAL" clId="{147FB52E-6D4E-9A46-AB3D-6149B9845193}" dt="2023-05-29T14:09:28.562" v="144" actId="20577"/>
          <ac:spMkLst>
            <pc:docMk/>
            <pc:sldMk cId="3735485307" sldId="276"/>
            <ac:spMk id="11" creationId="{36597CE5-1E20-6422-4A2C-969703FF1718}"/>
          </ac:spMkLst>
        </pc:spChg>
      </pc:sldChg>
      <pc:sldChg chg="modSp mod">
        <pc:chgData name="Darryl Toerien" userId="439c5223-69ea-48cc-92a0-03e28903f432" providerId="ADAL" clId="{147FB52E-6D4E-9A46-AB3D-6149B9845193}" dt="2023-05-29T14:18:17.170" v="209" actId="20577"/>
        <pc:sldMkLst>
          <pc:docMk/>
          <pc:sldMk cId="1424573908" sldId="278"/>
        </pc:sldMkLst>
        <pc:spChg chg="mod">
          <ac:chgData name="Darryl Toerien" userId="439c5223-69ea-48cc-92a0-03e28903f432" providerId="ADAL" clId="{147FB52E-6D4E-9A46-AB3D-6149B9845193}" dt="2023-05-29T14:18:17.170" v="209" actId="20577"/>
          <ac:spMkLst>
            <pc:docMk/>
            <pc:sldMk cId="1424573908" sldId="278"/>
            <ac:spMk id="3" creationId="{9B92BA87-0715-1FBA-9BC0-FE6573143EED}"/>
          </ac:spMkLst>
        </pc:spChg>
      </pc:sldChg>
      <pc:sldChg chg="modNotesTx">
        <pc:chgData name="Darryl Toerien" userId="439c5223-69ea-48cc-92a0-03e28903f432" providerId="ADAL" clId="{147FB52E-6D4E-9A46-AB3D-6149B9845193}" dt="2023-05-29T21:19:21.079" v="3115" actId="5793"/>
        <pc:sldMkLst>
          <pc:docMk/>
          <pc:sldMk cId="3735527021" sldId="298"/>
        </pc:sldMkLst>
      </pc:sldChg>
      <pc:sldChg chg="ord">
        <pc:chgData name="Darryl Toerien" userId="439c5223-69ea-48cc-92a0-03e28903f432" providerId="ADAL" clId="{147FB52E-6D4E-9A46-AB3D-6149B9845193}" dt="2023-05-29T16:15:52.733" v="1569" actId="20578"/>
        <pc:sldMkLst>
          <pc:docMk/>
          <pc:sldMk cId="1505781172" sldId="577"/>
        </pc:sldMkLst>
      </pc:sldChg>
      <pc:sldChg chg="addSp delSp modSp mod modNotesTx">
        <pc:chgData name="Darryl Toerien" userId="439c5223-69ea-48cc-92a0-03e28903f432" providerId="ADAL" clId="{147FB52E-6D4E-9A46-AB3D-6149B9845193}" dt="2023-05-29T21:02:32.174" v="2458" actId="1076"/>
        <pc:sldMkLst>
          <pc:docMk/>
          <pc:sldMk cId="3205153629" sldId="581"/>
        </pc:sldMkLst>
        <pc:spChg chg="del">
          <ac:chgData name="Darryl Toerien" userId="439c5223-69ea-48cc-92a0-03e28903f432" providerId="ADAL" clId="{147FB52E-6D4E-9A46-AB3D-6149B9845193}" dt="2023-05-29T21:02:10.483" v="2451" actId="478"/>
          <ac:spMkLst>
            <pc:docMk/>
            <pc:sldMk cId="3205153629" sldId="581"/>
            <ac:spMk id="2" creationId="{D187DE91-0BFF-319A-F02C-03A7BDF6FD8C}"/>
          </ac:spMkLst>
        </pc:spChg>
        <pc:spChg chg="add del mod">
          <ac:chgData name="Darryl Toerien" userId="439c5223-69ea-48cc-92a0-03e28903f432" providerId="ADAL" clId="{147FB52E-6D4E-9A46-AB3D-6149B9845193}" dt="2023-05-29T21:02:16.649" v="2453" actId="478"/>
          <ac:spMkLst>
            <pc:docMk/>
            <pc:sldMk cId="3205153629" sldId="581"/>
            <ac:spMk id="3" creationId="{37F9463C-D60D-4FF2-1617-EA379357AA85}"/>
          </ac:spMkLst>
        </pc:spChg>
        <pc:spChg chg="mod">
          <ac:chgData name="Darryl Toerien" userId="439c5223-69ea-48cc-92a0-03e28903f432" providerId="ADAL" clId="{147FB52E-6D4E-9A46-AB3D-6149B9845193}" dt="2023-05-29T21:02:26.603" v="2456" actId="14100"/>
          <ac:spMkLst>
            <pc:docMk/>
            <pc:sldMk cId="3205153629" sldId="581"/>
            <ac:spMk id="5" creationId="{1591EBB9-2EC2-81B2-6BA6-A70BA163AF81}"/>
          </ac:spMkLst>
        </pc:spChg>
        <pc:spChg chg="add del mod">
          <ac:chgData name="Darryl Toerien" userId="439c5223-69ea-48cc-92a0-03e28903f432" providerId="ADAL" clId="{147FB52E-6D4E-9A46-AB3D-6149B9845193}" dt="2023-05-29T21:01:47.284" v="2448" actId="478"/>
          <ac:spMkLst>
            <pc:docMk/>
            <pc:sldMk cId="3205153629" sldId="581"/>
            <ac:spMk id="7" creationId="{3CDBA0CC-0F4C-21B3-0E6B-CBA000D4ECA2}"/>
          </ac:spMkLst>
        </pc:spChg>
        <pc:spChg chg="add del mod">
          <ac:chgData name="Darryl Toerien" userId="439c5223-69ea-48cc-92a0-03e28903f432" providerId="ADAL" clId="{147FB52E-6D4E-9A46-AB3D-6149B9845193}" dt="2023-05-29T21:02:14.275" v="2452" actId="478"/>
          <ac:spMkLst>
            <pc:docMk/>
            <pc:sldMk cId="3205153629" sldId="581"/>
            <ac:spMk id="9" creationId="{6B948FED-CD78-DB1B-1357-FC94CA54721D}"/>
          </ac:spMkLst>
        </pc:spChg>
        <pc:picChg chg="mod">
          <ac:chgData name="Darryl Toerien" userId="439c5223-69ea-48cc-92a0-03e28903f432" providerId="ADAL" clId="{147FB52E-6D4E-9A46-AB3D-6149B9845193}" dt="2023-05-29T21:02:32.174" v="2458" actId="1076"/>
          <ac:picMkLst>
            <pc:docMk/>
            <pc:sldMk cId="3205153629" sldId="581"/>
            <ac:picMk id="6" creationId="{C9790AD7-C7DC-086C-8963-3B46ADD48087}"/>
          </ac:picMkLst>
        </pc:picChg>
      </pc:sldChg>
      <pc:sldChg chg="del">
        <pc:chgData name="Darryl Toerien" userId="439c5223-69ea-48cc-92a0-03e28903f432" providerId="ADAL" clId="{147FB52E-6D4E-9A46-AB3D-6149B9845193}" dt="2023-05-29T21:14:02.520" v="2965" actId="2696"/>
        <pc:sldMkLst>
          <pc:docMk/>
          <pc:sldMk cId="2647943776" sldId="583"/>
        </pc:sldMkLst>
      </pc:sldChg>
      <pc:sldChg chg="modSp del mod">
        <pc:chgData name="Darryl Toerien" userId="439c5223-69ea-48cc-92a0-03e28903f432" providerId="ADAL" clId="{147FB52E-6D4E-9A46-AB3D-6149B9845193}" dt="2023-05-29T16:01:00.222" v="1502" actId="2696"/>
        <pc:sldMkLst>
          <pc:docMk/>
          <pc:sldMk cId="1694953834" sldId="584"/>
        </pc:sldMkLst>
        <pc:spChg chg="mod">
          <ac:chgData name="Darryl Toerien" userId="439c5223-69ea-48cc-92a0-03e28903f432" providerId="ADAL" clId="{147FB52E-6D4E-9A46-AB3D-6149B9845193}" dt="2023-05-29T15:59:59.530" v="1499" actId="20577"/>
          <ac:spMkLst>
            <pc:docMk/>
            <pc:sldMk cId="1694953834" sldId="584"/>
            <ac:spMk id="2" creationId="{60529699-DCA6-8CF9-F1EB-603605B66C98}"/>
          </ac:spMkLst>
        </pc:spChg>
        <pc:spChg chg="mod">
          <ac:chgData name="Darryl Toerien" userId="439c5223-69ea-48cc-92a0-03e28903f432" providerId="ADAL" clId="{147FB52E-6D4E-9A46-AB3D-6149B9845193}" dt="2023-05-29T14:19:59.654" v="212" actId="20577"/>
          <ac:spMkLst>
            <pc:docMk/>
            <pc:sldMk cId="1694953834" sldId="584"/>
            <ac:spMk id="3" creationId="{9B92BA87-0715-1FBA-9BC0-FE6573143EED}"/>
          </ac:spMkLst>
        </pc:spChg>
      </pc:sldChg>
      <pc:sldChg chg="addSp delSp modSp add mod modClrScheme chgLayout modNotesTx">
        <pc:chgData name="Darryl Toerien" userId="439c5223-69ea-48cc-92a0-03e28903f432" providerId="ADAL" clId="{147FB52E-6D4E-9A46-AB3D-6149B9845193}" dt="2023-05-29T21:26:01.773" v="3245" actId="20577"/>
        <pc:sldMkLst>
          <pc:docMk/>
          <pc:sldMk cId="3819452753" sldId="584"/>
        </pc:sldMkLst>
        <pc:spChg chg="mod ord">
          <ac:chgData name="Darryl Toerien" userId="439c5223-69ea-48cc-92a0-03e28903f432" providerId="ADAL" clId="{147FB52E-6D4E-9A46-AB3D-6149B9845193}" dt="2023-05-29T16:05:29.053" v="1527" actId="700"/>
          <ac:spMkLst>
            <pc:docMk/>
            <pc:sldMk cId="3819452753" sldId="584"/>
            <ac:spMk id="2" creationId="{60529699-DCA6-8CF9-F1EB-603605B66C98}"/>
          </ac:spMkLst>
        </pc:spChg>
        <pc:spChg chg="mod ord">
          <ac:chgData name="Darryl Toerien" userId="439c5223-69ea-48cc-92a0-03e28903f432" providerId="ADAL" clId="{147FB52E-6D4E-9A46-AB3D-6149B9845193}" dt="2023-05-29T21:26:01.773" v="3245" actId="20577"/>
          <ac:spMkLst>
            <pc:docMk/>
            <pc:sldMk cId="3819452753" sldId="584"/>
            <ac:spMk id="3" creationId="{9B92BA87-0715-1FBA-9BC0-FE6573143EED}"/>
          </ac:spMkLst>
        </pc:spChg>
        <pc:spChg chg="mod">
          <ac:chgData name="Darryl Toerien" userId="439c5223-69ea-48cc-92a0-03e28903f432" providerId="ADAL" clId="{147FB52E-6D4E-9A46-AB3D-6149B9845193}" dt="2023-05-29T16:03:45.150" v="1521"/>
          <ac:spMkLst>
            <pc:docMk/>
            <pc:sldMk cId="3819452753" sldId="584"/>
            <ac:spMk id="9" creationId="{6E35ADC2-092A-002E-538B-B8C57CA2FD30}"/>
          </ac:spMkLst>
        </pc:spChg>
        <pc:grpChg chg="add del mod">
          <ac:chgData name="Darryl Toerien" userId="439c5223-69ea-48cc-92a0-03e28903f432" providerId="ADAL" clId="{147FB52E-6D4E-9A46-AB3D-6149B9845193}" dt="2023-05-29T16:03:52.371" v="1523" actId="478"/>
          <ac:grpSpMkLst>
            <pc:docMk/>
            <pc:sldMk cId="3819452753" sldId="584"/>
            <ac:grpSpMk id="6" creationId="{4EAF5FD7-DD33-7ED6-74DA-9D65F7ECAF67}"/>
          </ac:grpSpMkLst>
        </pc:grpChg>
        <pc:grpChg chg="mod">
          <ac:chgData name="Darryl Toerien" userId="439c5223-69ea-48cc-92a0-03e28903f432" providerId="ADAL" clId="{147FB52E-6D4E-9A46-AB3D-6149B9845193}" dt="2023-05-29T16:03:45.150" v="1521"/>
          <ac:grpSpMkLst>
            <pc:docMk/>
            <pc:sldMk cId="3819452753" sldId="584"/>
            <ac:grpSpMk id="8" creationId="{66E1EB81-EF4F-94E7-2A58-C963B2D5567D}"/>
          </ac:grpSpMkLst>
        </pc:grpChg>
        <pc:picChg chg="add del mod">
          <ac:chgData name="Darryl Toerien" userId="439c5223-69ea-48cc-92a0-03e28903f432" providerId="ADAL" clId="{147FB52E-6D4E-9A46-AB3D-6149B9845193}" dt="2023-05-29T16:01:42.314" v="1505" actId="21"/>
          <ac:picMkLst>
            <pc:docMk/>
            <pc:sldMk cId="3819452753" sldId="584"/>
            <ac:picMk id="5" creationId="{EB4D74AC-8852-82FB-3046-A0D2549462DD}"/>
          </ac:picMkLst>
        </pc:picChg>
        <pc:picChg chg="mod">
          <ac:chgData name="Darryl Toerien" userId="439c5223-69ea-48cc-92a0-03e28903f432" providerId="ADAL" clId="{147FB52E-6D4E-9A46-AB3D-6149B9845193}" dt="2023-05-29T16:03:45.150" v="1521"/>
          <ac:picMkLst>
            <pc:docMk/>
            <pc:sldMk cId="3819452753" sldId="584"/>
            <ac:picMk id="7" creationId="{4CB24AEC-E94A-C9A2-B606-2FAE4343C663}"/>
          </ac:picMkLst>
        </pc:picChg>
        <pc:picChg chg="mod">
          <ac:chgData name="Darryl Toerien" userId="439c5223-69ea-48cc-92a0-03e28903f432" providerId="ADAL" clId="{147FB52E-6D4E-9A46-AB3D-6149B9845193}" dt="2023-05-29T16:03:45.150" v="1521"/>
          <ac:picMkLst>
            <pc:docMk/>
            <pc:sldMk cId="3819452753" sldId="584"/>
            <ac:picMk id="10" creationId="{EB1AFE16-B521-FF71-E799-4F89C1490D48}"/>
          </ac:picMkLst>
        </pc:picChg>
        <pc:picChg chg="add mod">
          <ac:chgData name="Darryl Toerien" userId="439c5223-69ea-48cc-92a0-03e28903f432" providerId="ADAL" clId="{147FB52E-6D4E-9A46-AB3D-6149B9845193}" dt="2023-05-29T16:05:49.332" v="1534" actId="1076"/>
          <ac:picMkLst>
            <pc:docMk/>
            <pc:sldMk cId="3819452753" sldId="584"/>
            <ac:picMk id="11" creationId="{F0AAE265-2E00-A5A5-2498-6DE3FEAC1FF9}"/>
          </ac:picMkLst>
        </pc:picChg>
      </pc:sldChg>
      <pc:sldChg chg="modSp del mod">
        <pc:chgData name="Darryl Toerien" userId="439c5223-69ea-48cc-92a0-03e28903f432" providerId="ADAL" clId="{147FB52E-6D4E-9A46-AB3D-6149B9845193}" dt="2023-05-29T17:02:18.266" v="1739" actId="2696"/>
        <pc:sldMkLst>
          <pc:docMk/>
          <pc:sldMk cId="1054606499" sldId="585"/>
        </pc:sldMkLst>
        <pc:picChg chg="mod">
          <ac:chgData name="Darryl Toerien" userId="439c5223-69ea-48cc-92a0-03e28903f432" providerId="ADAL" clId="{147FB52E-6D4E-9A46-AB3D-6149B9845193}" dt="2023-05-29T16:04:41.926" v="1525" actId="1076"/>
          <ac:picMkLst>
            <pc:docMk/>
            <pc:sldMk cId="1054606499" sldId="585"/>
            <ac:picMk id="9" creationId="{BB0DA332-F74B-3423-9142-5BE576E821EC}"/>
          </ac:picMkLst>
        </pc:picChg>
      </pc:sldChg>
      <pc:sldChg chg="modSp">
        <pc:chgData name="Darryl Toerien" userId="439c5223-69ea-48cc-92a0-03e28903f432" providerId="ADAL" clId="{147FB52E-6D4E-9A46-AB3D-6149B9845193}" dt="2023-05-29T14:08:33.262" v="141" actId="20577"/>
        <pc:sldMkLst>
          <pc:docMk/>
          <pc:sldMk cId="2607560897" sldId="598"/>
        </pc:sldMkLst>
        <pc:spChg chg="mod">
          <ac:chgData name="Darryl Toerien" userId="439c5223-69ea-48cc-92a0-03e28903f432" providerId="ADAL" clId="{147FB52E-6D4E-9A46-AB3D-6149B9845193}" dt="2023-05-29T14:08:33.262" v="141" actId="20577"/>
          <ac:spMkLst>
            <pc:docMk/>
            <pc:sldMk cId="2607560897" sldId="598"/>
            <ac:spMk id="9" creationId="{D2A687B7-1A85-6B67-FBEE-8258D63F68F6}"/>
          </ac:spMkLst>
        </pc:spChg>
      </pc:sldChg>
      <pc:sldChg chg="addSp modSp add mod">
        <pc:chgData name="Darryl Toerien" userId="439c5223-69ea-48cc-92a0-03e28903f432" providerId="ADAL" clId="{147FB52E-6D4E-9A46-AB3D-6149B9845193}" dt="2023-05-29T21:27:23.654" v="3285" actId="14861"/>
        <pc:sldMkLst>
          <pc:docMk/>
          <pc:sldMk cId="1761283558" sldId="699"/>
        </pc:sldMkLst>
        <pc:spChg chg="add mod">
          <ac:chgData name="Darryl Toerien" userId="439c5223-69ea-48cc-92a0-03e28903f432" providerId="ADAL" clId="{147FB52E-6D4E-9A46-AB3D-6149B9845193}" dt="2023-05-29T21:27:23.654" v="3285" actId="14861"/>
          <ac:spMkLst>
            <pc:docMk/>
            <pc:sldMk cId="1761283558" sldId="699"/>
            <ac:spMk id="3" creationId="{32967B48-0970-A104-6B13-9E1DC2CCE3F8}"/>
          </ac:spMkLst>
        </pc:spChg>
        <pc:spChg chg="mod">
          <ac:chgData name="Darryl Toerien" userId="439c5223-69ea-48cc-92a0-03e28903f432" providerId="ADAL" clId="{147FB52E-6D4E-9A46-AB3D-6149B9845193}" dt="2023-05-29T20:52:44.697" v="2177" actId="207"/>
          <ac:spMkLst>
            <pc:docMk/>
            <pc:sldMk cId="1761283558" sldId="699"/>
            <ac:spMk id="10" creationId="{D228AAA6-A1C2-8460-AE00-181461D49145}"/>
          </ac:spMkLst>
        </pc:spChg>
        <pc:spChg chg="mod">
          <ac:chgData name="Darryl Toerien" userId="439c5223-69ea-48cc-92a0-03e28903f432" providerId="ADAL" clId="{147FB52E-6D4E-9A46-AB3D-6149B9845193}" dt="2023-05-29T20:58:57.848" v="2417" actId="207"/>
          <ac:spMkLst>
            <pc:docMk/>
            <pc:sldMk cId="1761283558" sldId="699"/>
            <ac:spMk id="13" creationId="{CC9B11BE-2E3E-F578-551E-02CD719BEC58}"/>
          </ac:spMkLst>
        </pc:spChg>
      </pc:sldChg>
      <pc:sldChg chg="modSp del mod">
        <pc:chgData name="Darryl Toerien" userId="439c5223-69ea-48cc-92a0-03e28903f432" providerId="ADAL" clId="{147FB52E-6D4E-9A46-AB3D-6149B9845193}" dt="2023-05-29T16:00:14.848" v="1500" actId="2696"/>
        <pc:sldMkLst>
          <pc:docMk/>
          <pc:sldMk cId="2132665211" sldId="699"/>
        </pc:sldMkLst>
        <pc:spChg chg="mod">
          <ac:chgData name="Darryl Toerien" userId="439c5223-69ea-48cc-92a0-03e28903f432" providerId="ADAL" clId="{147FB52E-6D4E-9A46-AB3D-6149B9845193}" dt="2023-05-29T14:17:23.980" v="187" actId="1076"/>
          <ac:spMkLst>
            <pc:docMk/>
            <pc:sldMk cId="2132665211" sldId="699"/>
            <ac:spMk id="2" creationId="{7E1C65CA-CAFA-A44B-A73D-E7D9223B02B1}"/>
          </ac:spMkLst>
        </pc:spChg>
        <pc:spChg chg="mod">
          <ac:chgData name="Darryl Toerien" userId="439c5223-69ea-48cc-92a0-03e28903f432" providerId="ADAL" clId="{147FB52E-6D4E-9A46-AB3D-6149B9845193}" dt="2023-05-29T14:13:36.410" v="152" actId="20577"/>
          <ac:spMkLst>
            <pc:docMk/>
            <pc:sldMk cId="2132665211" sldId="699"/>
            <ac:spMk id="10" creationId="{D228AAA6-A1C2-8460-AE00-181461D49145}"/>
          </ac:spMkLst>
        </pc:spChg>
        <pc:spChg chg="mod">
          <ac:chgData name="Darryl Toerien" userId="439c5223-69ea-48cc-92a0-03e28903f432" providerId="ADAL" clId="{147FB52E-6D4E-9A46-AB3D-6149B9845193}" dt="2023-05-29T14:14:14.196" v="157" actId="114"/>
          <ac:spMkLst>
            <pc:docMk/>
            <pc:sldMk cId="2132665211" sldId="699"/>
            <ac:spMk id="11" creationId="{69D1B28E-CE12-2356-52E2-2A2C3F7F6460}"/>
          </ac:spMkLst>
        </pc:spChg>
        <pc:spChg chg="mod">
          <ac:chgData name="Darryl Toerien" userId="439c5223-69ea-48cc-92a0-03e28903f432" providerId="ADAL" clId="{147FB52E-6D4E-9A46-AB3D-6149B9845193}" dt="2023-05-29T14:15:26.696" v="171" actId="114"/>
          <ac:spMkLst>
            <pc:docMk/>
            <pc:sldMk cId="2132665211" sldId="699"/>
            <ac:spMk id="12" creationId="{0EABD349-916E-F372-7FD3-623F0C85164A}"/>
          </ac:spMkLst>
        </pc:spChg>
        <pc:spChg chg="mod">
          <ac:chgData name="Darryl Toerien" userId="439c5223-69ea-48cc-92a0-03e28903f432" providerId="ADAL" clId="{147FB52E-6D4E-9A46-AB3D-6149B9845193}" dt="2023-05-29T14:16:11.022" v="177" actId="114"/>
          <ac:spMkLst>
            <pc:docMk/>
            <pc:sldMk cId="2132665211" sldId="699"/>
            <ac:spMk id="16" creationId="{AA51DF7C-2883-9CA3-85A6-40D4B5386F72}"/>
          </ac:spMkLst>
        </pc:spChg>
        <pc:spChg chg="mod">
          <ac:chgData name="Darryl Toerien" userId="439c5223-69ea-48cc-92a0-03e28903f432" providerId="ADAL" clId="{147FB52E-6D4E-9A46-AB3D-6149B9845193}" dt="2023-05-29T14:15:51.025" v="175" actId="114"/>
          <ac:spMkLst>
            <pc:docMk/>
            <pc:sldMk cId="2132665211" sldId="699"/>
            <ac:spMk id="17" creationId="{FA9CD3B1-3726-68D4-9B64-15313AA16BC6}"/>
          </ac:spMkLst>
        </pc:spChg>
        <pc:picChg chg="mod">
          <ac:chgData name="Darryl Toerien" userId="439c5223-69ea-48cc-92a0-03e28903f432" providerId="ADAL" clId="{147FB52E-6D4E-9A46-AB3D-6149B9845193}" dt="2023-05-29T14:17:27.166" v="188" actId="1076"/>
          <ac:picMkLst>
            <pc:docMk/>
            <pc:sldMk cId="2132665211" sldId="699"/>
            <ac:picMk id="6" creationId="{B3BA6A56-AECB-4231-79AF-C32E172785FF}"/>
          </ac:picMkLst>
        </pc:picChg>
        <pc:picChg chg="mod">
          <ac:chgData name="Darryl Toerien" userId="439c5223-69ea-48cc-92a0-03e28903f432" providerId="ADAL" clId="{147FB52E-6D4E-9A46-AB3D-6149B9845193}" dt="2023-05-29T14:17:29.903" v="189" actId="1076"/>
          <ac:picMkLst>
            <pc:docMk/>
            <pc:sldMk cId="2132665211" sldId="699"/>
            <ac:picMk id="8" creationId="{1705A7A6-1EF4-507B-C98F-2DD19F2B374D}"/>
          </ac:picMkLst>
        </pc:picChg>
      </pc:sldChg>
      <pc:sldChg chg="modSp mod">
        <pc:chgData name="Darryl Toerien" userId="439c5223-69ea-48cc-92a0-03e28903f432" providerId="ADAL" clId="{147FB52E-6D4E-9A46-AB3D-6149B9845193}" dt="2023-05-29T14:20:16.649" v="213" actId="20577"/>
        <pc:sldMkLst>
          <pc:docMk/>
          <pc:sldMk cId="258013984" sldId="700"/>
        </pc:sldMkLst>
        <pc:spChg chg="mod">
          <ac:chgData name="Darryl Toerien" userId="439c5223-69ea-48cc-92a0-03e28903f432" providerId="ADAL" clId="{147FB52E-6D4E-9A46-AB3D-6149B9845193}" dt="2023-05-29T14:20:16.649" v="213" actId="20577"/>
          <ac:spMkLst>
            <pc:docMk/>
            <pc:sldMk cId="258013984" sldId="700"/>
            <ac:spMk id="3" creationId="{9B92BA87-0715-1FBA-9BC0-FE6573143EED}"/>
          </ac:spMkLst>
        </pc:spChg>
      </pc:sldChg>
      <pc:sldChg chg="modSp add mod modNotesTx">
        <pc:chgData name="Darryl Toerien" userId="439c5223-69ea-48cc-92a0-03e28903f432" providerId="ADAL" clId="{147FB52E-6D4E-9A46-AB3D-6149B9845193}" dt="2023-05-29T21:16:59.869" v="3064" actId="20577"/>
        <pc:sldMkLst>
          <pc:docMk/>
          <pc:sldMk cId="1325918920" sldId="702"/>
        </pc:sldMkLst>
        <pc:spChg chg="mod">
          <ac:chgData name="Darryl Toerien" userId="439c5223-69ea-48cc-92a0-03e28903f432" providerId="ADAL" clId="{147FB52E-6D4E-9A46-AB3D-6149B9845193}" dt="2023-05-29T21:16:43.831" v="3047" actId="20577"/>
          <ac:spMkLst>
            <pc:docMk/>
            <pc:sldMk cId="1325918920" sldId="702"/>
            <ac:spMk id="3" creationId="{831E1657-2DD3-FB6F-81E0-BFDFF3375DEB}"/>
          </ac:spMkLst>
        </pc:spChg>
      </pc:sldChg>
      <pc:sldChg chg="addSp delSp modSp new del mod modClrScheme chgLayout">
        <pc:chgData name="Darryl Toerien" userId="439c5223-69ea-48cc-92a0-03e28903f432" providerId="ADAL" clId="{147FB52E-6D4E-9A46-AB3D-6149B9845193}" dt="2023-05-29T14:36:22.387" v="370" actId="2696"/>
        <pc:sldMkLst>
          <pc:docMk/>
          <pc:sldMk cId="1460096613" sldId="703"/>
        </pc:sldMkLst>
        <pc:spChg chg="del mod ord">
          <ac:chgData name="Darryl Toerien" userId="439c5223-69ea-48cc-92a0-03e28903f432" providerId="ADAL" clId="{147FB52E-6D4E-9A46-AB3D-6149B9845193}" dt="2023-05-29T13:50:55.212" v="34" actId="700"/>
          <ac:spMkLst>
            <pc:docMk/>
            <pc:sldMk cId="1460096613" sldId="703"/>
            <ac:spMk id="2" creationId="{40665D7B-5463-6FAA-2330-F19D50A3CAD1}"/>
          </ac:spMkLst>
        </pc:spChg>
        <pc:spChg chg="del mod ord">
          <ac:chgData name="Darryl Toerien" userId="439c5223-69ea-48cc-92a0-03e28903f432" providerId="ADAL" clId="{147FB52E-6D4E-9A46-AB3D-6149B9845193}" dt="2023-05-29T13:50:55.212" v="34" actId="700"/>
          <ac:spMkLst>
            <pc:docMk/>
            <pc:sldMk cId="1460096613" sldId="703"/>
            <ac:spMk id="3" creationId="{15ED73D1-30DB-0F35-0D38-0C9482FF8D7F}"/>
          </ac:spMkLst>
        </pc:spChg>
        <pc:spChg chg="del">
          <ac:chgData name="Darryl Toerien" userId="439c5223-69ea-48cc-92a0-03e28903f432" providerId="ADAL" clId="{147FB52E-6D4E-9A46-AB3D-6149B9845193}" dt="2023-05-29T13:50:55.212" v="34" actId="700"/>
          <ac:spMkLst>
            <pc:docMk/>
            <pc:sldMk cId="1460096613" sldId="703"/>
            <ac:spMk id="4" creationId="{1C7DAE91-BF27-020D-8C70-10893A7C9F9C}"/>
          </ac:spMkLst>
        </pc:spChg>
        <pc:spChg chg="add mod ord">
          <ac:chgData name="Darryl Toerien" userId="439c5223-69ea-48cc-92a0-03e28903f432" providerId="ADAL" clId="{147FB52E-6D4E-9A46-AB3D-6149B9845193}" dt="2023-05-29T13:50:55.212" v="34" actId="700"/>
          <ac:spMkLst>
            <pc:docMk/>
            <pc:sldMk cId="1460096613" sldId="703"/>
            <ac:spMk id="5" creationId="{75185321-9277-1F65-AC3C-F733D739B4B3}"/>
          </ac:spMkLst>
        </pc:spChg>
        <pc:spChg chg="add mod ord">
          <ac:chgData name="Darryl Toerien" userId="439c5223-69ea-48cc-92a0-03e28903f432" providerId="ADAL" clId="{147FB52E-6D4E-9A46-AB3D-6149B9845193}" dt="2023-05-29T13:50:55.212" v="34" actId="700"/>
          <ac:spMkLst>
            <pc:docMk/>
            <pc:sldMk cId="1460096613" sldId="703"/>
            <ac:spMk id="6" creationId="{A16549B7-E118-327D-D40D-822F07EF9F89}"/>
          </ac:spMkLst>
        </pc:spChg>
      </pc:sldChg>
      <pc:sldChg chg="modSp add mod">
        <pc:chgData name="Darryl Toerien" userId="439c5223-69ea-48cc-92a0-03e28903f432" providerId="ADAL" clId="{147FB52E-6D4E-9A46-AB3D-6149B9845193}" dt="2023-05-29T15:20:11.541" v="1379" actId="113"/>
        <pc:sldMkLst>
          <pc:docMk/>
          <pc:sldMk cId="4293988027" sldId="704"/>
        </pc:sldMkLst>
        <pc:spChg chg="mod">
          <ac:chgData name="Darryl Toerien" userId="439c5223-69ea-48cc-92a0-03e28903f432" providerId="ADAL" clId="{147FB52E-6D4E-9A46-AB3D-6149B9845193}" dt="2023-05-29T14:36:51.803" v="431" actId="20577"/>
          <ac:spMkLst>
            <pc:docMk/>
            <pc:sldMk cId="4293988027" sldId="704"/>
            <ac:spMk id="2" creationId="{298CCE61-5D59-194C-83A1-67B77D79511B}"/>
          </ac:spMkLst>
        </pc:spChg>
        <pc:spChg chg="mod">
          <ac:chgData name="Darryl Toerien" userId="439c5223-69ea-48cc-92a0-03e28903f432" providerId="ADAL" clId="{147FB52E-6D4E-9A46-AB3D-6149B9845193}" dt="2023-05-29T15:20:11.541" v="1379" actId="113"/>
          <ac:spMkLst>
            <pc:docMk/>
            <pc:sldMk cId="4293988027" sldId="704"/>
            <ac:spMk id="3" creationId="{831E1657-2DD3-FB6F-81E0-BFDFF3375DEB}"/>
          </ac:spMkLst>
        </pc:spChg>
      </pc:sldChg>
      <pc:sldChg chg="addSp delSp modSp add mod ord modClrScheme chgLayout">
        <pc:chgData name="Darryl Toerien" userId="439c5223-69ea-48cc-92a0-03e28903f432" providerId="ADAL" clId="{147FB52E-6D4E-9A46-AB3D-6149B9845193}" dt="2023-05-29T15:28:06.059" v="1493" actId="20577"/>
        <pc:sldMkLst>
          <pc:docMk/>
          <pc:sldMk cId="2176721141" sldId="705"/>
        </pc:sldMkLst>
        <pc:spChg chg="mod ord">
          <ac:chgData name="Darryl Toerien" userId="439c5223-69ea-48cc-92a0-03e28903f432" providerId="ADAL" clId="{147FB52E-6D4E-9A46-AB3D-6149B9845193}" dt="2023-05-29T14:50:06.600" v="818" actId="700"/>
          <ac:spMkLst>
            <pc:docMk/>
            <pc:sldMk cId="2176721141" sldId="705"/>
            <ac:spMk id="2" creationId="{298CCE61-5D59-194C-83A1-67B77D79511B}"/>
          </ac:spMkLst>
        </pc:spChg>
        <pc:spChg chg="del mod ord">
          <ac:chgData name="Darryl Toerien" userId="439c5223-69ea-48cc-92a0-03e28903f432" providerId="ADAL" clId="{147FB52E-6D4E-9A46-AB3D-6149B9845193}" dt="2023-05-29T14:50:06.600" v="818" actId="700"/>
          <ac:spMkLst>
            <pc:docMk/>
            <pc:sldMk cId="2176721141" sldId="705"/>
            <ac:spMk id="3" creationId="{831E1657-2DD3-FB6F-81E0-BFDFF3375DEB}"/>
          </ac:spMkLst>
        </pc:spChg>
        <pc:spChg chg="add del mod ord">
          <ac:chgData name="Darryl Toerien" userId="439c5223-69ea-48cc-92a0-03e28903f432" providerId="ADAL" clId="{147FB52E-6D4E-9A46-AB3D-6149B9845193}" dt="2023-05-29T14:51:32.971" v="819" actId="931"/>
          <ac:spMkLst>
            <pc:docMk/>
            <pc:sldMk cId="2176721141" sldId="705"/>
            <ac:spMk id="4" creationId="{92071546-45DB-5735-E0B0-BA6D6E57690A}"/>
          </ac:spMkLst>
        </pc:spChg>
        <pc:spChg chg="add mod ord">
          <ac:chgData name="Darryl Toerien" userId="439c5223-69ea-48cc-92a0-03e28903f432" providerId="ADAL" clId="{147FB52E-6D4E-9A46-AB3D-6149B9845193}" dt="2023-05-29T15:28:06.059" v="1493" actId="20577"/>
          <ac:spMkLst>
            <pc:docMk/>
            <pc:sldMk cId="2176721141" sldId="705"/>
            <ac:spMk id="5" creationId="{5A50D217-FC98-3F40-CAD7-6920AB0B668B}"/>
          </ac:spMkLst>
        </pc:spChg>
        <pc:spChg chg="add mod">
          <ac:chgData name="Darryl Toerien" userId="439c5223-69ea-48cc-92a0-03e28903f432" providerId="ADAL" clId="{147FB52E-6D4E-9A46-AB3D-6149B9845193}" dt="2023-05-29T15:22:25.646" v="1445" actId="122"/>
          <ac:spMkLst>
            <pc:docMk/>
            <pc:sldMk cId="2176721141" sldId="705"/>
            <ac:spMk id="8" creationId="{7F3B6D1D-480E-7898-9181-273BF08EFE21}"/>
          </ac:spMkLst>
        </pc:spChg>
        <pc:picChg chg="add mod">
          <ac:chgData name="Darryl Toerien" userId="439c5223-69ea-48cc-92a0-03e28903f432" providerId="ADAL" clId="{147FB52E-6D4E-9A46-AB3D-6149B9845193}" dt="2023-05-29T14:51:34.007" v="821" actId="962"/>
          <ac:picMkLst>
            <pc:docMk/>
            <pc:sldMk cId="2176721141" sldId="705"/>
            <ac:picMk id="7" creationId="{4348873D-033A-941D-27A0-EC514B5F96D1}"/>
          </ac:picMkLst>
        </pc:picChg>
      </pc:sldChg>
      <pc:sldChg chg="modSp add mod">
        <pc:chgData name="Darryl Toerien" userId="439c5223-69ea-48cc-92a0-03e28903f432" providerId="ADAL" clId="{147FB52E-6D4E-9A46-AB3D-6149B9845193}" dt="2023-05-29T21:08:15.215" v="2927" actId="20577"/>
        <pc:sldMkLst>
          <pc:docMk/>
          <pc:sldMk cId="417224199" sldId="706"/>
        </pc:sldMkLst>
        <pc:spChg chg="mod">
          <ac:chgData name="Darryl Toerien" userId="439c5223-69ea-48cc-92a0-03e28903f432" providerId="ADAL" clId="{147FB52E-6D4E-9A46-AB3D-6149B9845193}" dt="2023-05-29T21:08:15.215" v="2927" actId="20577"/>
          <ac:spMkLst>
            <pc:docMk/>
            <pc:sldMk cId="417224199" sldId="706"/>
            <ac:spMk id="11" creationId="{36597CE5-1E20-6422-4A2C-969703FF1718}"/>
          </ac:spMkLst>
        </pc:spChg>
      </pc:sldChg>
      <pc:sldChg chg="addSp modSp add del mod">
        <pc:chgData name="Darryl Toerien" userId="439c5223-69ea-48cc-92a0-03e28903f432" providerId="ADAL" clId="{147FB52E-6D4E-9A46-AB3D-6149B9845193}" dt="2023-05-29T16:03:55.195" v="1524" actId="2696"/>
        <pc:sldMkLst>
          <pc:docMk/>
          <pc:sldMk cId="2005633262" sldId="706"/>
        </pc:sldMkLst>
        <pc:grpChg chg="add mod">
          <ac:chgData name="Darryl Toerien" userId="439c5223-69ea-48cc-92a0-03e28903f432" providerId="ADAL" clId="{147FB52E-6D4E-9A46-AB3D-6149B9845193}" dt="2023-05-29T16:03:38.912" v="1520" actId="1076"/>
          <ac:grpSpMkLst>
            <pc:docMk/>
            <pc:sldMk cId="2005633262" sldId="706"/>
            <ac:grpSpMk id="2" creationId="{B49E5254-2C14-1024-492A-E7ABA7171D9A}"/>
          </ac:grpSpMkLst>
        </pc:grpChg>
        <pc:grpChg chg="mod">
          <ac:chgData name="Darryl Toerien" userId="439c5223-69ea-48cc-92a0-03e28903f432" providerId="ADAL" clId="{147FB52E-6D4E-9A46-AB3D-6149B9845193}" dt="2023-05-29T16:03:28.393" v="1519" actId="164"/>
          <ac:grpSpMkLst>
            <pc:docMk/>
            <pc:sldMk cId="2005633262" sldId="706"/>
            <ac:grpSpMk id="7" creationId="{F3B54D62-66DC-9A74-EBD5-CCE3A7208F19}"/>
          </ac:grpSpMkLst>
        </pc:grpChg>
        <pc:picChg chg="mod">
          <ac:chgData name="Darryl Toerien" userId="439c5223-69ea-48cc-92a0-03e28903f432" providerId="ADAL" clId="{147FB52E-6D4E-9A46-AB3D-6149B9845193}" dt="2023-05-29T16:03:28.393" v="1519" actId="164"/>
          <ac:picMkLst>
            <pc:docMk/>
            <pc:sldMk cId="2005633262" sldId="706"/>
            <ac:picMk id="9" creationId="{BB0DA332-F74B-3423-9142-5BE576E821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A569C-FC11-0046-A76A-FBABF489AA1B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8D7BA-9A91-4A4B-95C4-D0EA8D0E74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10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641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Coursework: history, French, Art…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792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Science tech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186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Y6 example of students who spent 2 lessons collecting info then moved onto computers to make their products and ditched it all!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518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040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573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426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Hannah, Jo, Justine, Mel</a:t>
            </a:r>
          </a:p>
          <a:p>
            <a:r>
              <a:rPr lang="en-GB" dirty="0"/>
              <a:t>Hugh, Mark, 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85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525" y="1350963"/>
            <a:ext cx="6478588" cy="364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An </a:t>
            </a:r>
            <a:r>
              <a:rPr lang="en-US" sz="2000" b="1" dirty="0"/>
              <a:t>independent</a:t>
            </a:r>
            <a:r>
              <a:rPr lang="en-US" sz="2000" dirty="0"/>
              <a:t> academic research project on a topic of your choice that goes beyond your taught subjects</a:t>
            </a:r>
          </a:p>
          <a:p>
            <a:pPr lvl="1"/>
            <a:r>
              <a:rPr lang="en-US" sz="2000" dirty="0"/>
              <a:t>A 5,000 word research report (e.g. essay or scientific report)</a:t>
            </a:r>
          </a:p>
          <a:p>
            <a:pPr lvl="1"/>
            <a:r>
              <a:rPr lang="en-US" sz="2000" dirty="0"/>
              <a:t>Or a </a:t>
            </a:r>
            <a:r>
              <a:rPr lang="en-US" sz="2000" i="1" dirty="0"/>
              <a:t>research based </a:t>
            </a:r>
            <a:r>
              <a:rPr lang="en-US" sz="2000" dirty="0"/>
              <a:t>artefact (e.g. </a:t>
            </a:r>
            <a:r>
              <a:rPr lang="en-US" sz="2000" dirty="0">
                <a:cs typeface="Arial"/>
              </a:rPr>
              <a:t>a piece of art or portfolio, a design product, a website, a presentation or a performance) </a:t>
            </a:r>
            <a:r>
              <a:rPr lang="en-US" sz="2000" i="1" dirty="0">
                <a:cs typeface="Arial"/>
              </a:rPr>
              <a:t>and </a:t>
            </a:r>
            <a:r>
              <a:rPr lang="en-US" sz="2000" dirty="0">
                <a:cs typeface="Arial"/>
              </a:rPr>
              <a:t>a 1,000 word report on the research process behind it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It should take you about 120 hours </a:t>
            </a:r>
            <a:r>
              <a:rPr lang="en-US" sz="1200" i="1" dirty="0"/>
              <a:t>(just over 2 hours every week for a year, including holidays), </a:t>
            </a:r>
            <a:r>
              <a:rPr lang="en-US" sz="1200" dirty="0"/>
              <a:t>which includes a 30-hour taught component </a:t>
            </a:r>
            <a:r>
              <a:rPr lang="en-US" sz="1200" i="1" dirty="0"/>
              <a:t>(1 hour in every term-time week for a year)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EA93A-4A06-D044-9FB0-1130FB2757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45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Entry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731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Y6 SW</a:t>
            </a:r>
          </a:p>
          <a:p>
            <a:r>
              <a:rPr lang="en-GB" dirty="0"/>
              <a:t>Y9 SW</a:t>
            </a:r>
          </a:p>
          <a:p>
            <a:r>
              <a:rPr lang="en-GB" dirty="0"/>
              <a:t>Y12 EPQ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836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271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539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222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199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1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515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8998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03D805-2170-5884-7C57-01EB2E1476FE}"/>
              </a:ext>
            </a:extLst>
          </p:cNvPr>
          <p:cNvGrpSpPr/>
          <p:nvPr userDrawn="1"/>
        </p:nvGrpSpPr>
        <p:grpSpPr>
          <a:xfrm>
            <a:off x="0" y="6084583"/>
            <a:ext cx="12203875" cy="784993"/>
            <a:chOff x="11875" y="6084583"/>
            <a:chExt cx="12192000" cy="78499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382130-CE0F-6742-C414-AC8917EAEF15}"/>
                </a:ext>
              </a:extLst>
            </p:cNvPr>
            <p:cNvSpPr/>
            <p:nvPr/>
          </p:nvSpPr>
          <p:spPr>
            <a:xfrm>
              <a:off x="11875" y="6084583"/>
              <a:ext cx="12192000" cy="784993"/>
            </a:xfrm>
            <a:prstGeom prst="rect">
              <a:avLst/>
            </a:prstGeom>
            <a:solidFill>
              <a:srgbClr val="E6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C5A465C5-4F40-628A-ABC3-0F141BC28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370" y="6162079"/>
              <a:ext cx="512543" cy="63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1F6F26-B006-835D-49CA-068EABB6EAAA}"/>
                </a:ext>
              </a:extLst>
            </p:cNvPr>
            <p:cNvSpPr txBox="1"/>
            <p:nvPr/>
          </p:nvSpPr>
          <p:spPr>
            <a:xfrm>
              <a:off x="5863733" y="6167522"/>
              <a:ext cx="517195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>
                  <a:solidFill>
                    <a:schemeClr val="bg1"/>
                  </a:solidFill>
                  <a:latin typeface="Perpetua" panose="02020502060401020303" pitchFamily="18" charset="0"/>
                </a:rPr>
                <a:t>Blanchelande College Libraries</a:t>
              </a:r>
            </a:p>
            <a:p>
              <a:pPr algn="r"/>
              <a:r>
                <a:rPr lang="en-GB" i="1" dirty="0">
                  <a:solidFill>
                    <a:schemeClr val="bg1"/>
                  </a:solidFill>
                  <a:latin typeface="Perpetua" panose="02020502060401020303" pitchFamily="18" charset="0"/>
                </a:rPr>
                <a:t>Enabling Heroic Inquiry</a:t>
              </a:r>
            </a:p>
          </p:txBody>
        </p:sp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EC7D7AC-50A2-5FA3-2E9F-2D37C7477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3000"/>
                      </a14:imgEffect>
                      <a14:imgEffect>
                        <a14:brightnessContrast bright="19000" contrast="7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4666" y="6118972"/>
              <a:ext cx="590229" cy="725658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08A493-E09A-4924-6A68-EF754839F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987"/>
            <a:ext cx="10515600" cy="396072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122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232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726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063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607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21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42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toerienj@blanchelande.sch.g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oeriend@blanchelande.sch.gg" TargetMode="Externa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blanchelande.libguides.com/Library/Home" TargetMode="Externa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clker-free-vector-images-3736/?utm_source=link-attribution&amp;utm_medium=referral&amp;utm_campaign=image&amp;utm_content=303206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jpeg"/><Relationship Id="rId4" Type="http://schemas.openxmlformats.org/officeDocument/2006/relationships/hyperlink" Target="https://pixabay.com/?utm_source=link-attribution&amp;utm_medium=referral&amp;utm_campaign=image&amp;utm_content=30320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clker-free-vector-images-3736/?utm_source=link-attribution&amp;utm_medium=referral&amp;utm_campaign=image&amp;utm_content=303206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jpeg"/><Relationship Id="rId4" Type="http://schemas.openxmlformats.org/officeDocument/2006/relationships/hyperlink" Target="https://pixabay.com/?utm_source=link-attribution&amp;utm_medium=referral&amp;utm_campaign=image&amp;utm_content=303206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pixabay.com/?utm_source=link-attribution&amp;utm_medium=referral&amp;utm_campaign=image&amp;utm_content=303206" TargetMode="External"/><Relationship Id="rId4" Type="http://schemas.openxmlformats.org/officeDocument/2006/relationships/hyperlink" Target="https://pixabay.com/users/clker-free-vector-images-3736/?utm_source=link-attribution&amp;utm_medium=referral&amp;utm_campaign=image&amp;utm_content=303206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clker-free-vector-images-3736/?utm_source=link-attribution&amp;utm_medium=referral&amp;utm_campaign=image&amp;utm_content=303206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hyperlink" Target="https://pixabay.com/?utm_source=link-attribution&amp;utm_medium=referral&amp;utm_campaign=image&amp;utm_content=303206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clker-free-vector-images-3736/?utm_source=link-attribution&amp;utm_medium=referral&amp;utm_campaign=image&amp;utm_content=303206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hyperlink" Target="https://pixabay.com/?utm_source=link-attribution&amp;utm_medium=referral&amp;utm_campaign=image&amp;utm_content=30320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clker-free-vector-images-3736/?utm_source=link-attribution&amp;utm_medium=referral&amp;utm_campaign=image&amp;utm_content=303206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hyperlink" Target="https://pixabay.com/?utm_source=link-attribution&amp;utm_medium=referral&amp;utm_campaign=image&amp;utm_content=303206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clker-free-vector-images-3736/?utm_source=link-attribution&amp;utm_medium=referral&amp;utm_campaign=image&amp;utm_content=303206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hyperlink" Target="https://pixabay.com/?utm_source=link-attribution&amp;utm_medium=referral&amp;utm_campaign=image&amp;utm_content=303206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clker-free-vector-images-3736/?utm_source=link-attribution&amp;utm_medium=referral&amp;utm_campaign=image&amp;utm_content=303206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hyperlink" Target="https://pixabay.com/?utm_source=link-attribution&amp;utm_medium=referral&amp;utm_campaign=image&amp;utm_content=30320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5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70DAC6B-C0E8-2D7D-3C50-40A637F0AAB6}"/>
              </a:ext>
            </a:extLst>
          </p:cNvPr>
          <p:cNvGrpSpPr/>
          <p:nvPr/>
        </p:nvGrpSpPr>
        <p:grpSpPr>
          <a:xfrm>
            <a:off x="0" y="5544013"/>
            <a:ext cx="12203875" cy="1325563"/>
            <a:chOff x="11875" y="5544013"/>
            <a:chExt cx="12192000" cy="13255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34886E-76D5-2B33-0F55-61AF566D9447}"/>
                </a:ext>
              </a:extLst>
            </p:cNvPr>
            <p:cNvSpPr/>
            <p:nvPr/>
          </p:nvSpPr>
          <p:spPr>
            <a:xfrm>
              <a:off x="11875" y="5544013"/>
              <a:ext cx="12192000" cy="1325563"/>
            </a:xfrm>
            <a:prstGeom prst="rect">
              <a:avLst/>
            </a:prstGeom>
            <a:solidFill>
              <a:srgbClr val="E6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32B41240-02D7-AEFB-C68A-974D7AA77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090" y="5710387"/>
              <a:ext cx="839692" cy="103212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7425FA-D691-CF3D-BF63-6275581B5AD3}"/>
                </a:ext>
              </a:extLst>
            </p:cNvPr>
            <p:cNvSpPr txBox="1"/>
            <p:nvPr/>
          </p:nvSpPr>
          <p:spPr>
            <a:xfrm>
              <a:off x="5777888" y="5849956"/>
              <a:ext cx="517195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800" err="1">
                  <a:solidFill>
                    <a:schemeClr val="bg1"/>
                  </a:solidFill>
                  <a:latin typeface="Perpetua" panose="02020502060401020303" pitchFamily="18" charset="0"/>
                </a:rPr>
                <a:t>Blanchelande</a:t>
              </a:r>
              <a:r>
                <a:rPr lang="en-GB" sz="2800">
                  <a:solidFill>
                    <a:schemeClr val="bg1"/>
                  </a:solidFill>
                  <a:latin typeface="Perpetua" panose="02020502060401020303" pitchFamily="18" charset="0"/>
                </a:rPr>
                <a:t> College Libraries</a:t>
              </a:r>
            </a:p>
            <a:p>
              <a:pPr algn="r"/>
              <a:r>
                <a:rPr lang="en-GB" sz="2400" i="1">
                  <a:solidFill>
                    <a:schemeClr val="bg1"/>
                  </a:solidFill>
                  <a:latin typeface="Perpetua" panose="02020502060401020303" pitchFamily="18" charset="0"/>
                </a:rPr>
                <a:t>Enabling Heroic Inquiry</a:t>
              </a:r>
            </a:p>
          </p:txBody>
        </p:sp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F8F6094-F061-DC89-3F2B-1CEDFC0A9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3000"/>
                      </a14:imgEffect>
                      <a14:imgEffect>
                        <a14:brightnessContrast bright="19000" contrast="7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69505" y="5603981"/>
              <a:ext cx="981136" cy="1206260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F8AC2780-8513-D61B-A91F-A5BC9B808AC8}"/>
              </a:ext>
            </a:extLst>
          </p:cNvPr>
          <p:cNvSpPr txBox="1">
            <a:spLocks/>
          </p:cNvSpPr>
          <p:nvPr/>
        </p:nvSpPr>
        <p:spPr>
          <a:xfrm>
            <a:off x="288064" y="1263989"/>
            <a:ext cx="116158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E85051"/>
                </a:solidFill>
              </a:rPr>
              <a:t>Reflecting on Inquiry: Practical Lessons</a:t>
            </a:r>
            <a:endParaRPr lang="en-GB" dirty="0">
              <a:solidFill>
                <a:srgbClr val="E8505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18B47A5-5BD6-2B13-2C4B-DA18D7B8F142}"/>
              </a:ext>
            </a:extLst>
          </p:cNvPr>
          <p:cNvSpPr txBox="1">
            <a:spLocks/>
          </p:cNvSpPr>
          <p:nvPr/>
        </p:nvSpPr>
        <p:spPr>
          <a:xfrm>
            <a:off x="1393371" y="3048688"/>
            <a:ext cx="9144000" cy="21335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/>
              <a:t>Blanchelande College Staff INSET</a:t>
            </a:r>
            <a:endParaRPr lang="en-GB" dirty="0"/>
          </a:p>
          <a:p>
            <a:pPr marL="0" indent="0" algn="ctr">
              <a:buNone/>
            </a:pPr>
            <a:endParaRPr lang="en-GB" sz="2000" dirty="0"/>
          </a:p>
          <a:p>
            <a:pPr marL="0" indent="0" algn="ctr">
              <a:buNone/>
            </a:pPr>
            <a:r>
              <a:rPr lang="en-GB" dirty="0"/>
              <a:t>30 May 2023</a:t>
            </a:r>
          </a:p>
          <a:p>
            <a:pPr marL="0" indent="0" algn="ctr">
              <a:buNone/>
            </a:pPr>
            <a:r>
              <a:rPr lang="en-GB" dirty="0"/>
              <a:t>Darryl &amp; Jenny Toerien</a:t>
            </a:r>
            <a:endParaRPr lang="en-GB" dirty="0">
              <a:cs typeface="Calibri"/>
            </a:endParaRPr>
          </a:p>
          <a:p>
            <a:pPr marL="0" indent="0" algn="ctr">
              <a:buNone/>
            </a:pPr>
            <a:r>
              <a:rPr lang="en-GB" sz="1800" dirty="0">
                <a:hlinkClick r:id="rId6"/>
              </a:rPr>
              <a:t>toeriend@blanchelande.sch.gg</a:t>
            </a:r>
            <a:r>
              <a:rPr lang="en-GB" sz="1800" dirty="0"/>
              <a:t> &amp; </a:t>
            </a:r>
            <a:r>
              <a:rPr lang="en-GB" sz="1800" dirty="0">
                <a:hlinkClick r:id="rId7"/>
              </a:rPr>
              <a:t>toerienj@blanchelande.sch.gg</a:t>
            </a:r>
            <a:r>
              <a:rPr lang="en-GB" sz="1800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17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53800" cy="1325563"/>
          </a:xfrm>
        </p:spPr>
        <p:txBody>
          <a:bodyPr/>
          <a:lstStyle/>
          <a:p>
            <a:r>
              <a:rPr lang="en-GB" b="1" dirty="0">
                <a:solidFill>
                  <a:srgbClr val="F07D00"/>
                </a:solidFill>
              </a:rPr>
              <a:t>As we begin, so shall we go*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987"/>
            <a:ext cx="10515600" cy="28882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Use curated resources to connect with a topic</a:t>
            </a:r>
          </a:p>
          <a:p>
            <a:r>
              <a:rPr lang="en-GB" dirty="0">
                <a:cs typeface="Calibri"/>
              </a:rPr>
              <a:t>Without some background understanding, Investigate is very hard</a:t>
            </a:r>
          </a:p>
          <a:p>
            <a:r>
              <a:rPr lang="en-GB" dirty="0">
                <a:cs typeface="Calibri"/>
              </a:rPr>
              <a:t>Takes much longer than you might expect, especially if students have a high degree of choice</a:t>
            </a:r>
          </a:p>
          <a:p>
            <a:r>
              <a:rPr lang="en-GB" dirty="0">
                <a:cs typeface="Calibri"/>
              </a:rPr>
              <a:t>A bad topic choice here can waste a huge amount of time later</a:t>
            </a:r>
          </a:p>
          <a:p>
            <a:endParaRPr lang="en-GB" dirty="0">
              <a:cs typeface="Calibri"/>
            </a:endParaRPr>
          </a:p>
        </p:txBody>
      </p:sp>
      <p:pic>
        <p:nvPicPr>
          <p:cNvPr id="10" name="Picture 9" descr="A picture containing text, clipart, design, illustration&#10;&#10;Description automatically generated">
            <a:extLst>
              <a:ext uri="{FF2B5EF4-FFF2-40B4-BE49-F238E27FC236}">
                <a16:creationId xmlns:a16="http://schemas.microsoft.com/office/drawing/2014/main" id="{F12D11ED-CB77-6795-EED8-2DB36B36A5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016" y="103865"/>
            <a:ext cx="3369468" cy="1800000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E3D953-F12F-DC9C-B065-F24F8538AD8E}"/>
              </a:ext>
            </a:extLst>
          </p:cNvPr>
          <p:cNvSpPr txBox="1"/>
          <p:nvPr/>
        </p:nvSpPr>
        <p:spPr>
          <a:xfrm>
            <a:off x="6809564" y="5665683"/>
            <a:ext cx="538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</a:t>
            </a:r>
            <a:r>
              <a:rPr lang="en-GB" i="1" dirty="0"/>
              <a:t>The Medium is The Massage</a:t>
            </a:r>
            <a:r>
              <a:rPr lang="en-GB" dirty="0"/>
              <a:t>, Marshall McLuhan, p. 45</a:t>
            </a:r>
          </a:p>
        </p:txBody>
      </p:sp>
    </p:spTree>
    <p:extLst>
      <p:ext uri="{BB962C8B-B14F-4D97-AF65-F5344CB8AC3E}">
        <p14:creationId xmlns:p14="http://schemas.microsoft.com/office/powerpoint/2010/main" val="2913479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36">
            <a:extLst>
              <a:ext uri="{FF2B5EF4-FFF2-40B4-BE49-F238E27FC236}">
                <a16:creationId xmlns:a16="http://schemas.microsoft.com/office/drawing/2014/main" id="{1591EBB9-2EC2-81B2-6BA6-A70BA163AF81}"/>
              </a:ext>
            </a:extLst>
          </p:cNvPr>
          <p:cNvSpPr/>
          <p:nvPr/>
        </p:nvSpPr>
        <p:spPr>
          <a:xfrm>
            <a:off x="1793899" y="281728"/>
            <a:ext cx="10134522" cy="2726718"/>
          </a:xfrm>
          <a:prstGeom prst="wedgeRoundRectCallout">
            <a:avLst>
              <a:gd name="adj1" fmla="val 2032"/>
              <a:gd name="adj2" fmla="val 61825"/>
              <a:gd name="adj3" fmla="val 16667"/>
            </a:avLst>
          </a:prstGeom>
          <a:solidFill>
            <a:srgbClr val="FDE1C6"/>
          </a:solidFill>
          <a:ln>
            <a:solidFill>
              <a:srgbClr val="F0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4288" algn="ctr"/>
            <a:r>
              <a:rPr lang="en-GB" sz="2800" dirty="0">
                <a:solidFill>
                  <a:srgbClr val="F07D00"/>
                </a:solidFill>
                <a:effectLst/>
                <a:ea typeface="Times New Roman" panose="02020603050405020304" pitchFamily="18" charset="0"/>
              </a:rPr>
              <a:t>“Choose a topic you are thoroughly intrigued about. I started my project doing a different topic which I thought I was interested in but being interested in the topic isn't enough. You have to be passionate about it.”</a:t>
            </a:r>
            <a:endParaRPr lang="en-GB" sz="2800" dirty="0">
              <a:solidFill>
                <a:srgbClr val="F07D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30350" algn="ctr"/>
            <a:r>
              <a:rPr lang="en-GB" sz="2800" dirty="0">
                <a:solidFill>
                  <a:srgbClr val="F07D00"/>
                </a:solidFill>
                <a:effectLst/>
                <a:ea typeface="Times New Roman" panose="02020603050405020304" pitchFamily="18" charset="0"/>
              </a:rPr>
              <a:t>- Charlotte</a:t>
            </a:r>
            <a:endParaRPr lang="en-GB" sz="2800" dirty="0">
              <a:solidFill>
                <a:srgbClr val="F07D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A person standing in front of a large screen in a library&#10;&#10;Description automatically generated with medium confidence">
            <a:extLst>
              <a:ext uri="{FF2B5EF4-FFF2-40B4-BE49-F238E27FC236}">
                <a16:creationId xmlns:a16="http://schemas.microsoft.com/office/drawing/2014/main" id="{C9790AD7-C7DC-086C-8963-3B46ADD480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901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2512" y="3234308"/>
            <a:ext cx="2532049" cy="2613540"/>
          </a:xfrm>
          <a:prstGeom prst="ellipse">
            <a:avLst/>
          </a:prstGeom>
          <a:ln>
            <a:solidFill>
              <a:srgbClr val="F07D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515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B2C5EAB-6A45-C74D-ACAB-0BF359A73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078" y="0"/>
            <a:ext cx="4747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27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3AAA35"/>
                </a:solidFill>
              </a:rPr>
              <a:t>No such thing as a silly question?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Questions are easy, good questions are difficult</a:t>
            </a:r>
          </a:p>
          <a:p>
            <a:r>
              <a:rPr lang="en-GB" dirty="0">
                <a:cs typeface="Calibri"/>
              </a:rPr>
              <a:t>Questions emerge out of a growing understanding of a topic</a:t>
            </a:r>
          </a:p>
        </p:txBody>
      </p:sp>
      <p:pic>
        <p:nvPicPr>
          <p:cNvPr id="5" name="Picture 4" descr="A picture containing text, illustration, line art, graphics&#10;&#10;Description automatically generated">
            <a:extLst>
              <a:ext uri="{FF2B5EF4-FFF2-40B4-BE49-F238E27FC236}">
                <a16:creationId xmlns:a16="http://schemas.microsoft.com/office/drawing/2014/main" id="{71B27F5A-47A8-D1DB-52FF-34A836DCB2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960" y="127906"/>
            <a:ext cx="2994060" cy="1800000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62710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D80C31"/>
                </a:solidFill>
              </a:rPr>
              <a:t>What have you been doing!?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Takes longer than expected – have you tried?</a:t>
            </a:r>
          </a:p>
          <a:p>
            <a:r>
              <a:rPr lang="en-GB" dirty="0">
                <a:cs typeface="Calibri"/>
              </a:rPr>
              <a:t>Experimental planning is hard, needs firm guidance and takes as much time as other forms of investigation – hugely rewarding!</a:t>
            </a:r>
          </a:p>
          <a:p>
            <a:r>
              <a:rPr lang="en-GB" dirty="0">
                <a:cs typeface="Calibri"/>
              </a:rPr>
              <a:t>Know what sort of answers you expect them to find – can you find them? Where?</a:t>
            </a:r>
          </a:p>
        </p:txBody>
      </p:sp>
      <p:pic>
        <p:nvPicPr>
          <p:cNvPr id="4" name="Picture 3" descr="A graphic of a person holding a sword and a dragon&#10;&#10;Description automatically generated with low confidence">
            <a:extLst>
              <a:ext uri="{FF2B5EF4-FFF2-40B4-BE49-F238E27FC236}">
                <a16:creationId xmlns:a16="http://schemas.microsoft.com/office/drawing/2014/main" id="{DD82FF67-CC0A-4199-8B91-B3A85D4B2A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732" y="109954"/>
            <a:ext cx="2955812" cy="1800000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11772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girls in a classroom&#10;&#10;Description automatically generated with low confidence">
            <a:extLst>
              <a:ext uri="{FF2B5EF4-FFF2-40B4-BE49-F238E27FC236}">
                <a16:creationId xmlns:a16="http://schemas.microsoft.com/office/drawing/2014/main" id="{080A715D-F389-38C9-1F21-7FE88A773B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2" y="0"/>
            <a:ext cx="3954121" cy="4334754"/>
          </a:xfrm>
          <a:prstGeom prst="rect">
            <a:avLst/>
          </a:prstGeom>
        </p:spPr>
      </p:pic>
      <p:pic>
        <p:nvPicPr>
          <p:cNvPr id="22" name="Picture 21" descr="A picture containing wall, clothing, person, indoor&#10;&#10;Description automatically generated">
            <a:extLst>
              <a:ext uri="{FF2B5EF4-FFF2-40B4-BE49-F238E27FC236}">
                <a16:creationId xmlns:a16="http://schemas.microsoft.com/office/drawing/2014/main" id="{35F19598-7E02-0735-5ADB-59A8926A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61201"/>
            <a:ext cx="5287322" cy="5396799"/>
          </a:xfrm>
          <a:prstGeom prst="rect">
            <a:avLst/>
          </a:prstGeom>
        </p:spPr>
      </p:pic>
      <p:pic>
        <p:nvPicPr>
          <p:cNvPr id="16" name="Picture 15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D10D9A5E-604A-8208-99D1-3495035A85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99186" y="-489222"/>
            <a:ext cx="4070277" cy="4213568"/>
          </a:xfrm>
          <a:prstGeom prst="rect">
            <a:avLst/>
          </a:prstGeom>
        </p:spPr>
      </p:pic>
      <p:pic>
        <p:nvPicPr>
          <p:cNvPr id="14" name="Picture 13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B425235F-BF74-0B15-0A07-79BE3830C1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7935" y="3235124"/>
            <a:ext cx="3747997" cy="36228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FD7822-7B01-7F3C-AB46-1C3CA4E95F1C}"/>
              </a:ext>
            </a:extLst>
          </p:cNvPr>
          <p:cNvGrpSpPr/>
          <p:nvPr/>
        </p:nvGrpSpPr>
        <p:grpSpPr>
          <a:xfrm>
            <a:off x="0" y="5417721"/>
            <a:ext cx="12192000" cy="1080000"/>
            <a:chOff x="0" y="5417721"/>
            <a:chExt cx="12192000" cy="108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8244079-C29E-5008-5906-90428386605F}"/>
                </a:ext>
              </a:extLst>
            </p:cNvPr>
            <p:cNvSpPr/>
            <p:nvPr/>
          </p:nvSpPr>
          <p:spPr>
            <a:xfrm>
              <a:off x="0" y="5417721"/>
              <a:ext cx="12192000" cy="1080000"/>
            </a:xfrm>
            <a:prstGeom prst="rect">
              <a:avLst/>
            </a:prstGeom>
            <a:gradFill flip="none" rotWithShape="1">
              <a:gsLst>
                <a:gs pos="0">
                  <a:srgbClr val="D80C31">
                    <a:alpha val="0"/>
                  </a:srgbClr>
                </a:gs>
                <a:gs pos="100000">
                  <a:srgbClr val="D80C31"/>
                </a:gs>
              </a:gsLst>
              <a:lin ang="0" scaled="1"/>
              <a:tileRect/>
            </a:gradFill>
          </p:spPr>
          <p:txBody>
            <a:bodyPr wrap="square" rtlCol="0" anchor="ctr">
              <a:noAutofit/>
            </a:bodyPr>
            <a:lstStyle/>
            <a:p>
              <a:pPr>
                <a:tabLst>
                  <a:tab pos="9366250" algn="l"/>
                  <a:tab pos="9731375" algn="l"/>
                </a:tabLst>
              </a:pPr>
              <a:r>
                <a:rPr lang="en-GB" sz="4000">
                  <a:solidFill>
                    <a:srgbClr val="F7D5CD"/>
                  </a:solidFill>
                </a:rPr>
                <a:t>	Science</a:t>
              </a:r>
            </a:p>
          </p:txBody>
        </p:sp>
        <p:pic>
          <p:nvPicPr>
            <p:cNvPr id="5" name="Picture 4" descr="A graphic of a person holding a globe&#10;&#10;Description automatically generated with medium confidence">
              <a:extLst>
                <a:ext uri="{FF2B5EF4-FFF2-40B4-BE49-F238E27FC236}">
                  <a16:creationId xmlns:a16="http://schemas.microsoft.com/office/drawing/2014/main" id="{EFCC10BF-88FE-767D-ABB7-71DEB54FB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65305" y="5492499"/>
              <a:ext cx="936000" cy="93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57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D80C31"/>
                </a:solidFill>
              </a:rPr>
              <a:t>The internet said 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Students need support in finding resources – curated sets for younger students, jumping off points for older ones.</a:t>
            </a:r>
          </a:p>
          <a:p>
            <a:r>
              <a:rPr lang="en-GB" dirty="0">
                <a:cs typeface="Calibri"/>
              </a:rPr>
              <a:t>Students are generally not very discriminating.</a:t>
            </a:r>
          </a:p>
          <a:p>
            <a:r>
              <a:rPr lang="en-GB" dirty="0">
                <a:cs typeface="Calibri"/>
              </a:rPr>
              <a:t>Students do not collect referencing data as a matter of course, particularly for images.</a:t>
            </a:r>
          </a:p>
          <a:p>
            <a:r>
              <a:rPr lang="en-GB" dirty="0">
                <a:cs typeface="Calibri"/>
              </a:rPr>
              <a:t>Are we modelling and valuing this?</a:t>
            </a:r>
          </a:p>
        </p:txBody>
      </p:sp>
      <p:pic>
        <p:nvPicPr>
          <p:cNvPr id="6" name="Picture 5" descr="A graphic of a person holding a sword and a dragon&#10;&#10;Description automatically generated with low confidence">
            <a:extLst>
              <a:ext uri="{FF2B5EF4-FFF2-40B4-BE49-F238E27FC236}">
                <a16:creationId xmlns:a16="http://schemas.microsoft.com/office/drawing/2014/main" id="{D4BD8886-3B11-3267-62A4-AF0412A8FC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732" y="109954"/>
            <a:ext cx="2955812" cy="1800000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89613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E92A3536-7BD4-5C2D-B7F6-C41AEB9989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30" y="110137"/>
            <a:ext cx="6848973" cy="6435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99CE32-631A-117F-D8C8-E9F48DB47E59}"/>
              </a:ext>
            </a:extLst>
          </p:cNvPr>
          <p:cNvSpPr txBox="1"/>
          <p:nvPr/>
        </p:nvSpPr>
        <p:spPr>
          <a:xfrm>
            <a:off x="8132884" y="1573796"/>
            <a:ext cx="36312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https://blanchelande.libguides.com/Library/Home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On Staff Links, all student desktops &amp; Library page on main school website</a:t>
            </a:r>
          </a:p>
        </p:txBody>
      </p:sp>
    </p:spTree>
    <p:extLst>
      <p:ext uri="{BB962C8B-B14F-4D97-AF65-F5344CB8AC3E}">
        <p14:creationId xmlns:p14="http://schemas.microsoft.com/office/powerpoint/2010/main" val="833549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EEAB6D-B7D7-4F34-22BF-E005DB0261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404" y="395654"/>
            <a:ext cx="6698822" cy="606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554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D8DEFF-8B14-F80A-7D64-089DA1D913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633" y="249447"/>
            <a:ext cx="8859434" cy="6359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906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ISI (UK) 2023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41391"/>
            <a:ext cx="10515600" cy="406064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Section 2: Pupils’ Education, Training and Recreation</a:t>
            </a:r>
          </a:p>
          <a:p>
            <a:r>
              <a:rPr lang="en-GB" dirty="0">
                <a:cs typeface="Calibri"/>
              </a:rPr>
              <a:t>Emphasis on </a:t>
            </a:r>
            <a:r>
              <a:rPr lang="en-GB" b="1" dirty="0">
                <a:cs typeface="Calibri"/>
              </a:rPr>
              <a:t>pupils’ experience of</a:t>
            </a:r>
            <a:r>
              <a:rPr lang="en-GB" dirty="0">
                <a:cs typeface="Calibri"/>
              </a:rPr>
              <a:t> the curriculum and programme of activities</a:t>
            </a:r>
          </a:p>
          <a:p>
            <a:r>
              <a:rPr lang="en-GB" dirty="0">
                <a:cs typeface="Calibri"/>
              </a:rPr>
              <a:t>Teaching</a:t>
            </a:r>
            <a:r>
              <a:rPr lang="en-GB" b="1" dirty="0">
                <a:cs typeface="Calibri"/>
              </a:rPr>
              <a:t> enables all pupils to</a:t>
            </a:r>
            <a:r>
              <a:rPr lang="en-GB" dirty="0">
                <a:cs typeface="Calibri"/>
              </a:rPr>
              <a:t> </a:t>
            </a:r>
            <a:r>
              <a:rPr lang="en-GB" dirty="0">
                <a:highlight>
                  <a:srgbClr val="FFFF00"/>
                </a:highlight>
                <a:cs typeface="Calibri"/>
              </a:rPr>
              <a:t>acquire new knowledge, increase their understanding, and develop their skills</a:t>
            </a:r>
            <a:r>
              <a:rPr lang="en-GB" dirty="0">
                <a:cs typeface="Calibri"/>
              </a:rPr>
              <a:t> in the subjects taught</a:t>
            </a:r>
          </a:p>
          <a:p>
            <a:pPr lvl="1"/>
            <a:r>
              <a:rPr lang="en-GB" dirty="0">
                <a:cs typeface="Calibri"/>
              </a:rPr>
              <a:t>Are interested in their work</a:t>
            </a:r>
          </a:p>
          <a:p>
            <a:pPr lvl="1"/>
            <a:r>
              <a:rPr lang="en-GB" dirty="0">
                <a:cs typeface="Calibri"/>
              </a:rPr>
              <a:t>Apply intellectual, physical and creative effort</a:t>
            </a:r>
          </a:p>
          <a:p>
            <a:pPr lvl="1"/>
            <a:r>
              <a:rPr lang="en-GB" dirty="0">
                <a:cs typeface="Calibri"/>
              </a:rPr>
              <a:t>Act </a:t>
            </a:r>
            <a:r>
              <a:rPr lang="en-GB" dirty="0">
                <a:highlight>
                  <a:srgbClr val="FFFF00"/>
                </a:highlight>
                <a:cs typeface="Calibri"/>
              </a:rPr>
              <a:t>responsibly</a:t>
            </a:r>
          </a:p>
          <a:p>
            <a:pPr lvl="1"/>
            <a:r>
              <a:rPr lang="en-GB" dirty="0">
                <a:cs typeface="Calibri"/>
              </a:rPr>
              <a:t>Are self-motivated, thinking and </a:t>
            </a:r>
            <a:r>
              <a:rPr lang="en-GB" dirty="0">
                <a:highlight>
                  <a:srgbClr val="FFFF00"/>
                </a:highlight>
                <a:cs typeface="Calibri"/>
              </a:rPr>
              <a:t>learning for themselves</a:t>
            </a:r>
          </a:p>
          <a:p>
            <a:r>
              <a:rPr lang="en-GB" dirty="0">
                <a:cs typeface="Calibri"/>
              </a:rPr>
              <a:t>Triangulation is the process of looking for connected evidence from a wide range of sources in order to determine typicality</a:t>
            </a: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852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D80C31"/>
                </a:solidFill>
              </a:rPr>
              <a:t>I don’t know what to write!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8415"/>
            <a:ext cx="10515600" cy="35782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Students need age-appropriate support in notetaking (sometimes quite targeted). Might even need live modelling!</a:t>
            </a:r>
          </a:p>
        </p:txBody>
      </p:sp>
      <p:pic>
        <p:nvPicPr>
          <p:cNvPr id="11" name="Picture 10" descr="A graphic of a person holding a sword and a dragon&#10;&#10;Description automatically generated with low confidence">
            <a:extLst>
              <a:ext uri="{FF2B5EF4-FFF2-40B4-BE49-F238E27FC236}">
                <a16:creationId xmlns:a16="http://schemas.microsoft.com/office/drawing/2014/main" id="{0B3E3125-806A-DE0B-3462-200A142BB5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732" y="109954"/>
            <a:ext cx="2955812" cy="1800000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73279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B1AB874-20A2-009C-BC09-DA8CEBE03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84" y="207264"/>
            <a:ext cx="6174311" cy="54160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E4713CE-D058-E826-6E2A-48F276EE3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5740" y="1646804"/>
            <a:ext cx="7097776" cy="5003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656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53800" cy="1325563"/>
          </a:xfrm>
        </p:spPr>
        <p:txBody>
          <a:bodyPr/>
          <a:lstStyle/>
          <a:p>
            <a:r>
              <a:rPr lang="en-GB" b="1" dirty="0"/>
              <a:t>Your turn!</a:t>
            </a:r>
          </a:p>
        </p:txBody>
      </p:sp>
      <p:pic>
        <p:nvPicPr>
          <p:cNvPr id="7" name="Picture 6" descr="A pair of white and orange speech bubbles&#10;&#10;Description automatically generated with low confidence">
            <a:extLst>
              <a:ext uri="{FF2B5EF4-FFF2-40B4-BE49-F238E27FC236}">
                <a16:creationId xmlns:a16="http://schemas.microsoft.com/office/drawing/2014/main" id="{0D87B14D-0DA7-0978-7597-E35E5D7F3A80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91" y="1832231"/>
            <a:ext cx="4212897" cy="3857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BE3C3D-BA7D-DD98-B802-0E254DAB42CC}"/>
              </a:ext>
            </a:extLst>
          </p:cNvPr>
          <p:cNvSpPr txBox="1"/>
          <p:nvPr/>
        </p:nvSpPr>
        <p:spPr>
          <a:xfrm>
            <a:off x="0" y="5646542"/>
            <a:ext cx="4746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Image by </a:t>
            </a:r>
            <a:r>
              <a:rPr lang="en-GB" dirty="0">
                <a:hlinkClick r:id="rId3"/>
              </a:rPr>
              <a:t>Clker-Free-Vector-Images</a:t>
            </a:r>
            <a:r>
              <a:rPr lang="en-GB" dirty="0"/>
              <a:t> from </a:t>
            </a:r>
            <a:r>
              <a:rPr lang="en-GB" dirty="0">
                <a:hlinkClick r:id="rId4"/>
              </a:rPr>
              <a:t>Pixabay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97CE5-1E20-6422-4A2C-969703FF1718}"/>
              </a:ext>
            </a:extLst>
          </p:cNvPr>
          <p:cNvSpPr txBox="1"/>
          <p:nvPr/>
        </p:nvSpPr>
        <p:spPr>
          <a:xfrm>
            <a:off x="4715100" y="1957859"/>
            <a:ext cx="74769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Briefly discuss </a:t>
            </a:r>
            <a:r>
              <a:rPr lang="en-GB" sz="3200" i="1" dirty="0"/>
              <a:t>either</a:t>
            </a:r>
            <a:r>
              <a:rPr lang="en-GB" sz="3200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An instance where an inquiry went really well. How did you set it up to promote learning?, </a:t>
            </a:r>
            <a:r>
              <a:rPr lang="en-GB" sz="3200" i="1" dirty="0"/>
              <a:t>or</a:t>
            </a: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An instance where you have been disappointed in an inquiry. How could you set it up better next time?</a:t>
            </a:r>
          </a:p>
        </p:txBody>
      </p:sp>
      <p:pic>
        <p:nvPicPr>
          <p:cNvPr id="4" name="Picture 3" descr="A picture containing text, design&#10;&#10;Description automatically generated">
            <a:extLst>
              <a:ext uri="{FF2B5EF4-FFF2-40B4-BE49-F238E27FC236}">
                <a16:creationId xmlns:a16="http://schemas.microsoft.com/office/drawing/2014/main" id="{C43DB935-4F17-7C73-6689-A68253274B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522" y="138662"/>
            <a:ext cx="2015522" cy="1800000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7224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9FE3"/>
                </a:solidFill>
              </a:rPr>
              <a:t>Yes, but what do YOU think?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5828"/>
            <a:ext cx="10515600" cy="35508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Students need help </a:t>
            </a:r>
            <a:r>
              <a:rPr lang="en-GB" b="1" dirty="0">
                <a:cs typeface="Calibri"/>
              </a:rPr>
              <a:t>applying</a:t>
            </a:r>
            <a:r>
              <a:rPr lang="en-GB" dirty="0">
                <a:cs typeface="Calibri"/>
              </a:rPr>
              <a:t> what they have found out, particularly if they are switching format</a:t>
            </a:r>
          </a:p>
          <a:p>
            <a:r>
              <a:rPr lang="en-GB" dirty="0">
                <a:cs typeface="Calibri"/>
              </a:rPr>
              <a:t>Students need help constructing understanding</a:t>
            </a:r>
          </a:p>
          <a:p>
            <a:endParaRPr lang="en-GB" dirty="0">
              <a:cs typeface="Calibri"/>
            </a:endParaRPr>
          </a:p>
        </p:txBody>
      </p:sp>
      <p:pic>
        <p:nvPicPr>
          <p:cNvPr id="4" name="Picture 3" descr="A picture containing clipart, line art, font, design&#10;&#10;Description automatically generated">
            <a:extLst>
              <a:ext uri="{FF2B5EF4-FFF2-40B4-BE49-F238E27FC236}">
                <a16:creationId xmlns:a16="http://schemas.microsoft.com/office/drawing/2014/main" id="{14F975B6-023E-FF96-FB8C-754756D64F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187" y="61292"/>
            <a:ext cx="3271566" cy="1800000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95152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09" y="365125"/>
            <a:ext cx="8652681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EC619F"/>
                </a:solidFill>
              </a:rPr>
              <a:t>Oh no, not another presentation/poster!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755"/>
            <a:ext cx="10515600" cy="37949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Why this form of expression? A degree of choice in the form of expression increases engagement and is possible to manage and assess.</a:t>
            </a:r>
          </a:p>
        </p:txBody>
      </p:sp>
      <p:pic>
        <p:nvPicPr>
          <p:cNvPr id="4" name="Picture 3" descr="A graphic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51C1167E-6621-5F9C-7025-5403059FC7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090" y="61292"/>
            <a:ext cx="2862895" cy="1800000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84115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>
            <a:extLst>
              <a:ext uri="{FF2B5EF4-FFF2-40B4-BE49-F238E27FC236}">
                <a16:creationId xmlns:a16="http://schemas.microsoft.com/office/drawing/2014/main" id="{6E130BA7-9B78-56CC-E233-229C1206B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00460" y="1"/>
            <a:ext cx="1030917" cy="33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7055F9-90F1-1379-6945-955AACD51C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7072" y="3431885"/>
            <a:ext cx="2574927" cy="3796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A9794-46BB-61A2-08F9-1993C227BF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87918" y="429155"/>
            <a:ext cx="3433236" cy="257492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3A71D71-070F-A634-BABD-C90B6C75F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3397082"/>
            <a:ext cx="1415332" cy="347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DEDB34D-D112-CCC9-645F-8A1C1E000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7148" y="3429000"/>
            <a:ext cx="1461674" cy="354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839FFF9-59C7-4E9D-EC2D-938AA9773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1683" y="3414442"/>
            <a:ext cx="2435999" cy="337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A654F97-A7FD-70BF-C68C-0A6FE50A1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1692" y="0"/>
            <a:ext cx="25749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568E20-B6DA-C64A-2692-0F3874E90CC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359128" cy="3416971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69846CE-A260-3EF1-4097-4C1348DCF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5679" y="3426762"/>
            <a:ext cx="1502108" cy="345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5856AC0-63A2-5F68-5CC5-0CFD715DC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3977" y="3494652"/>
            <a:ext cx="2435999" cy="337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7DA89FEF-6499-0EC8-A3E1-357C2523B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3792" y="3433237"/>
            <a:ext cx="1431131" cy="348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8E861C22-9F78-37A5-0A8B-5D445A9FE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596" y="23438"/>
            <a:ext cx="2574927" cy="343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CADF8F91-07BB-8EE1-4E31-751B4EF77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8990" y="0"/>
            <a:ext cx="2359129" cy="342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25996906-D302-CEDC-4EBF-E899675E5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54915" y="3436651"/>
            <a:ext cx="1362156" cy="348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9DC23FC-D9DE-F5B8-B0FD-B9A1266FA944}"/>
              </a:ext>
            </a:extLst>
          </p:cNvPr>
          <p:cNvGrpSpPr/>
          <p:nvPr/>
        </p:nvGrpSpPr>
        <p:grpSpPr>
          <a:xfrm>
            <a:off x="0" y="5417721"/>
            <a:ext cx="12192000" cy="1080000"/>
            <a:chOff x="0" y="5417721"/>
            <a:chExt cx="12192000" cy="1080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0906900-C5E2-4569-9A1D-B398AFBD449D}"/>
                </a:ext>
              </a:extLst>
            </p:cNvPr>
            <p:cNvSpPr/>
            <p:nvPr/>
          </p:nvSpPr>
          <p:spPr>
            <a:xfrm>
              <a:off x="0" y="5417721"/>
              <a:ext cx="12192000" cy="1080000"/>
            </a:xfrm>
            <a:prstGeom prst="rect">
              <a:avLst/>
            </a:prstGeom>
            <a:gradFill flip="none" rotWithShape="1">
              <a:gsLst>
                <a:gs pos="0">
                  <a:srgbClr val="EC619F">
                    <a:alpha val="0"/>
                  </a:srgbClr>
                </a:gs>
                <a:gs pos="100000">
                  <a:srgbClr val="EC619F"/>
                </a:gs>
              </a:gsLst>
              <a:lin ang="0" scaled="1"/>
              <a:tileRect/>
            </a:gradFill>
          </p:spPr>
          <p:txBody>
            <a:bodyPr wrap="square" rtlCol="0" anchor="ctr">
              <a:noAutofit/>
            </a:bodyPr>
            <a:lstStyle/>
            <a:p>
              <a:pPr>
                <a:tabLst>
                  <a:tab pos="8223250" algn="l"/>
                </a:tabLst>
              </a:pPr>
              <a:r>
                <a:rPr lang="en-GB" sz="4000">
                  <a:solidFill>
                    <a:srgbClr val="FADEEC"/>
                  </a:solidFill>
                </a:rPr>
                <a:t>	Art &amp; Design</a:t>
              </a:r>
            </a:p>
          </p:txBody>
        </p:sp>
        <p:pic>
          <p:nvPicPr>
            <p:cNvPr id="2" name="Picture 1" descr="A picture containing sketch, drawing, line art, clipart&#10;&#10;Description automatically generated">
              <a:extLst>
                <a:ext uri="{FF2B5EF4-FFF2-40B4-BE49-F238E27FC236}">
                  <a16:creationId xmlns:a16="http://schemas.microsoft.com/office/drawing/2014/main" id="{F5CA39C6-5DB1-5009-0B45-224F9ADCE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2000" y="5417721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79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grass, tree, person&#10;&#10;Description automatically generated">
            <a:extLst>
              <a:ext uri="{FF2B5EF4-FFF2-40B4-BE49-F238E27FC236}">
                <a16:creationId xmlns:a16="http://schemas.microsoft.com/office/drawing/2014/main" id="{74626700-A934-DAFB-A89E-E0FA5A9D74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818482"/>
            <a:ext cx="4588043" cy="4039517"/>
          </a:xfrm>
          <a:prstGeom prst="rect">
            <a:avLst/>
          </a:prstGeom>
        </p:spPr>
      </p:pic>
      <p:pic>
        <p:nvPicPr>
          <p:cNvPr id="15" name="Picture 14" descr="A group of girls holding signs&#10;&#10;Description automatically generated with medium confidence">
            <a:extLst>
              <a:ext uri="{FF2B5EF4-FFF2-40B4-BE49-F238E27FC236}">
                <a16:creationId xmlns:a16="http://schemas.microsoft.com/office/drawing/2014/main" id="{D2310D2B-E30B-1B83-69BB-868CE262A8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2" y="-20054"/>
            <a:ext cx="7988967" cy="68780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906900-C5E2-4569-9A1D-B398AFBD449D}"/>
              </a:ext>
            </a:extLst>
          </p:cNvPr>
          <p:cNvSpPr/>
          <p:nvPr/>
        </p:nvSpPr>
        <p:spPr>
          <a:xfrm>
            <a:off x="0" y="5417721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EC619F">
                  <a:alpha val="0"/>
                </a:srgbClr>
              </a:gs>
              <a:gs pos="100000">
                <a:srgbClr val="EC619F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/>
          <a:p>
            <a:pPr>
              <a:tabLst>
                <a:tab pos="8302625" algn="l"/>
              </a:tabLst>
            </a:pPr>
            <a:r>
              <a:rPr lang="en-GB" sz="4000">
                <a:solidFill>
                  <a:srgbClr val="FADEEC"/>
                </a:solidFill>
              </a:rPr>
              <a:t>	English &amp; ICT</a:t>
            </a:r>
          </a:p>
        </p:txBody>
      </p:sp>
      <p:pic>
        <p:nvPicPr>
          <p:cNvPr id="75" name="Picture 74" descr="A grey line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DF462AFD-A13E-9E54-4664-FEFE2F1737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021" y="5417721"/>
            <a:ext cx="1080000" cy="1080000"/>
          </a:xfrm>
          <a:prstGeom prst="rect">
            <a:avLst/>
          </a:prstGeom>
        </p:spPr>
      </p:pic>
      <p:pic>
        <p:nvPicPr>
          <p:cNvPr id="76" name="Picture 75" descr="A person holding a scroll&#10;&#10;Description automatically generated with low confidence">
            <a:extLst>
              <a:ext uri="{FF2B5EF4-FFF2-40B4-BE49-F238E27FC236}">
                <a16:creationId xmlns:a16="http://schemas.microsoft.com/office/drawing/2014/main" id="{13604569-DC00-F502-154A-B22F708FD2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000" y="5417721"/>
            <a:ext cx="1080000" cy="1080000"/>
          </a:xfrm>
          <a:prstGeom prst="rect">
            <a:avLst/>
          </a:prstGeom>
        </p:spPr>
      </p:pic>
      <p:pic>
        <p:nvPicPr>
          <p:cNvPr id="17" name="Picture 16" descr="A group of girl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A7CF9E1C-C5A9-C1C3-E839-2FD30FEBEC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0053"/>
            <a:ext cx="4203032" cy="34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7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09" y="365125"/>
            <a:ext cx="8652681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EC619F"/>
                </a:solidFill>
              </a:rPr>
              <a:t>Oh no, not another presentation/poster!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755"/>
            <a:ext cx="10515600" cy="37949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Why this form of expression? A degree of choice in the form of expression increases engagement and is possible to manage and assess.</a:t>
            </a:r>
          </a:p>
          <a:p>
            <a:r>
              <a:rPr lang="en-GB" dirty="0">
                <a:cs typeface="Calibri" panose="020F0502020204030204"/>
              </a:rPr>
              <a:t>Less is more – students need guidance and support. </a:t>
            </a:r>
            <a:r>
              <a:rPr lang="en-GB" dirty="0"/>
              <a:t>Have you explained the assessment criteria?</a:t>
            </a:r>
            <a:endParaRPr lang="en-GB" dirty="0">
              <a:cs typeface="Calibri" panose="020F0502020204030204"/>
            </a:endParaRPr>
          </a:p>
        </p:txBody>
      </p:sp>
      <p:pic>
        <p:nvPicPr>
          <p:cNvPr id="4" name="Picture 3" descr="A graphic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51C1167E-6621-5F9C-7025-5403059FC7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090" y="61292"/>
            <a:ext cx="2862895" cy="1800000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10001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, timeline&#10;&#10;Description automatically generated">
            <a:extLst>
              <a:ext uri="{FF2B5EF4-FFF2-40B4-BE49-F238E27FC236}">
                <a16:creationId xmlns:a16="http://schemas.microsoft.com/office/drawing/2014/main" id="{0F58BBB5-F56B-19F4-2336-B83F4AB857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06" y="-129436"/>
            <a:ext cx="9533406" cy="670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49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1F54E5-0BF6-DA95-29B6-4BB2802653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623" y="102412"/>
            <a:ext cx="9978015" cy="675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7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Inquiry as an approach to learning &amp;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199" y="1841500"/>
            <a:ext cx="10515601" cy="406082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dirty="0">
                <a:cs typeface="Calibri"/>
              </a:rPr>
              <a:t>By definition, inquiry is “a dynamic </a:t>
            </a:r>
            <a:r>
              <a:rPr lang="en-GB" dirty="0">
                <a:highlight>
                  <a:srgbClr val="FFFF00"/>
                </a:highlight>
                <a:cs typeface="Calibri"/>
              </a:rPr>
              <a:t>process</a:t>
            </a:r>
            <a:r>
              <a:rPr lang="en-GB" dirty="0">
                <a:cs typeface="Calibri"/>
              </a:rPr>
              <a:t> of being open to wonder and puzzlement and coming to </a:t>
            </a:r>
            <a:r>
              <a:rPr lang="en-GB" dirty="0">
                <a:highlight>
                  <a:srgbClr val="FFFF00"/>
                </a:highlight>
                <a:cs typeface="Calibri"/>
              </a:rPr>
              <a:t>know and understand</a:t>
            </a:r>
            <a:r>
              <a:rPr lang="en-GB" dirty="0">
                <a:cs typeface="Calibri"/>
              </a:rPr>
              <a:t> the world and ourselves in it as the basis for </a:t>
            </a:r>
            <a:r>
              <a:rPr lang="en-GB" dirty="0">
                <a:highlight>
                  <a:srgbClr val="FFFF00"/>
                </a:highlight>
                <a:cs typeface="Calibri"/>
              </a:rPr>
              <a:t>responsible participation</a:t>
            </a:r>
            <a:r>
              <a:rPr lang="en-GB" dirty="0">
                <a:cs typeface="Calibri"/>
              </a:rPr>
              <a:t> in community” (Stripling &amp; Toerien, 2021). </a:t>
            </a:r>
            <a:r>
              <a:rPr lang="en-GB">
                <a:cs typeface="Calibri"/>
              </a:rPr>
              <a:t>Rooted in work of…</a:t>
            </a:r>
            <a:endParaRPr lang="en-GB" dirty="0">
              <a:cs typeface="Calibri"/>
            </a:endParaRPr>
          </a:p>
          <a:p>
            <a:pPr lvl="1"/>
            <a:r>
              <a:rPr lang="en-GB" b="1" dirty="0">
                <a:cs typeface="Calibri"/>
              </a:rPr>
              <a:t>Developing Inquiring Communities in Education Project</a:t>
            </a:r>
            <a:r>
              <a:rPr lang="en-GB" dirty="0">
                <a:cs typeface="Calibri"/>
              </a:rPr>
              <a:t> (led by the Ontario Institute for Studies in Education at the University of Toronto, </a:t>
            </a:r>
            <a:r>
              <a:rPr lang="en-GB" b="1" dirty="0">
                <a:cs typeface="Calibri"/>
              </a:rPr>
              <a:t>1991-2001</a:t>
            </a:r>
            <a:r>
              <a:rPr lang="en-GB" dirty="0">
                <a:cs typeface="Calibri"/>
              </a:rPr>
              <a:t>)</a:t>
            </a:r>
          </a:p>
          <a:p>
            <a:pPr lvl="2"/>
            <a:r>
              <a:rPr lang="en-GB" dirty="0">
                <a:cs typeface="Calibri"/>
              </a:rPr>
              <a:t>Conclusion: “the force that drives the enacted curriculum must be a pervasive spirit of inquiry, and the dominant purpose of all activities must be an increase in understanding … teacher and students together must become a </a:t>
            </a:r>
            <a:r>
              <a:rPr lang="en-GB" i="1" dirty="0">
                <a:highlight>
                  <a:srgbClr val="FFFF00"/>
                </a:highlight>
                <a:cs typeface="Calibri"/>
              </a:rPr>
              <a:t>community of inquiry</a:t>
            </a:r>
            <a:r>
              <a:rPr lang="en-GB" dirty="0">
                <a:cs typeface="Calibri"/>
              </a:rPr>
              <a:t> with respect to all aspects of the life of the classroom and all areas of the curriculum” (p. 7).</a:t>
            </a:r>
          </a:p>
          <a:p>
            <a:pPr lvl="1"/>
            <a:r>
              <a:rPr lang="en-GB" b="1" dirty="0">
                <a:cs typeface="Calibri"/>
              </a:rPr>
              <a:t>Galileo Educational Network</a:t>
            </a:r>
            <a:r>
              <a:rPr lang="en-GB" dirty="0">
                <a:cs typeface="Calibri"/>
              </a:rPr>
              <a:t> (professional learning arm of the School of Education at the University of Calgary, </a:t>
            </a:r>
            <a:r>
              <a:rPr lang="en-GB" b="1" dirty="0">
                <a:cs typeface="Calibri"/>
              </a:rPr>
              <a:t>1999-2022</a:t>
            </a:r>
            <a:r>
              <a:rPr lang="en-GB" dirty="0">
                <a:cs typeface="Calibri"/>
              </a:rPr>
              <a:t>)</a:t>
            </a:r>
          </a:p>
          <a:p>
            <a:pPr lvl="1"/>
            <a:r>
              <a:rPr lang="en-GB" b="1" dirty="0">
                <a:cs typeface="Calibri"/>
              </a:rPr>
              <a:t>ESIFC</a:t>
            </a:r>
            <a:r>
              <a:rPr lang="en-GB" dirty="0">
                <a:cs typeface="Calibri"/>
              </a:rPr>
              <a:t> (2009, </a:t>
            </a:r>
            <a:r>
              <a:rPr lang="en-GB" b="1" dirty="0">
                <a:cs typeface="Calibri"/>
              </a:rPr>
              <a:t>2019-present</a:t>
            </a:r>
            <a:r>
              <a:rPr lang="en-GB" dirty="0">
                <a:cs typeface="Calibri"/>
              </a:rPr>
              <a:t>) &amp; </a:t>
            </a:r>
            <a:r>
              <a:rPr lang="en-GB" b="1" dirty="0">
                <a:cs typeface="Calibri"/>
              </a:rPr>
              <a:t>FOSIL Group</a:t>
            </a:r>
            <a:r>
              <a:rPr lang="en-GB" dirty="0">
                <a:cs typeface="Calibri"/>
              </a:rPr>
              <a:t> (2011, </a:t>
            </a:r>
            <a:r>
              <a:rPr lang="en-GB" b="1" dirty="0">
                <a:cs typeface="Calibri"/>
              </a:rPr>
              <a:t>2019-present</a:t>
            </a:r>
            <a:r>
              <a:rPr lang="en-GB" dirty="0">
                <a:cs typeface="Calibri"/>
              </a:rPr>
              <a:t> – 35 plus countries)</a:t>
            </a: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988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09" y="365125"/>
            <a:ext cx="8652681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EC619F"/>
                </a:solidFill>
              </a:rPr>
              <a:t>Oh no, not another presentation/poster!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755"/>
            <a:ext cx="10515600" cy="37949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Why this form of expression? A degree of choice in the form of expression increases engagement and is possible to manage and assess.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Less is more – students need guidance and support.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Have you explained the assessment criteria?</a:t>
            </a:r>
            <a:endParaRPr lang="en-GB" dirty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  <a:p>
            <a:r>
              <a:rPr lang="en-GB" dirty="0">
                <a:cs typeface="Calibri" panose="020F0502020204030204"/>
              </a:rPr>
              <a:t>Computers sometimes promote creativity, but sometimes stifle it!</a:t>
            </a:r>
          </a:p>
          <a:p>
            <a:r>
              <a:rPr lang="en-GB" dirty="0">
                <a:cs typeface="Calibri" panose="020F0502020204030204"/>
              </a:rPr>
              <a:t>Have you got time to assess presentations?</a:t>
            </a:r>
          </a:p>
        </p:txBody>
      </p:sp>
      <p:pic>
        <p:nvPicPr>
          <p:cNvPr id="4" name="Picture 3" descr="A graphic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51C1167E-6621-5F9C-7025-5403059FC7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090" y="61292"/>
            <a:ext cx="2862895" cy="1800000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39322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6" y="365125"/>
            <a:ext cx="8718331" cy="1325563"/>
          </a:xfrm>
        </p:spPr>
        <p:txBody>
          <a:bodyPr/>
          <a:lstStyle/>
          <a:p>
            <a:r>
              <a:rPr lang="en-GB" b="1" dirty="0">
                <a:solidFill>
                  <a:srgbClr val="EC619F"/>
                </a:solidFill>
              </a:rPr>
              <a:t>Who do you think you are talking to?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Authentic audiences increase accountability.</a:t>
            </a:r>
          </a:p>
          <a:p>
            <a:r>
              <a:rPr lang="en-GB" dirty="0">
                <a:cs typeface="Calibri" panose="020F0502020204030204"/>
              </a:rPr>
              <a:t>Students need to consider their audience carefully.</a:t>
            </a:r>
          </a:p>
          <a:p>
            <a:r>
              <a:rPr lang="en-GB" dirty="0">
                <a:cs typeface="Calibri" panose="020F0502020204030204"/>
              </a:rPr>
              <a:t>Students can be very mature about their audience.</a:t>
            </a:r>
          </a:p>
        </p:txBody>
      </p:sp>
      <p:pic>
        <p:nvPicPr>
          <p:cNvPr id="5" name="Picture 4" descr="A graphic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5590AF50-D816-AFFD-C21B-9890F61492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090" y="61292"/>
            <a:ext cx="2862895" cy="1800000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82126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 descr="A group of children sitting on the floor in a classroom&#10;&#10;Description automatically generated with medium confidence">
            <a:extLst>
              <a:ext uri="{FF2B5EF4-FFF2-40B4-BE49-F238E27FC236}">
                <a16:creationId xmlns:a16="http://schemas.microsoft.com/office/drawing/2014/main" id="{6851AD37-808D-4C16-52F0-024EEE5547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3129"/>
            <a:ext cx="12774780" cy="95810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906900-C5E2-4569-9A1D-B398AFBD449D}"/>
              </a:ext>
            </a:extLst>
          </p:cNvPr>
          <p:cNvSpPr/>
          <p:nvPr/>
        </p:nvSpPr>
        <p:spPr>
          <a:xfrm>
            <a:off x="0" y="5417721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EC619F">
                  <a:alpha val="0"/>
                </a:srgbClr>
              </a:gs>
              <a:gs pos="100000">
                <a:srgbClr val="EC619F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/>
          <a:p>
            <a:pPr>
              <a:tabLst>
                <a:tab pos="8302625" algn="l"/>
              </a:tabLst>
            </a:pPr>
            <a:r>
              <a:rPr lang="en-GB" sz="4000">
                <a:solidFill>
                  <a:srgbClr val="FADEEC"/>
                </a:solidFill>
              </a:rPr>
              <a:t>	English &amp; ICT</a:t>
            </a:r>
          </a:p>
        </p:txBody>
      </p:sp>
      <p:pic>
        <p:nvPicPr>
          <p:cNvPr id="75" name="Picture 74" descr="A grey line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DF462AFD-A13E-9E54-4664-FEFE2F1737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021" y="5417721"/>
            <a:ext cx="1080000" cy="1080000"/>
          </a:xfrm>
          <a:prstGeom prst="rect">
            <a:avLst/>
          </a:prstGeom>
        </p:spPr>
      </p:pic>
      <p:pic>
        <p:nvPicPr>
          <p:cNvPr id="76" name="Picture 75" descr="A person holding a scroll&#10;&#10;Description automatically generated with low confidence">
            <a:extLst>
              <a:ext uri="{FF2B5EF4-FFF2-40B4-BE49-F238E27FC236}">
                <a16:creationId xmlns:a16="http://schemas.microsoft.com/office/drawing/2014/main" id="{13604569-DC00-F502-154A-B22F708FD2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000" y="5417721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6DDE3F71-27CA-9A00-5DD1-70081B9E7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1896" y="-850232"/>
            <a:ext cx="12962021" cy="97215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906900-C5E2-4569-9A1D-B398AFBD449D}"/>
              </a:ext>
            </a:extLst>
          </p:cNvPr>
          <p:cNvSpPr/>
          <p:nvPr/>
        </p:nvSpPr>
        <p:spPr>
          <a:xfrm>
            <a:off x="0" y="5417721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EC619F">
                  <a:alpha val="0"/>
                </a:srgbClr>
              </a:gs>
              <a:gs pos="100000">
                <a:srgbClr val="EC619F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/>
          <a:p>
            <a:pPr>
              <a:tabLst>
                <a:tab pos="8302625" algn="l"/>
              </a:tabLst>
            </a:pPr>
            <a:r>
              <a:rPr lang="en-GB" sz="4000">
                <a:solidFill>
                  <a:srgbClr val="FADEEC"/>
                </a:solidFill>
              </a:rPr>
              <a:t>	English &amp; ICT</a:t>
            </a:r>
          </a:p>
        </p:txBody>
      </p:sp>
      <p:pic>
        <p:nvPicPr>
          <p:cNvPr id="75" name="Picture 74" descr="A grey line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DF462AFD-A13E-9E54-4664-FEFE2F1737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021" y="5417721"/>
            <a:ext cx="1080000" cy="1080000"/>
          </a:xfrm>
          <a:prstGeom prst="rect">
            <a:avLst/>
          </a:prstGeom>
        </p:spPr>
      </p:pic>
      <p:pic>
        <p:nvPicPr>
          <p:cNvPr id="76" name="Picture 75" descr="A person holding a scroll&#10;&#10;Description automatically generated with low confidence">
            <a:extLst>
              <a:ext uri="{FF2B5EF4-FFF2-40B4-BE49-F238E27FC236}">
                <a16:creationId xmlns:a16="http://schemas.microsoft.com/office/drawing/2014/main" id="{13604569-DC00-F502-154A-B22F708FD2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000" y="5417721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5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EC619F"/>
                </a:solidFill>
              </a:rPr>
              <a:t>As good as it gets?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 panose="020F0502020204030204"/>
              </a:rPr>
              <a:t>Peer feedback is hugely valuable.</a:t>
            </a:r>
          </a:p>
          <a:p>
            <a:r>
              <a:rPr lang="en-GB" dirty="0">
                <a:cs typeface="Calibri" panose="020F0502020204030204"/>
              </a:rPr>
              <a:t>Practice, practice, practice!</a:t>
            </a:r>
          </a:p>
          <a:p>
            <a:r>
              <a:rPr lang="en-GB" dirty="0">
                <a:cs typeface="Calibri" panose="020F0502020204030204"/>
              </a:rPr>
              <a:t>Knowing their topic really well helps even the shyest presenters.</a:t>
            </a:r>
          </a:p>
          <a:p>
            <a:r>
              <a:rPr lang="en-GB" dirty="0">
                <a:cs typeface="Calibri" panose="020F0502020204030204"/>
              </a:rPr>
              <a:t>Making time for redrafting.</a:t>
            </a:r>
          </a:p>
          <a:p>
            <a:r>
              <a:rPr lang="en-GB" dirty="0">
                <a:cs typeface="Calibri" panose="020F0502020204030204"/>
              </a:rPr>
              <a:t>Do they understand the assessment criteria?</a:t>
            </a:r>
          </a:p>
          <a:p>
            <a:endParaRPr lang="en-GB" dirty="0">
              <a:cs typeface="Calibri" panose="020F0502020204030204"/>
            </a:endParaRPr>
          </a:p>
        </p:txBody>
      </p:sp>
      <p:pic>
        <p:nvPicPr>
          <p:cNvPr id="5" name="Picture 4" descr="A graphic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9E4CF93A-E3B9-2054-F99A-B6DA975689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090" y="61292"/>
            <a:ext cx="2862895" cy="1800000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18391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62483"/>
                </a:solidFill>
              </a:rPr>
              <a:t>“The better we get at getting better, the faster we will get better”*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987"/>
            <a:ext cx="10515600" cy="3487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Reflection is important at all stages.</a:t>
            </a:r>
          </a:p>
          <a:p>
            <a:r>
              <a:rPr lang="en-GB" dirty="0">
                <a:cs typeface="Calibri"/>
              </a:rPr>
              <a:t>Early reflection improves products.</a:t>
            </a:r>
          </a:p>
          <a:p>
            <a:r>
              <a:rPr lang="en-GB" dirty="0">
                <a:cs typeface="Calibri"/>
              </a:rPr>
              <a:t>Considered reflection can be very revealing: "I thought the problem was that I was bad at presenting, but I realised that it was because I didn't have enough information in my presentation” (Y6).</a:t>
            </a:r>
          </a:p>
          <a:p>
            <a:r>
              <a:rPr lang="en-GB" dirty="0">
                <a:cs typeface="Calibri"/>
              </a:rPr>
              <a:t>How do I know what they have learnt?</a:t>
            </a:r>
          </a:p>
          <a:p>
            <a:r>
              <a:rPr lang="en-GB" dirty="0">
                <a:cs typeface="Calibri"/>
              </a:rPr>
              <a:t>How do we carry these lessons forward?</a:t>
            </a:r>
          </a:p>
        </p:txBody>
      </p:sp>
      <p:pic>
        <p:nvPicPr>
          <p:cNvPr id="5" name="Picture 4" descr="A picture containing drawing, sketch, cartoon, illustration&#10;&#10;Description automatically generated">
            <a:extLst>
              <a:ext uri="{FF2B5EF4-FFF2-40B4-BE49-F238E27FC236}">
                <a16:creationId xmlns:a16="http://schemas.microsoft.com/office/drawing/2014/main" id="{E8BEB7DA-152C-6439-CF0F-F51986B89E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3434" y="127906"/>
            <a:ext cx="2991865" cy="1800000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89F8B4-141E-2684-D93A-6D0BF3290BEA}"/>
              </a:ext>
            </a:extLst>
          </p:cNvPr>
          <p:cNvSpPr txBox="1"/>
          <p:nvPr/>
        </p:nvSpPr>
        <p:spPr>
          <a:xfrm>
            <a:off x="4808194" y="5668637"/>
            <a:ext cx="731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*Douglas Engelbart &lt;https://computerhistory.org/profile/doug-endelbart/&gt;</a:t>
            </a:r>
          </a:p>
        </p:txBody>
      </p:sp>
    </p:spTree>
    <p:extLst>
      <p:ext uri="{BB962C8B-B14F-4D97-AF65-F5344CB8AC3E}">
        <p14:creationId xmlns:p14="http://schemas.microsoft.com/office/powerpoint/2010/main" val="584864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97369955-1F29-6E05-9578-F2FAF9D345A6}"/>
              </a:ext>
            </a:extLst>
          </p:cNvPr>
          <p:cNvSpPr/>
          <p:nvPr/>
        </p:nvSpPr>
        <p:spPr>
          <a:xfrm>
            <a:off x="1321571" y="252130"/>
            <a:ext cx="4136710" cy="995309"/>
          </a:xfrm>
          <a:prstGeom prst="wedgeRoundRectCallout">
            <a:avLst>
              <a:gd name="adj1" fmla="val -51813"/>
              <a:gd name="adj2" fmla="val 77011"/>
              <a:gd name="adj3" fmla="val 16667"/>
            </a:avLst>
          </a:prstGeom>
          <a:solidFill>
            <a:srgbClr val="DDD1E8"/>
          </a:solidFill>
          <a:ln w="6350">
            <a:solidFill>
              <a:srgbClr val="66248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2400">
                <a:solidFill>
                  <a:srgbClr val="66248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 have learnt that I need to take more notes.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760F7CD-1865-351D-225B-A9584558BA65}"/>
              </a:ext>
            </a:extLst>
          </p:cNvPr>
          <p:cNvSpPr/>
          <p:nvPr/>
        </p:nvSpPr>
        <p:spPr>
          <a:xfrm>
            <a:off x="6425281" y="2183742"/>
            <a:ext cx="4505093" cy="1437166"/>
          </a:xfrm>
          <a:prstGeom prst="wedgeRoundRectCallout">
            <a:avLst>
              <a:gd name="adj1" fmla="val -46471"/>
              <a:gd name="adj2" fmla="val 73662"/>
              <a:gd name="adj3" fmla="val 16667"/>
            </a:avLst>
          </a:prstGeom>
          <a:solidFill>
            <a:srgbClr val="DDD1E8"/>
          </a:solidFill>
          <a:ln w="6350">
            <a:solidFill>
              <a:srgbClr val="66248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2400">
                <a:solidFill>
                  <a:srgbClr val="66248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 found making the script hard.</a:t>
            </a:r>
          </a:p>
          <a:p>
            <a:pPr algn="ctr">
              <a:lnSpc>
                <a:spcPct val="107000"/>
              </a:lnSpc>
            </a:pPr>
            <a:r>
              <a:rPr lang="en-US" sz="2400">
                <a:solidFill>
                  <a:srgbClr val="66248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It was the amount of information I had and not my presenting.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D2A687B7-1A85-6B67-FBEE-8258D63F68F6}"/>
              </a:ext>
            </a:extLst>
          </p:cNvPr>
          <p:cNvSpPr/>
          <p:nvPr/>
        </p:nvSpPr>
        <p:spPr>
          <a:xfrm>
            <a:off x="465806" y="3429000"/>
            <a:ext cx="5300914" cy="2747769"/>
          </a:xfrm>
          <a:prstGeom prst="wedgeRoundRectCallout">
            <a:avLst>
              <a:gd name="adj1" fmla="val -1307"/>
              <a:gd name="adj2" fmla="val 73317"/>
              <a:gd name="adj3" fmla="val 16667"/>
            </a:avLst>
          </a:prstGeom>
          <a:solidFill>
            <a:srgbClr val="DDD1E8"/>
          </a:solidFill>
          <a:ln w="6350">
            <a:solidFill>
              <a:srgbClr val="66248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2400">
                <a:solidFill>
                  <a:srgbClr val="662483"/>
                </a:solidFill>
                <a:ea typeface="+mn-lt"/>
                <a:cs typeface="+mn-lt"/>
              </a:rPr>
              <a:t>I've learned about how much I care for Earth and its oceans. I learned how to sew which is a nice hobby…</a:t>
            </a:r>
            <a:r>
              <a:rPr lang="en-US" sz="2400">
                <a:solidFill>
                  <a:srgbClr val="662483"/>
                </a:solidFill>
                <a:cs typeface="Times New Roman"/>
              </a:rPr>
              <a:t>I found out that I can deal with hot water and use it sensibly and not get worried that it will burn me.</a:t>
            </a:r>
            <a:endParaRPr lang="en-US" sz="2400">
              <a:solidFill>
                <a:srgbClr val="662483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FAB7D3A0-A1DC-F9CC-6C1D-A0E02B6EA1E2}"/>
              </a:ext>
            </a:extLst>
          </p:cNvPr>
          <p:cNvSpPr/>
          <p:nvPr/>
        </p:nvSpPr>
        <p:spPr>
          <a:xfrm>
            <a:off x="7736600" y="4633453"/>
            <a:ext cx="3989593" cy="1437166"/>
          </a:xfrm>
          <a:prstGeom prst="wedgeRoundRectCallout">
            <a:avLst>
              <a:gd name="adj1" fmla="val -48176"/>
              <a:gd name="adj2" fmla="val 86782"/>
              <a:gd name="adj3" fmla="val 16667"/>
            </a:avLst>
          </a:prstGeom>
          <a:solidFill>
            <a:srgbClr val="DDD1E8"/>
          </a:solidFill>
          <a:ln w="6350">
            <a:solidFill>
              <a:srgbClr val="66248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2400">
                <a:solidFill>
                  <a:srgbClr val="662483"/>
                </a:solidFill>
                <a:latin typeface="Calibri"/>
                <a:cs typeface="Times New Roman"/>
              </a:rPr>
              <a:t>I would make it better again if I planned it out more.</a:t>
            </a:r>
            <a:endParaRPr lang="en-US" sz="2400">
              <a:solidFill>
                <a:srgbClr val="662483"/>
              </a:solidFill>
              <a:cs typeface="Times New Roman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67BF1F4D-9894-719E-CE56-BDC646AF64C5}"/>
              </a:ext>
            </a:extLst>
          </p:cNvPr>
          <p:cNvSpPr/>
          <p:nvPr/>
        </p:nvSpPr>
        <p:spPr>
          <a:xfrm>
            <a:off x="6425282" y="609602"/>
            <a:ext cx="4835884" cy="995309"/>
          </a:xfrm>
          <a:prstGeom prst="wedgeRoundRectCallout">
            <a:avLst>
              <a:gd name="adj1" fmla="val 43975"/>
              <a:gd name="adj2" fmla="val 68604"/>
              <a:gd name="adj3" fmla="val 16667"/>
            </a:avLst>
          </a:prstGeom>
          <a:solidFill>
            <a:srgbClr val="DDD1E8"/>
          </a:solidFill>
          <a:ln w="6350">
            <a:solidFill>
              <a:srgbClr val="66248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2400">
                <a:solidFill>
                  <a:srgbClr val="66248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Through this project I learnt that if I put in effort, I can do it.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18F64357-30EA-14DD-A986-12FCD2A39F39}"/>
              </a:ext>
            </a:extLst>
          </p:cNvPr>
          <p:cNvSpPr/>
          <p:nvPr/>
        </p:nvSpPr>
        <p:spPr>
          <a:xfrm>
            <a:off x="249081" y="1604911"/>
            <a:ext cx="5734364" cy="1590610"/>
          </a:xfrm>
          <a:prstGeom prst="wedgeRoundRectCallout">
            <a:avLst>
              <a:gd name="adj1" fmla="val 40284"/>
              <a:gd name="adj2" fmla="val 59316"/>
              <a:gd name="adj3" fmla="val 16667"/>
            </a:avLst>
          </a:prstGeom>
          <a:solidFill>
            <a:srgbClr val="DDD1E8"/>
          </a:solidFill>
          <a:ln w="6350">
            <a:solidFill>
              <a:srgbClr val="66248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66248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At first, I found the science experiment about heating water hard because I started the stopwatch at the wrong time, but I started again and didn’t give up.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6E760-5FB6-2841-B359-685819261631}"/>
              </a:ext>
            </a:extLst>
          </p:cNvPr>
          <p:cNvSpPr txBox="1"/>
          <p:nvPr/>
        </p:nvSpPr>
        <p:spPr>
          <a:xfrm>
            <a:off x="6096000" y="4694906"/>
            <a:ext cx="1093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Year 6</a:t>
            </a:r>
          </a:p>
        </p:txBody>
      </p:sp>
    </p:spTree>
    <p:extLst>
      <p:ext uri="{BB962C8B-B14F-4D97-AF65-F5344CB8AC3E}">
        <p14:creationId xmlns:p14="http://schemas.microsoft.com/office/powerpoint/2010/main" val="26075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4" grpId="0" animBg="1"/>
      <p:bldP spid="6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next to a camera&#10;&#10;Description automatically generated with low confidence">
            <a:extLst>
              <a:ext uri="{FF2B5EF4-FFF2-40B4-BE49-F238E27FC236}">
                <a16:creationId xmlns:a16="http://schemas.microsoft.com/office/drawing/2014/main" id="{FE1D00C3-F4B8-6270-322B-5629759654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2174" y="3541310"/>
            <a:ext cx="2466433" cy="2481500"/>
          </a:xfrm>
          <a:prstGeom prst="ellipse">
            <a:avLst/>
          </a:prstGeom>
          <a:noFill/>
          <a:ln>
            <a:solidFill>
              <a:srgbClr val="662483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2D888D6-3BC5-2997-FF53-ECA387A9CFAD}"/>
              </a:ext>
            </a:extLst>
          </p:cNvPr>
          <p:cNvSpPr/>
          <p:nvPr/>
        </p:nvSpPr>
        <p:spPr>
          <a:xfrm>
            <a:off x="548640" y="207264"/>
            <a:ext cx="11033760" cy="3221736"/>
          </a:xfrm>
          <a:prstGeom prst="wedgeRoundRectCallout">
            <a:avLst>
              <a:gd name="adj1" fmla="val 3255"/>
              <a:gd name="adj2" fmla="val 78394"/>
              <a:gd name="adj3" fmla="val 16667"/>
            </a:avLst>
          </a:prstGeom>
          <a:solidFill>
            <a:srgbClr val="DDD1E8"/>
          </a:solidFill>
          <a:ln>
            <a:solidFill>
              <a:srgbClr val="6624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662483"/>
                </a:solidFill>
              </a:rPr>
              <a:t>“Formulating a plan doesn't account for daily life. Things simply go wrong. I think the biggest thing that I took from my EPQ was keeping my head above water and learning to adapt to change…I've seen an impact on the way I study for my other subjects now. The way I plan and the way I realize how long something is going to take me has a real impact on the way I work.”</a:t>
            </a:r>
          </a:p>
          <a:p>
            <a:pPr algn="ctr"/>
            <a:r>
              <a:rPr lang="en-GB" sz="2800" dirty="0">
                <a:solidFill>
                  <a:srgbClr val="662483"/>
                </a:solidFill>
              </a:rPr>
              <a:t>- Will</a:t>
            </a:r>
          </a:p>
        </p:txBody>
      </p:sp>
    </p:spTree>
    <p:extLst>
      <p:ext uri="{BB962C8B-B14F-4D97-AF65-F5344CB8AC3E}">
        <p14:creationId xmlns:p14="http://schemas.microsoft.com/office/powerpoint/2010/main" val="3994724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29699-DCA6-8CF9-F1EB-603605B66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cs typeface="Calibri Light"/>
              </a:rPr>
              <a:t>Accountability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2BA87-0715-1FBA-9BC0-FE6573143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3655"/>
            <a:ext cx="10515600" cy="34530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Longer projects (like Signature Work, HPQ, EPQ &amp; coursework) need </a:t>
            </a:r>
            <a:r>
              <a:rPr lang="en-GB" b="1" dirty="0">
                <a:cs typeface="Calibri"/>
              </a:rPr>
              <a:t>structured interim deadlines </a:t>
            </a:r>
            <a:r>
              <a:rPr lang="en-GB" dirty="0">
                <a:cs typeface="Calibri"/>
              </a:rPr>
              <a:t>and accountability.</a:t>
            </a:r>
          </a:p>
          <a:p>
            <a:r>
              <a:rPr lang="en-GB" dirty="0">
                <a:cs typeface="Calibri"/>
              </a:rPr>
              <a:t>Expect to keep copies of drafts for academic honesty purposes.</a:t>
            </a:r>
          </a:p>
          <a:p>
            <a:r>
              <a:rPr lang="en-GB" dirty="0">
                <a:cs typeface="Calibri"/>
              </a:rPr>
              <a:t>‘</a:t>
            </a:r>
            <a:r>
              <a:rPr lang="en-GB" dirty="0" err="1">
                <a:cs typeface="Calibri"/>
              </a:rPr>
              <a:t>Vivas</a:t>
            </a:r>
            <a:r>
              <a:rPr lang="en-GB" dirty="0">
                <a:cs typeface="Calibri"/>
              </a:rPr>
              <a:t>’ and presentations make academic honesty verification easier.</a:t>
            </a:r>
          </a:p>
          <a:p>
            <a:endParaRPr lang="en-GB" dirty="0">
              <a:cs typeface="Calibri"/>
            </a:endParaRPr>
          </a:p>
        </p:txBody>
      </p:sp>
      <p:pic>
        <p:nvPicPr>
          <p:cNvPr id="4" name="Picture 3" descr="A picture containing text, design&#10;&#10;Description automatically generated">
            <a:extLst>
              <a:ext uri="{FF2B5EF4-FFF2-40B4-BE49-F238E27FC236}">
                <a16:creationId xmlns:a16="http://schemas.microsoft.com/office/drawing/2014/main" id="{1E218915-EF4C-E594-D032-CE19CFA0AA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522" y="138662"/>
            <a:ext cx="2015522" cy="1800000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77539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29699-DCA6-8CF9-F1EB-603605B66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cs typeface="Calibri Light"/>
              </a:rPr>
              <a:t>IT opportunities and challenges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2BA87-0715-1FBA-9BC0-FE6573143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Teams can be a great group collaboration tool – but students don't understand the need to </a:t>
            </a:r>
            <a:r>
              <a:rPr lang="en-GB" b="1" dirty="0">
                <a:cs typeface="Calibri"/>
              </a:rPr>
              <a:t>work in the app</a:t>
            </a:r>
            <a:r>
              <a:rPr lang="en-GB" dirty="0">
                <a:cs typeface="Calibri"/>
              </a:rPr>
              <a:t>.</a:t>
            </a:r>
          </a:p>
          <a:p>
            <a:r>
              <a:rPr lang="en-GB" dirty="0">
                <a:cs typeface="Calibri"/>
              </a:rPr>
              <a:t>Booking IT rooms makes access to resources in school hard. Online support needed for homework.</a:t>
            </a:r>
          </a:p>
          <a:p>
            <a:r>
              <a:rPr lang="en-GB" dirty="0">
                <a:cs typeface="Calibri"/>
              </a:rPr>
              <a:t>Class access to books is possible but takes planning!</a:t>
            </a:r>
          </a:p>
          <a:p>
            <a:endParaRPr lang="en-GB" dirty="0">
              <a:cs typeface="Calibri"/>
            </a:endParaRPr>
          </a:p>
        </p:txBody>
      </p:sp>
      <p:pic>
        <p:nvPicPr>
          <p:cNvPr id="4" name="Picture 3" descr="A picture containing text, design&#10;&#10;Description automatically generated">
            <a:extLst>
              <a:ext uri="{FF2B5EF4-FFF2-40B4-BE49-F238E27FC236}">
                <a16:creationId xmlns:a16="http://schemas.microsoft.com/office/drawing/2014/main" id="{1E218915-EF4C-E594-D032-CE19CFA0AA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1637" y="135987"/>
            <a:ext cx="2015522" cy="1800000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C13A9E-2EA9-BD4F-7286-7890EDEFEC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0705" y="3429000"/>
            <a:ext cx="3026454" cy="240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573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does this look like?</a:t>
            </a:r>
          </a:p>
        </p:txBody>
      </p:sp>
      <p:pic>
        <p:nvPicPr>
          <p:cNvPr id="7" name="Content Placeholder 6" descr="A picture containing text, screenshot, circle, diagram&#10;&#10;Description automatically generated">
            <a:extLst>
              <a:ext uri="{FF2B5EF4-FFF2-40B4-BE49-F238E27FC236}">
                <a16:creationId xmlns:a16="http://schemas.microsoft.com/office/drawing/2014/main" id="{4348873D-033A-941D-27A0-EC514B5F96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155793"/>
            <a:ext cx="5181600" cy="369100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50D217-FC98-3F40-CAD7-6920AB0B6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anchor="ctr">
            <a:normAutofit fontScale="70000" lnSpcReduction="20000"/>
          </a:bodyPr>
          <a:lstStyle/>
          <a:p>
            <a:r>
              <a:rPr lang="en-GB" dirty="0"/>
              <a:t>FOSIL - </a:t>
            </a:r>
            <a:r>
              <a:rPr lang="en-GB" dirty="0">
                <a:highlight>
                  <a:srgbClr val="FFFF00"/>
                </a:highlight>
              </a:rPr>
              <a:t>learning by finding out for yourself</a:t>
            </a:r>
            <a:r>
              <a:rPr lang="en-GB" dirty="0"/>
              <a:t> – is</a:t>
            </a:r>
          </a:p>
          <a:p>
            <a:pPr lvl="1"/>
            <a:r>
              <a:rPr lang="en-GB" dirty="0"/>
              <a:t>an instructional model of this dynamic process</a:t>
            </a:r>
          </a:p>
          <a:p>
            <a:pPr lvl="1"/>
            <a:r>
              <a:rPr lang="en-GB" dirty="0"/>
              <a:t>a systematic/ coherent and progressive continuum of skills…</a:t>
            </a:r>
          </a:p>
          <a:p>
            <a:pPr lvl="2"/>
            <a:r>
              <a:rPr lang="en-GB" dirty="0"/>
              <a:t>metacognitive, cognitive, emotional, social and cultural</a:t>
            </a:r>
          </a:p>
          <a:p>
            <a:pPr lvl="1"/>
            <a:r>
              <a:rPr lang="en-GB" dirty="0"/>
              <a:t>…that enable this process</a:t>
            </a:r>
          </a:p>
          <a:p>
            <a:r>
              <a:rPr lang="en-GB" dirty="0"/>
              <a:t>Michael Young</a:t>
            </a:r>
          </a:p>
          <a:p>
            <a:pPr lvl="1"/>
            <a:r>
              <a:rPr lang="en-GB" dirty="0"/>
              <a:t>The curriculum is not just a body of knowledge, but a group of </a:t>
            </a:r>
            <a:r>
              <a:rPr lang="en-GB" dirty="0">
                <a:highlight>
                  <a:srgbClr val="FFFF00"/>
                </a:highlight>
              </a:rPr>
              <a:t>communities</a:t>
            </a:r>
            <a:r>
              <a:rPr lang="en-GB" dirty="0"/>
              <a:t> our students must be encouraged to join</a:t>
            </a:r>
          </a:p>
          <a:p>
            <a:pPr lvl="1"/>
            <a:r>
              <a:rPr lang="en-GB" dirty="0">
                <a:highlight>
                  <a:srgbClr val="FFFF00"/>
                </a:highlight>
              </a:rPr>
              <a:t>Acquiring knowledge</a:t>
            </a:r>
            <a:r>
              <a:rPr lang="en-GB" dirty="0"/>
              <a:t> in school has to be the voluntary act of a learner</a:t>
            </a:r>
          </a:p>
          <a:p>
            <a:pPr lvl="1"/>
            <a:r>
              <a:rPr lang="en-GB" dirty="0"/>
              <a:t>If we haven’t encouraged students to </a:t>
            </a:r>
            <a:r>
              <a:rPr lang="en-GB" dirty="0">
                <a:highlight>
                  <a:srgbClr val="FFFF00"/>
                </a:highlight>
              </a:rPr>
              <a:t>engage in the process of acquiring knowledge</a:t>
            </a:r>
            <a:r>
              <a:rPr lang="en-GB" dirty="0"/>
              <a:t>…then all you get is memorisation and reproduction in tests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3B6D1D-480E-7898-9181-273BF08EFE21}"/>
              </a:ext>
            </a:extLst>
          </p:cNvPr>
          <p:cNvSpPr txBox="1"/>
          <p:nvPr/>
        </p:nvSpPr>
        <p:spPr>
          <a:xfrm>
            <a:off x="838200" y="1690688"/>
            <a:ext cx="518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Portrait of an Engaged and Empowered Inquirer (Year 13)</a:t>
            </a:r>
          </a:p>
        </p:txBody>
      </p:sp>
    </p:spTree>
    <p:extLst>
      <p:ext uri="{BB962C8B-B14F-4D97-AF65-F5344CB8AC3E}">
        <p14:creationId xmlns:p14="http://schemas.microsoft.com/office/powerpoint/2010/main" val="2176721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29699-DCA6-8CF9-F1EB-603605B66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cs typeface="Calibri Light"/>
              </a:rPr>
              <a:t>There’s more to life than this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2BA87-0715-1FBA-9BC0-FE6573143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Impact can go far beyond the classroom.</a:t>
            </a:r>
          </a:p>
        </p:txBody>
      </p:sp>
      <p:pic>
        <p:nvPicPr>
          <p:cNvPr id="4" name="Picture 3" descr="A picture containing text, design&#10;&#10;Description automatically generated">
            <a:extLst>
              <a:ext uri="{FF2B5EF4-FFF2-40B4-BE49-F238E27FC236}">
                <a16:creationId xmlns:a16="http://schemas.microsoft.com/office/drawing/2014/main" id="{1E218915-EF4C-E594-D032-CE19CFA0AA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522" y="135987"/>
            <a:ext cx="2015522" cy="1800000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6" name="Flowchart: Alternate Process 28">
            <a:extLst>
              <a:ext uri="{FF2B5EF4-FFF2-40B4-BE49-F238E27FC236}">
                <a16:creationId xmlns:a16="http://schemas.microsoft.com/office/drawing/2014/main" id="{7081DA6B-8D92-26EB-222B-114A1878ED49}"/>
              </a:ext>
            </a:extLst>
          </p:cNvPr>
          <p:cNvSpPr/>
          <p:nvPr/>
        </p:nvSpPr>
        <p:spPr>
          <a:xfrm>
            <a:off x="4220739" y="2624445"/>
            <a:ext cx="7306481" cy="2940783"/>
          </a:xfrm>
          <a:prstGeom prst="wedgeRoundRectCallout">
            <a:avLst>
              <a:gd name="adj1" fmla="val -40468"/>
              <a:gd name="adj2" fmla="val 58747"/>
              <a:gd name="adj3" fmla="val 16667"/>
            </a:avLst>
          </a:prstGeom>
          <a:solidFill>
            <a:srgbClr val="DDD1E8"/>
          </a:solidFill>
          <a:ln>
            <a:solidFill>
              <a:srgbClr val="6624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662483"/>
                </a:solidFill>
              </a:rPr>
              <a:t>“I also uniquely learned about my family and stories I've never heard before.  My project allowed me to open up those conversations which I otherwise may not have had.”</a:t>
            </a:r>
          </a:p>
          <a:p>
            <a:pPr algn="ctr"/>
            <a:r>
              <a:rPr lang="en-GB" sz="2800" dirty="0">
                <a:solidFill>
                  <a:srgbClr val="662483"/>
                </a:solidFill>
              </a:rPr>
              <a:t>- Jude</a:t>
            </a:r>
          </a:p>
        </p:txBody>
      </p:sp>
      <p:pic>
        <p:nvPicPr>
          <p:cNvPr id="7" name="Picture 6" descr="A picture containing text, person, indoor, shelf&#10;&#10;Description automatically generated">
            <a:extLst>
              <a:ext uri="{FF2B5EF4-FFF2-40B4-BE49-F238E27FC236}">
                <a16:creationId xmlns:a16="http://schemas.microsoft.com/office/drawing/2014/main" id="{32BFEFDF-2480-674B-1C84-8EC929D5C8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1109472" y="3077574"/>
            <a:ext cx="2937847" cy="2819134"/>
          </a:xfrm>
          <a:prstGeom prst="ellipse">
            <a:avLst/>
          </a:prstGeom>
          <a:noFill/>
          <a:ln>
            <a:solidFill>
              <a:srgbClr val="662483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013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53800" cy="1325563"/>
          </a:xfrm>
        </p:spPr>
        <p:txBody>
          <a:bodyPr/>
          <a:lstStyle/>
          <a:p>
            <a:r>
              <a:rPr lang="en-GB" b="1" dirty="0"/>
              <a:t>Your turn!</a:t>
            </a:r>
          </a:p>
        </p:txBody>
      </p:sp>
      <p:pic>
        <p:nvPicPr>
          <p:cNvPr id="7" name="Picture 6" descr="A pair of white and orange speech bubbles&#10;&#10;Description automatically generated with low confidence">
            <a:extLst>
              <a:ext uri="{FF2B5EF4-FFF2-40B4-BE49-F238E27FC236}">
                <a16:creationId xmlns:a16="http://schemas.microsoft.com/office/drawing/2014/main" id="{0D87B14D-0DA7-0978-7597-E35E5D7F3A80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91" y="1832231"/>
            <a:ext cx="4212897" cy="3857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BE3C3D-BA7D-DD98-B802-0E254DAB42CC}"/>
              </a:ext>
            </a:extLst>
          </p:cNvPr>
          <p:cNvSpPr txBox="1"/>
          <p:nvPr/>
        </p:nvSpPr>
        <p:spPr>
          <a:xfrm>
            <a:off x="7491388" y="5632810"/>
            <a:ext cx="4746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Image by </a:t>
            </a:r>
            <a:r>
              <a:rPr lang="en-GB" dirty="0">
                <a:hlinkClick r:id="rId3"/>
              </a:rPr>
              <a:t>Clker-Free-Vector-Images</a:t>
            </a:r>
            <a:r>
              <a:rPr lang="en-GB" dirty="0"/>
              <a:t> from </a:t>
            </a:r>
            <a:r>
              <a:rPr lang="en-GB" dirty="0">
                <a:hlinkClick r:id="rId4"/>
              </a:rPr>
              <a:t>Pixabay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97CE5-1E20-6422-4A2C-969703FF1718}"/>
              </a:ext>
            </a:extLst>
          </p:cNvPr>
          <p:cNvSpPr txBox="1"/>
          <p:nvPr/>
        </p:nvSpPr>
        <p:spPr>
          <a:xfrm>
            <a:off x="4715100" y="1957859"/>
            <a:ext cx="74769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What one thing have you heard or discussed today that you want to use in your teaching this term – or planning for next term?</a:t>
            </a:r>
          </a:p>
        </p:txBody>
      </p:sp>
      <p:pic>
        <p:nvPicPr>
          <p:cNvPr id="4" name="Picture 3" descr="A picture containing text, design&#10;&#10;Description automatically generated">
            <a:extLst>
              <a:ext uri="{FF2B5EF4-FFF2-40B4-BE49-F238E27FC236}">
                <a16:creationId xmlns:a16="http://schemas.microsoft.com/office/drawing/2014/main" id="{C43DB935-4F17-7C73-6689-A68253274B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522" y="138662"/>
            <a:ext cx="2015522" cy="1800000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53460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53800" cy="1325563"/>
          </a:xfrm>
        </p:spPr>
        <p:txBody>
          <a:bodyPr/>
          <a:lstStyle/>
          <a:p>
            <a:r>
              <a:rPr lang="en-GB" b="1" dirty="0">
                <a:solidFill>
                  <a:srgbClr val="F07D00"/>
                </a:solidFill>
              </a:rPr>
              <a:t>Your turn!</a:t>
            </a:r>
          </a:p>
        </p:txBody>
      </p:sp>
      <p:pic>
        <p:nvPicPr>
          <p:cNvPr id="10" name="Picture 9" descr="A picture containing text, clipart, design, illustration&#10;&#10;Description automatically generated">
            <a:extLst>
              <a:ext uri="{FF2B5EF4-FFF2-40B4-BE49-F238E27FC236}">
                <a16:creationId xmlns:a16="http://schemas.microsoft.com/office/drawing/2014/main" id="{F12D11ED-CB77-6795-EED8-2DB36B36A5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016" y="103865"/>
            <a:ext cx="3369468" cy="1800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air of white and orange speech bubbles&#10;&#10;Description automatically generated with low confidence">
            <a:extLst>
              <a:ext uri="{FF2B5EF4-FFF2-40B4-BE49-F238E27FC236}">
                <a16:creationId xmlns:a16="http://schemas.microsoft.com/office/drawing/2014/main" id="{0D87B14D-0DA7-0978-7597-E35E5D7F3A8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07D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35" y="1775376"/>
            <a:ext cx="4212897" cy="3857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BE3C3D-BA7D-DD98-B802-0E254DAB42CC}"/>
              </a:ext>
            </a:extLst>
          </p:cNvPr>
          <p:cNvSpPr txBox="1"/>
          <p:nvPr/>
        </p:nvSpPr>
        <p:spPr>
          <a:xfrm>
            <a:off x="7491388" y="5632810"/>
            <a:ext cx="4746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Image by </a:t>
            </a:r>
            <a:r>
              <a:rPr lang="en-GB" dirty="0">
                <a:hlinkClick r:id="rId4"/>
              </a:rPr>
              <a:t>Clker-Free-Vector-Images</a:t>
            </a:r>
            <a:r>
              <a:rPr lang="en-GB" dirty="0"/>
              <a:t> from </a:t>
            </a:r>
            <a:r>
              <a:rPr lang="en-GB" dirty="0">
                <a:hlinkClick r:id="rId5"/>
              </a:rPr>
              <a:t>Pixabay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97CE5-1E20-6422-4A2C-969703FF1718}"/>
              </a:ext>
            </a:extLst>
          </p:cNvPr>
          <p:cNvSpPr txBox="1"/>
          <p:nvPr/>
        </p:nvSpPr>
        <p:spPr>
          <a:xfrm>
            <a:off x="5773457" y="2705725"/>
            <a:ext cx="5707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What question(s) do we want them to discuss?</a:t>
            </a:r>
          </a:p>
        </p:txBody>
      </p:sp>
    </p:spTree>
    <p:extLst>
      <p:ext uri="{BB962C8B-B14F-4D97-AF65-F5344CB8AC3E}">
        <p14:creationId xmlns:p14="http://schemas.microsoft.com/office/powerpoint/2010/main" val="19108867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53800" cy="1325563"/>
          </a:xfrm>
        </p:spPr>
        <p:txBody>
          <a:bodyPr/>
          <a:lstStyle/>
          <a:p>
            <a:r>
              <a:rPr lang="en-GB" b="1" dirty="0">
                <a:solidFill>
                  <a:srgbClr val="3AAA35"/>
                </a:solidFill>
              </a:rPr>
              <a:t>Your turn!</a:t>
            </a:r>
          </a:p>
        </p:txBody>
      </p:sp>
      <p:pic>
        <p:nvPicPr>
          <p:cNvPr id="7" name="Picture 6" descr="A pair of white and orange speech bubbles&#10;&#10;Description automatically generated with low confidence">
            <a:extLst>
              <a:ext uri="{FF2B5EF4-FFF2-40B4-BE49-F238E27FC236}">
                <a16:creationId xmlns:a16="http://schemas.microsoft.com/office/drawing/2014/main" id="{0D87B14D-0DA7-0978-7597-E35E5D7F3A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3AAA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35" y="1775376"/>
            <a:ext cx="4212897" cy="3857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BE3C3D-BA7D-DD98-B802-0E254DAB42CC}"/>
              </a:ext>
            </a:extLst>
          </p:cNvPr>
          <p:cNvSpPr txBox="1"/>
          <p:nvPr/>
        </p:nvSpPr>
        <p:spPr>
          <a:xfrm>
            <a:off x="7491388" y="5632810"/>
            <a:ext cx="4746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Image by </a:t>
            </a:r>
            <a:r>
              <a:rPr lang="en-GB" dirty="0">
                <a:hlinkClick r:id="rId3"/>
              </a:rPr>
              <a:t>Clker-Free-Vector-Images</a:t>
            </a:r>
            <a:r>
              <a:rPr lang="en-GB" dirty="0"/>
              <a:t> from </a:t>
            </a:r>
            <a:r>
              <a:rPr lang="en-GB" dirty="0">
                <a:hlinkClick r:id="rId4"/>
              </a:rPr>
              <a:t>Pixabay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97CE5-1E20-6422-4A2C-969703FF1718}"/>
              </a:ext>
            </a:extLst>
          </p:cNvPr>
          <p:cNvSpPr txBox="1"/>
          <p:nvPr/>
        </p:nvSpPr>
        <p:spPr>
          <a:xfrm>
            <a:off x="5773457" y="2705725"/>
            <a:ext cx="5707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What question(s) do we want them to discuss?</a:t>
            </a:r>
          </a:p>
        </p:txBody>
      </p:sp>
      <p:pic>
        <p:nvPicPr>
          <p:cNvPr id="4" name="Picture 3" descr="A picture containing text, illustration, line art, graphics&#10;&#10;Description automatically generated">
            <a:extLst>
              <a:ext uri="{FF2B5EF4-FFF2-40B4-BE49-F238E27FC236}">
                <a16:creationId xmlns:a16="http://schemas.microsoft.com/office/drawing/2014/main" id="{D138369E-BF72-87EA-5339-B467BA033F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960" y="127906"/>
            <a:ext cx="2994060" cy="1800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872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53800" cy="1325563"/>
          </a:xfrm>
        </p:spPr>
        <p:txBody>
          <a:bodyPr/>
          <a:lstStyle/>
          <a:p>
            <a:r>
              <a:rPr lang="en-GB" b="1" dirty="0">
                <a:solidFill>
                  <a:srgbClr val="D80C31"/>
                </a:solidFill>
              </a:rPr>
              <a:t>Your turn!</a:t>
            </a:r>
          </a:p>
        </p:txBody>
      </p:sp>
      <p:pic>
        <p:nvPicPr>
          <p:cNvPr id="7" name="Picture 6" descr="A pair of white and orange speech bubbles&#10;&#10;Description automatically generated with low confidence">
            <a:extLst>
              <a:ext uri="{FF2B5EF4-FFF2-40B4-BE49-F238E27FC236}">
                <a16:creationId xmlns:a16="http://schemas.microsoft.com/office/drawing/2014/main" id="{0D87B14D-0DA7-0978-7597-E35E5D7F3A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80C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35" y="1775376"/>
            <a:ext cx="4212897" cy="3857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BE3C3D-BA7D-DD98-B802-0E254DAB42CC}"/>
              </a:ext>
            </a:extLst>
          </p:cNvPr>
          <p:cNvSpPr txBox="1"/>
          <p:nvPr/>
        </p:nvSpPr>
        <p:spPr>
          <a:xfrm>
            <a:off x="7491388" y="5632810"/>
            <a:ext cx="4746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Image by </a:t>
            </a:r>
            <a:r>
              <a:rPr lang="en-GB" dirty="0">
                <a:hlinkClick r:id="rId3"/>
              </a:rPr>
              <a:t>Clker-Free-Vector-Images</a:t>
            </a:r>
            <a:r>
              <a:rPr lang="en-GB" dirty="0"/>
              <a:t> from </a:t>
            </a:r>
            <a:r>
              <a:rPr lang="en-GB" dirty="0">
                <a:hlinkClick r:id="rId4"/>
              </a:rPr>
              <a:t>Pixabay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97CE5-1E20-6422-4A2C-969703FF1718}"/>
              </a:ext>
            </a:extLst>
          </p:cNvPr>
          <p:cNvSpPr txBox="1"/>
          <p:nvPr/>
        </p:nvSpPr>
        <p:spPr>
          <a:xfrm>
            <a:off x="5773457" y="2705725"/>
            <a:ext cx="5707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What question(s) do we want them to discuss?</a:t>
            </a:r>
          </a:p>
        </p:txBody>
      </p:sp>
      <p:pic>
        <p:nvPicPr>
          <p:cNvPr id="3" name="Picture 2" descr="A graphic of a person holding a sword and a dragon&#10;&#10;Description automatically generated with low confidence">
            <a:extLst>
              <a:ext uri="{FF2B5EF4-FFF2-40B4-BE49-F238E27FC236}">
                <a16:creationId xmlns:a16="http://schemas.microsoft.com/office/drawing/2014/main" id="{02DB6833-912A-B809-478F-83B3871077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732" y="109954"/>
            <a:ext cx="2955812" cy="1800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52696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53800" cy="1325563"/>
          </a:xfrm>
        </p:spPr>
        <p:txBody>
          <a:bodyPr/>
          <a:lstStyle/>
          <a:p>
            <a:r>
              <a:rPr lang="en-GB" b="1" dirty="0">
                <a:solidFill>
                  <a:srgbClr val="EC619F"/>
                </a:solidFill>
              </a:rPr>
              <a:t>Your turn!</a:t>
            </a:r>
          </a:p>
        </p:txBody>
      </p:sp>
      <p:pic>
        <p:nvPicPr>
          <p:cNvPr id="7" name="Picture 6" descr="A pair of white and orange speech bubbles&#10;&#10;Description automatically generated with low confidence">
            <a:extLst>
              <a:ext uri="{FF2B5EF4-FFF2-40B4-BE49-F238E27FC236}">
                <a16:creationId xmlns:a16="http://schemas.microsoft.com/office/drawing/2014/main" id="{0D87B14D-0DA7-0978-7597-E35E5D7F3A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EC619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8"/>
            <a:ext cx="4212897" cy="3857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BE3C3D-BA7D-DD98-B802-0E254DAB42CC}"/>
              </a:ext>
            </a:extLst>
          </p:cNvPr>
          <p:cNvSpPr txBox="1"/>
          <p:nvPr/>
        </p:nvSpPr>
        <p:spPr>
          <a:xfrm>
            <a:off x="7491388" y="5632810"/>
            <a:ext cx="4746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Image by </a:t>
            </a:r>
            <a:r>
              <a:rPr lang="en-GB" dirty="0">
                <a:hlinkClick r:id="rId3"/>
              </a:rPr>
              <a:t>Clker-Free-Vector-Images</a:t>
            </a:r>
            <a:r>
              <a:rPr lang="en-GB" dirty="0"/>
              <a:t> from </a:t>
            </a:r>
            <a:r>
              <a:rPr lang="en-GB" dirty="0">
                <a:hlinkClick r:id="rId4"/>
              </a:rPr>
              <a:t>Pixabay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97CE5-1E20-6422-4A2C-969703FF1718}"/>
              </a:ext>
            </a:extLst>
          </p:cNvPr>
          <p:cNvSpPr txBox="1"/>
          <p:nvPr/>
        </p:nvSpPr>
        <p:spPr>
          <a:xfrm>
            <a:off x="5773457" y="2705725"/>
            <a:ext cx="5707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What question(s) do we want them to discuss?</a:t>
            </a:r>
          </a:p>
        </p:txBody>
      </p:sp>
      <p:pic>
        <p:nvPicPr>
          <p:cNvPr id="4" name="Picture 3" descr="A graphic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FC8C2981-3368-E8B0-498C-4035741AEE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090" y="61292"/>
            <a:ext cx="2862895" cy="1800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9382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53800" cy="1325563"/>
          </a:xfrm>
        </p:spPr>
        <p:txBody>
          <a:bodyPr/>
          <a:lstStyle/>
          <a:p>
            <a:r>
              <a:rPr lang="en-GB" b="1" dirty="0">
                <a:solidFill>
                  <a:srgbClr val="009FE3"/>
                </a:solidFill>
              </a:rPr>
              <a:t>Your turn!</a:t>
            </a:r>
          </a:p>
        </p:txBody>
      </p:sp>
      <p:pic>
        <p:nvPicPr>
          <p:cNvPr id="7" name="Picture 6" descr="A pair of white and orange speech bubbles&#10;&#10;Description automatically generated with low confidence">
            <a:extLst>
              <a:ext uri="{FF2B5EF4-FFF2-40B4-BE49-F238E27FC236}">
                <a16:creationId xmlns:a16="http://schemas.microsoft.com/office/drawing/2014/main" id="{0D87B14D-0DA7-0978-7597-E35E5D7F3A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9FE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35" y="1775376"/>
            <a:ext cx="4212897" cy="3857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BE3C3D-BA7D-DD98-B802-0E254DAB42CC}"/>
              </a:ext>
            </a:extLst>
          </p:cNvPr>
          <p:cNvSpPr txBox="1"/>
          <p:nvPr/>
        </p:nvSpPr>
        <p:spPr>
          <a:xfrm>
            <a:off x="7491388" y="5632810"/>
            <a:ext cx="4746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Image by </a:t>
            </a:r>
            <a:r>
              <a:rPr lang="en-GB" dirty="0">
                <a:hlinkClick r:id="rId3"/>
              </a:rPr>
              <a:t>Clker-Free-Vector-Images</a:t>
            </a:r>
            <a:r>
              <a:rPr lang="en-GB" dirty="0"/>
              <a:t> from </a:t>
            </a:r>
            <a:r>
              <a:rPr lang="en-GB" dirty="0">
                <a:hlinkClick r:id="rId4"/>
              </a:rPr>
              <a:t>Pixabay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97CE5-1E20-6422-4A2C-969703FF1718}"/>
              </a:ext>
            </a:extLst>
          </p:cNvPr>
          <p:cNvSpPr txBox="1"/>
          <p:nvPr/>
        </p:nvSpPr>
        <p:spPr>
          <a:xfrm>
            <a:off x="5773457" y="2705725"/>
            <a:ext cx="5707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What question(s) do we want them to discuss?</a:t>
            </a:r>
          </a:p>
        </p:txBody>
      </p:sp>
      <p:pic>
        <p:nvPicPr>
          <p:cNvPr id="4" name="Picture 3" descr="A picture containing clipart, line art, font, design&#10;&#10;Description automatically generated">
            <a:extLst>
              <a:ext uri="{FF2B5EF4-FFF2-40B4-BE49-F238E27FC236}">
                <a16:creationId xmlns:a16="http://schemas.microsoft.com/office/drawing/2014/main" id="{AB59CD27-20A0-7D09-A0F2-AD636AB569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187" y="61292"/>
            <a:ext cx="3271566" cy="1800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59403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53800" cy="1325563"/>
          </a:xfrm>
        </p:spPr>
        <p:txBody>
          <a:bodyPr/>
          <a:lstStyle/>
          <a:p>
            <a:r>
              <a:rPr lang="en-GB" b="1" dirty="0">
                <a:solidFill>
                  <a:srgbClr val="662483"/>
                </a:solidFill>
              </a:rPr>
              <a:t>Your turn!</a:t>
            </a:r>
          </a:p>
        </p:txBody>
      </p:sp>
      <p:pic>
        <p:nvPicPr>
          <p:cNvPr id="7" name="Picture 6" descr="A pair of white and orange speech bubbles&#10;&#10;Description automatically generated with low confidence">
            <a:extLst>
              <a:ext uri="{FF2B5EF4-FFF2-40B4-BE49-F238E27FC236}">
                <a16:creationId xmlns:a16="http://schemas.microsoft.com/office/drawing/2014/main" id="{0D87B14D-0DA7-0978-7597-E35E5D7F3A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24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56" y="1775376"/>
            <a:ext cx="4212897" cy="3857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BE3C3D-BA7D-DD98-B802-0E254DAB42CC}"/>
              </a:ext>
            </a:extLst>
          </p:cNvPr>
          <p:cNvSpPr txBox="1"/>
          <p:nvPr/>
        </p:nvSpPr>
        <p:spPr>
          <a:xfrm>
            <a:off x="7491388" y="5632810"/>
            <a:ext cx="4746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Image by </a:t>
            </a:r>
            <a:r>
              <a:rPr lang="en-GB" dirty="0">
                <a:hlinkClick r:id="rId3"/>
              </a:rPr>
              <a:t>Clker-Free-Vector-Images</a:t>
            </a:r>
            <a:r>
              <a:rPr lang="en-GB" dirty="0"/>
              <a:t> from </a:t>
            </a:r>
            <a:r>
              <a:rPr lang="en-GB" dirty="0">
                <a:hlinkClick r:id="rId4"/>
              </a:rPr>
              <a:t>Pixabay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97CE5-1E20-6422-4A2C-969703FF1718}"/>
              </a:ext>
            </a:extLst>
          </p:cNvPr>
          <p:cNvSpPr txBox="1"/>
          <p:nvPr/>
        </p:nvSpPr>
        <p:spPr>
          <a:xfrm>
            <a:off x="5773457" y="2705725"/>
            <a:ext cx="5707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What question(s) do we want them to discuss?</a:t>
            </a:r>
          </a:p>
        </p:txBody>
      </p:sp>
      <p:pic>
        <p:nvPicPr>
          <p:cNvPr id="5" name="Picture 4" descr="A picture containing drawing, sketch, cartoon, illustration&#10;&#10;Description automatically generated">
            <a:extLst>
              <a:ext uri="{FF2B5EF4-FFF2-40B4-BE49-F238E27FC236}">
                <a16:creationId xmlns:a16="http://schemas.microsoft.com/office/drawing/2014/main" id="{E789D73F-B83F-2066-6C0C-F05F118AB8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3434" y="127906"/>
            <a:ext cx="2991865" cy="1800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634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29699-DCA6-8CF9-F1EB-603605B66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cs typeface="Calibri Light"/>
              </a:rPr>
              <a:t>We’re better together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2BA87-0715-1FBA-9BC0-FE6573143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Interdisciplinary collaboration can be challenging but also hugely beneficial. </a:t>
            </a:r>
            <a:r>
              <a:rPr lang="en-GB" i="1" dirty="0">
                <a:cs typeface="Calibri"/>
              </a:rPr>
              <a:t>[FEEDBACK FROM Y6 TEACHERS]</a:t>
            </a:r>
          </a:p>
          <a:p>
            <a:r>
              <a:rPr lang="en-GB" dirty="0">
                <a:cs typeface="Calibri"/>
              </a:rPr>
              <a:t>Students, parents and staff appreciate connections between subjects.</a:t>
            </a:r>
          </a:p>
          <a:p>
            <a:pPr lvl="1"/>
            <a:r>
              <a:rPr lang="en-GB" dirty="0">
                <a:cs typeface="Calibri"/>
              </a:rPr>
              <a:t>Y6 parent: ”X finds maths hard and always struggled to see the point, but linking it to Science experiments and DT suddenly made it more relevant for her”.</a:t>
            </a:r>
          </a:p>
          <a:p>
            <a:endParaRPr lang="en-GB" dirty="0">
              <a:cs typeface="Calibri"/>
            </a:endParaRPr>
          </a:p>
        </p:txBody>
      </p:sp>
      <p:pic>
        <p:nvPicPr>
          <p:cNvPr id="4" name="Picture 3" descr="A picture containing text, design&#10;&#10;Description automatically generated">
            <a:extLst>
              <a:ext uri="{FF2B5EF4-FFF2-40B4-BE49-F238E27FC236}">
                <a16:creationId xmlns:a16="http://schemas.microsoft.com/office/drawing/2014/main" id="{1E218915-EF4C-E594-D032-CE19CFA0AA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522" y="138662"/>
            <a:ext cx="2015522" cy="1800000"/>
          </a:xfrm>
          <a:prstGeom prst="roundRect">
            <a:avLst/>
          </a:prstGeom>
          <a:ln>
            <a:noFill/>
          </a:ln>
          <a:effectLst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FAC998-7D3F-343A-2327-FE3D2136992F}"/>
              </a:ext>
            </a:extLst>
          </p:cNvPr>
          <p:cNvGrpSpPr/>
          <p:nvPr/>
        </p:nvGrpSpPr>
        <p:grpSpPr>
          <a:xfrm>
            <a:off x="-730433" y="4830256"/>
            <a:ext cx="12940465" cy="2042435"/>
            <a:chOff x="-757311" y="4806370"/>
            <a:chExt cx="12940465" cy="20424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8C1D85-BBFF-77AF-66B0-9ECFF5109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7478" y="4806370"/>
              <a:ext cx="3355676" cy="2042435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AAE265-2E00-A5A5-2498-6DE3FEAC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2857" y="4806370"/>
              <a:ext cx="2768680" cy="2042435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74EA84-755C-145D-CBC9-F9A3F0704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57311" y="4806370"/>
              <a:ext cx="3630168" cy="2042435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477A93-FF33-98F3-2C94-FC40F9BB7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927" y="4806370"/>
              <a:ext cx="3629336" cy="2042435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1945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2C298-816F-0D88-0B81-2F7AB933C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57593" cy="1325563"/>
          </a:xfrm>
        </p:spPr>
        <p:txBody>
          <a:bodyPr/>
          <a:lstStyle/>
          <a:p>
            <a:r>
              <a:rPr lang="en-GB" b="1" dirty="0">
                <a:cs typeface="Calibri Light"/>
              </a:rPr>
              <a:t>Reading isn't just reading</a:t>
            </a:r>
            <a:endParaRPr lang="en-GB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1FAF95-5CCD-143A-98DD-DF8409566691}"/>
              </a:ext>
            </a:extLst>
          </p:cNvPr>
          <p:cNvGrpSpPr/>
          <p:nvPr/>
        </p:nvGrpSpPr>
        <p:grpSpPr>
          <a:xfrm>
            <a:off x="543591" y="2067984"/>
            <a:ext cx="3627718" cy="1778114"/>
            <a:chOff x="462499" y="1667212"/>
            <a:chExt cx="3627718" cy="1778114"/>
          </a:xfrm>
        </p:grpSpPr>
        <p:pic>
          <p:nvPicPr>
            <p:cNvPr id="5" name="Picture 4" descr="A picture containing text, clipart, design, illustration&#10;&#10;Description automatically generated">
              <a:extLst>
                <a:ext uri="{FF2B5EF4-FFF2-40B4-BE49-F238E27FC236}">
                  <a16:creationId xmlns:a16="http://schemas.microsoft.com/office/drawing/2014/main" id="{2755EB1C-918D-E1E7-A71B-9443E5326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499" y="1667212"/>
              <a:ext cx="1620000" cy="148147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3FD666-99DD-E33B-DA31-E023F56631FE}"/>
                </a:ext>
              </a:extLst>
            </p:cNvPr>
            <p:cNvSpPr txBox="1"/>
            <p:nvPr/>
          </p:nvSpPr>
          <p:spPr>
            <a:xfrm>
              <a:off x="2129995" y="1691000"/>
              <a:ext cx="196022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07D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Reading for intellectual and emotional engagement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dirty="0">
                  <a:solidFill>
                    <a:srgbClr val="F07D00"/>
                  </a:solidFill>
                  <a:latin typeface="Calibri" panose="020F0502020204030204"/>
                </a:rPr>
                <a:t>Exploratory notetaking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C129B3-ED8C-A488-E8F0-ECD30CF84D2B}"/>
              </a:ext>
            </a:extLst>
          </p:cNvPr>
          <p:cNvGrpSpPr/>
          <p:nvPr/>
        </p:nvGrpSpPr>
        <p:grpSpPr>
          <a:xfrm>
            <a:off x="8532598" y="2139589"/>
            <a:ext cx="3831090" cy="1996064"/>
            <a:chOff x="5885853" y="1557055"/>
            <a:chExt cx="3831090" cy="1996064"/>
          </a:xfrm>
        </p:grpSpPr>
        <p:pic>
          <p:nvPicPr>
            <p:cNvPr id="7" name="Picture 6" descr="A graphic of a person holding a sword and a dragon&#10;&#10;Description automatically generated with low confidence">
              <a:extLst>
                <a:ext uri="{FF2B5EF4-FFF2-40B4-BE49-F238E27FC236}">
                  <a16:creationId xmlns:a16="http://schemas.microsoft.com/office/drawing/2014/main" id="{5EBA0253-8406-3E67-AE5C-E06FE0AE4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5853" y="1557055"/>
              <a:ext cx="1620000" cy="15996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34F38A-E537-D9E5-122B-4CD287BFB821}"/>
                </a:ext>
              </a:extLst>
            </p:cNvPr>
            <p:cNvSpPr txBox="1"/>
            <p:nvPr/>
          </p:nvSpPr>
          <p:spPr>
            <a:xfrm>
              <a:off x="7505853" y="1798793"/>
              <a:ext cx="22110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80C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Reading for meaning and knowledge not just information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dirty="0">
                  <a:solidFill>
                    <a:srgbClr val="D80C31"/>
                  </a:solidFill>
                  <a:latin typeface="Calibri" panose="020F0502020204030204"/>
                </a:rPr>
                <a:t>Investigative notetaking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D80C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AEC71E-CBD1-21DA-9161-982CFE67E8B7}"/>
              </a:ext>
            </a:extLst>
          </p:cNvPr>
          <p:cNvGrpSpPr/>
          <p:nvPr/>
        </p:nvGrpSpPr>
        <p:grpSpPr>
          <a:xfrm>
            <a:off x="496195" y="4496161"/>
            <a:ext cx="3603194" cy="1867177"/>
            <a:chOff x="462499" y="4423422"/>
            <a:chExt cx="3603194" cy="1867177"/>
          </a:xfrm>
        </p:grpSpPr>
        <p:pic>
          <p:nvPicPr>
            <p:cNvPr id="9" name="Picture 8" descr="A picture containing clipart, line art, font, design&#10;&#10;Description automatically generated">
              <a:extLst>
                <a:ext uri="{FF2B5EF4-FFF2-40B4-BE49-F238E27FC236}">
                  <a16:creationId xmlns:a16="http://schemas.microsoft.com/office/drawing/2014/main" id="{6F687C78-06FA-FBC9-D6BE-7337B8276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499" y="4423422"/>
              <a:ext cx="1620000" cy="16095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FDFD03-332F-1ED6-8E92-C25A0525505D}"/>
                </a:ext>
              </a:extLst>
            </p:cNvPr>
            <p:cNvSpPr txBox="1"/>
            <p:nvPr/>
          </p:nvSpPr>
          <p:spPr>
            <a:xfrm>
              <a:off x="2227613" y="4536273"/>
              <a:ext cx="18380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FE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Reading for understanding beyond the text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solidFill>
                    <a:srgbClr val="009FE3"/>
                  </a:solidFill>
                  <a:latin typeface="Calibri" panose="020F0502020204030204"/>
                </a:rPr>
                <a:t>Constructive notetaking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 descr="A picture containing text, design&#10;&#10;Description automatically generated">
            <a:extLst>
              <a:ext uri="{FF2B5EF4-FFF2-40B4-BE49-F238E27FC236}">
                <a16:creationId xmlns:a16="http://schemas.microsoft.com/office/drawing/2014/main" id="{907E2261-21E4-59A4-9507-918D5D50F0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522" y="127906"/>
            <a:ext cx="2015522" cy="1800000"/>
          </a:xfrm>
          <a:prstGeom prst="roundRect">
            <a:avLst/>
          </a:prstGeom>
          <a:ln>
            <a:noFill/>
          </a:ln>
          <a:effectLst/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12C225E-F794-FDD3-3C36-C6C55464DF7D}"/>
              </a:ext>
            </a:extLst>
          </p:cNvPr>
          <p:cNvGrpSpPr/>
          <p:nvPr/>
        </p:nvGrpSpPr>
        <p:grpSpPr>
          <a:xfrm>
            <a:off x="4244505" y="4496161"/>
            <a:ext cx="3995371" cy="1703028"/>
            <a:chOff x="5869090" y="4480512"/>
            <a:chExt cx="3995371" cy="170302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DA92C7-7D3A-3496-7F3D-FA0033066038}"/>
                </a:ext>
              </a:extLst>
            </p:cNvPr>
            <p:cNvSpPr txBox="1"/>
            <p:nvPr/>
          </p:nvSpPr>
          <p:spPr>
            <a:xfrm>
              <a:off x="7634206" y="4480512"/>
              <a:ext cx="22302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C619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Reading for communicating personal knowledge and understanding</a:t>
              </a:r>
            </a:p>
          </p:txBody>
        </p:sp>
        <p:pic>
          <p:nvPicPr>
            <p:cNvPr id="22" name="Picture 21" descr="A line art of a person holding a sword&#10;&#10;Description automatically generated with low confidence">
              <a:extLst>
                <a:ext uri="{FF2B5EF4-FFF2-40B4-BE49-F238E27FC236}">
                  <a16:creationId xmlns:a16="http://schemas.microsoft.com/office/drawing/2014/main" id="{EF46FFD5-8ED5-6B9E-15D2-79F8B6A96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9090" y="4480512"/>
              <a:ext cx="1620000" cy="17030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7A11D8-4619-E11D-ABA0-938D6BB9C38A}"/>
              </a:ext>
            </a:extLst>
          </p:cNvPr>
          <p:cNvGrpSpPr/>
          <p:nvPr/>
        </p:nvGrpSpPr>
        <p:grpSpPr>
          <a:xfrm>
            <a:off x="4538479" y="2043872"/>
            <a:ext cx="3606401" cy="1754326"/>
            <a:chOff x="4538479" y="2043872"/>
            <a:chExt cx="3606401" cy="175432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7053EDD-8AE5-06B2-A392-2B9FD3C4B92A}"/>
                </a:ext>
              </a:extLst>
            </p:cNvPr>
            <p:cNvSpPr txBox="1"/>
            <p:nvPr/>
          </p:nvSpPr>
          <p:spPr>
            <a:xfrm>
              <a:off x="6129358" y="2043872"/>
              <a:ext cx="201552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AAA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Entering into dialogue with the text</a:t>
              </a:r>
              <a:r>
                <a:rPr lang="en-GB" dirty="0">
                  <a:solidFill>
                    <a:srgbClr val="3AAA35"/>
                  </a:solidFill>
                  <a:latin typeface="Calibri" panose="020F0502020204030204"/>
                </a:rPr>
                <a:t> – w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AAA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hat questions does this raise for me?</a:t>
              </a:r>
            </a:p>
          </p:txBody>
        </p:sp>
        <p:pic>
          <p:nvPicPr>
            <p:cNvPr id="10" name="Picture 9" descr="A picture containing drawing, sketch, line art, cartoon&#10;&#10;Description automatically generated">
              <a:extLst>
                <a:ext uri="{FF2B5EF4-FFF2-40B4-BE49-F238E27FC236}">
                  <a16:creationId xmlns:a16="http://schemas.microsoft.com/office/drawing/2014/main" id="{9D74E2F1-6567-F949-9EE6-71B60A6CA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8479" y="2147548"/>
              <a:ext cx="1620000" cy="154697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48709F-BA60-A351-A886-6599E251F2D0}"/>
              </a:ext>
            </a:extLst>
          </p:cNvPr>
          <p:cNvGrpSpPr/>
          <p:nvPr/>
        </p:nvGrpSpPr>
        <p:grpSpPr>
          <a:xfrm>
            <a:off x="8578553" y="4518672"/>
            <a:ext cx="3589567" cy="1620000"/>
            <a:chOff x="8578553" y="4518672"/>
            <a:chExt cx="3589567" cy="1620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91156BD-8CC9-196F-2841-056B332FE027}"/>
                </a:ext>
              </a:extLst>
            </p:cNvPr>
            <p:cNvSpPr txBox="1"/>
            <p:nvPr/>
          </p:nvSpPr>
          <p:spPr>
            <a:xfrm>
              <a:off x="10152598" y="4839280"/>
              <a:ext cx="2015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6248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Reading for reflection on learning</a:t>
              </a:r>
            </a:p>
          </p:txBody>
        </p:sp>
        <p:pic>
          <p:nvPicPr>
            <p:cNvPr id="16" name="Picture 15" descr="A picture containing drawing, sketch, clipart, cartoon&#10;&#10;Description automatically generated">
              <a:extLst>
                <a:ext uri="{FF2B5EF4-FFF2-40B4-BE49-F238E27FC236}">
                  <a16:creationId xmlns:a16="http://schemas.microsoft.com/office/drawing/2014/main" id="{E0D6D3B4-8077-7DF2-279B-D6FD4D10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8553" y="4518672"/>
              <a:ext cx="1581076" cy="16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288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C65CA-CAFA-A44B-A73D-E7D9223B0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37"/>
            <a:ext cx="12192001" cy="1245476"/>
          </a:xfrm>
          <a:solidFill>
            <a:srgbClr val="FDE1C6"/>
          </a:solidFill>
          <a:ln w="28575">
            <a:solidFill>
              <a:srgbClr val="F07D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07D00"/>
                </a:solidFill>
              </a:rPr>
              <a:t>Books vs websites vs databases</a:t>
            </a:r>
          </a:p>
        </p:txBody>
      </p:sp>
      <p:pic>
        <p:nvPicPr>
          <p:cNvPr id="6" name="Content Placeholder 5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3BA6A56-AECB-4231-79AF-C32E17278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935" y="1406293"/>
            <a:ext cx="1407485" cy="1376697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D3D18D3-DB45-82A4-949E-0DA0BE18B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69" y="2950432"/>
            <a:ext cx="1680064" cy="170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7B36BDA-D1ED-D912-8CB4-5E22378C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92" y="5084814"/>
            <a:ext cx="1382018" cy="148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1705A7A6-1EF4-507B-C98F-2DD19F2B37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402" y="1543051"/>
            <a:ext cx="1072152" cy="1103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4D1CE5-D91A-2E89-0D98-CC1B2FBB395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5571" y="1447255"/>
            <a:ext cx="2409472" cy="10826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28AAA6-A1C2-8460-AE00-181461D49145}"/>
              </a:ext>
            </a:extLst>
          </p:cNvPr>
          <p:cNvSpPr txBox="1"/>
          <p:nvPr/>
        </p:nvSpPr>
        <p:spPr>
          <a:xfrm>
            <a:off x="4067917" y="3061836"/>
            <a:ext cx="2305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7D00"/>
                </a:solidFill>
              </a:rPr>
              <a:t>General reference books.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7D00"/>
                </a:solidFill>
              </a:rPr>
              <a:t>Skim and scan.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7D00"/>
                </a:solidFill>
              </a:rPr>
              <a:t>Use CONTENTS page.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D1B28E-CE12-2356-52E2-2A2C3F7F6460}"/>
              </a:ext>
            </a:extLst>
          </p:cNvPr>
          <p:cNvSpPr txBox="1"/>
          <p:nvPr/>
        </p:nvSpPr>
        <p:spPr>
          <a:xfrm>
            <a:off x="6727620" y="3061836"/>
            <a:ext cx="2305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7D00"/>
                </a:solidFill>
              </a:rPr>
              <a:t>General websites &amp; </a:t>
            </a:r>
            <a:r>
              <a:rPr lang="en-US" dirty="0" err="1">
                <a:solidFill>
                  <a:srgbClr val="F07D00"/>
                </a:solidFill>
              </a:rPr>
              <a:t>encyclopaedias</a:t>
            </a:r>
            <a:r>
              <a:rPr lang="en-US" dirty="0">
                <a:solidFill>
                  <a:srgbClr val="F07D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7D00"/>
                </a:solidFill>
              </a:rPr>
              <a:t>e.g., </a:t>
            </a:r>
            <a:r>
              <a:rPr lang="en-US" i="1" dirty="0">
                <a:solidFill>
                  <a:srgbClr val="F07D00"/>
                </a:solidFill>
              </a:rPr>
              <a:t>Stanford </a:t>
            </a:r>
            <a:r>
              <a:rPr lang="en-US" i="1" dirty="0" err="1">
                <a:solidFill>
                  <a:srgbClr val="F07D00"/>
                </a:solidFill>
              </a:rPr>
              <a:t>Encyclopaedia</a:t>
            </a:r>
            <a:r>
              <a:rPr lang="en-US" i="1" dirty="0">
                <a:solidFill>
                  <a:srgbClr val="F07D00"/>
                </a:solidFill>
              </a:rPr>
              <a:t> of Philosophy</a:t>
            </a:r>
            <a:r>
              <a:rPr lang="en-US" dirty="0">
                <a:solidFill>
                  <a:srgbClr val="F07D0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ABD349-916E-F372-7FD3-623F0C85164A}"/>
              </a:ext>
            </a:extLst>
          </p:cNvPr>
          <p:cNvSpPr txBox="1"/>
          <p:nvPr/>
        </p:nvSpPr>
        <p:spPr>
          <a:xfrm>
            <a:off x="9387323" y="3061836"/>
            <a:ext cx="2671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07D00"/>
                </a:solidFill>
              </a:rPr>
              <a:t>Encylopaedias</a:t>
            </a:r>
            <a:r>
              <a:rPr lang="en-US" dirty="0">
                <a:solidFill>
                  <a:srgbClr val="F07D00"/>
                </a:solidFill>
              </a:rPr>
              <a:t> &amp; lower-level articles.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7D00"/>
                </a:solidFill>
              </a:rPr>
              <a:t>e.g., </a:t>
            </a:r>
            <a:r>
              <a:rPr lang="en-US" i="1" dirty="0">
                <a:solidFill>
                  <a:srgbClr val="F07D00"/>
                </a:solidFill>
              </a:rPr>
              <a:t>Britannica</a:t>
            </a:r>
            <a:r>
              <a:rPr lang="en-US" dirty="0">
                <a:solidFill>
                  <a:srgbClr val="F07D00"/>
                </a:solidFill>
              </a:rPr>
              <a:t>, </a:t>
            </a:r>
            <a:r>
              <a:rPr lang="en-US" i="1" dirty="0">
                <a:solidFill>
                  <a:srgbClr val="F07D00"/>
                </a:solidFill>
              </a:rPr>
              <a:t>The Day</a:t>
            </a:r>
            <a:r>
              <a:rPr lang="en-US" dirty="0">
                <a:solidFill>
                  <a:srgbClr val="F07D00"/>
                </a:solidFill>
              </a:rPr>
              <a:t>, </a:t>
            </a:r>
            <a:r>
              <a:rPr lang="en-US" i="1" dirty="0">
                <a:solidFill>
                  <a:srgbClr val="F07D00"/>
                </a:solidFill>
              </a:rPr>
              <a:t>Hodder Education</a:t>
            </a:r>
            <a:r>
              <a:rPr lang="en-US" dirty="0">
                <a:solidFill>
                  <a:srgbClr val="F07D00"/>
                </a:solidFill>
              </a:rPr>
              <a:t>, </a:t>
            </a:r>
            <a:r>
              <a:rPr lang="en-US" i="1" dirty="0">
                <a:solidFill>
                  <a:srgbClr val="F07D00"/>
                </a:solidFill>
              </a:rPr>
              <a:t>Global Issues</a:t>
            </a:r>
            <a:r>
              <a:rPr lang="en-US" dirty="0">
                <a:solidFill>
                  <a:srgbClr val="F07D00"/>
                </a:solidFill>
              </a:rPr>
              <a:t>, </a:t>
            </a:r>
            <a:r>
              <a:rPr lang="en-US" i="1" dirty="0" err="1">
                <a:solidFill>
                  <a:srgbClr val="F07D00"/>
                </a:solidFill>
              </a:rPr>
              <a:t>emagazine</a:t>
            </a:r>
            <a:r>
              <a:rPr lang="en-US" dirty="0">
                <a:solidFill>
                  <a:srgbClr val="F07D00"/>
                </a:solidFill>
              </a:rPr>
              <a:t>, </a:t>
            </a:r>
            <a:r>
              <a:rPr lang="en-US" i="1" dirty="0">
                <a:solidFill>
                  <a:srgbClr val="F07D00"/>
                </a:solidFill>
              </a:rPr>
              <a:t>Dialogue</a:t>
            </a:r>
            <a:r>
              <a:rPr lang="en-US" dirty="0">
                <a:solidFill>
                  <a:srgbClr val="F07D00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9B11BE-2E3E-F578-551E-02CD719BEC58}"/>
              </a:ext>
            </a:extLst>
          </p:cNvPr>
          <p:cNvSpPr txBox="1"/>
          <p:nvPr/>
        </p:nvSpPr>
        <p:spPr>
          <a:xfrm>
            <a:off x="1795433" y="3061836"/>
            <a:ext cx="2180972" cy="1477328"/>
          </a:xfrm>
          <a:prstGeom prst="rect">
            <a:avLst/>
          </a:prstGeom>
          <a:solidFill>
            <a:srgbClr val="FDE1C6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07D00"/>
                </a:solidFill>
              </a:rPr>
              <a:t>Connect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7D00"/>
                </a:solidFill>
              </a:rPr>
              <a:t>Understanding and refining </a:t>
            </a:r>
            <a:r>
              <a:rPr lang="en-US" b="1" dirty="0">
                <a:solidFill>
                  <a:srgbClr val="F07D00"/>
                </a:solidFill>
              </a:rPr>
              <a:t>topic.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7D00"/>
                </a:solidFill>
              </a:rPr>
              <a:t>Gathering </a:t>
            </a:r>
            <a:r>
              <a:rPr lang="en-US" b="1" dirty="0">
                <a:solidFill>
                  <a:srgbClr val="F07D00"/>
                </a:solidFill>
              </a:rPr>
              <a:t>keywords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5B63DA-5D80-3ED7-99AF-5C0F8B176480}"/>
              </a:ext>
            </a:extLst>
          </p:cNvPr>
          <p:cNvSpPr txBox="1"/>
          <p:nvPr/>
        </p:nvSpPr>
        <p:spPr>
          <a:xfrm>
            <a:off x="1795433" y="4826241"/>
            <a:ext cx="2180972" cy="2031325"/>
          </a:xfrm>
          <a:prstGeom prst="rect">
            <a:avLst/>
          </a:prstGeom>
          <a:solidFill>
            <a:srgbClr val="F7D5C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D80C31"/>
                </a:solidFill>
              </a:rPr>
              <a:t>Investigate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Investigating and refining </a:t>
            </a:r>
            <a:r>
              <a:rPr lang="en-US" b="1" dirty="0">
                <a:solidFill>
                  <a:srgbClr val="D80C31"/>
                </a:solidFill>
              </a:rPr>
              <a:t>question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Gathering </a:t>
            </a:r>
            <a:r>
              <a:rPr lang="en-US" b="1" dirty="0">
                <a:solidFill>
                  <a:srgbClr val="D80C31"/>
                </a:solidFill>
              </a:rPr>
              <a:t>evidence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Mapping </a:t>
            </a:r>
            <a:r>
              <a:rPr lang="en-US" b="1" dirty="0">
                <a:solidFill>
                  <a:srgbClr val="D80C31"/>
                </a:solidFill>
              </a:rPr>
              <a:t>arguments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7FF2C0-9C1A-220B-B78B-3C1B72D1568E}"/>
              </a:ext>
            </a:extLst>
          </p:cNvPr>
          <p:cNvSpPr txBox="1"/>
          <p:nvPr/>
        </p:nvSpPr>
        <p:spPr>
          <a:xfrm>
            <a:off x="4067917" y="4811914"/>
            <a:ext cx="23059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Books and book chapters relating </a:t>
            </a:r>
            <a:r>
              <a:rPr lang="en-US" b="1" dirty="0">
                <a:solidFill>
                  <a:srgbClr val="D80C31"/>
                </a:solidFill>
              </a:rPr>
              <a:t>directly to question</a:t>
            </a:r>
            <a:r>
              <a:rPr lang="en-US" dirty="0">
                <a:solidFill>
                  <a:srgbClr val="D80C3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Read carefully and make notes.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Use INDEX.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51DF7C-2883-9CA3-85A6-40D4B5386F72}"/>
              </a:ext>
            </a:extLst>
          </p:cNvPr>
          <p:cNvSpPr txBox="1"/>
          <p:nvPr/>
        </p:nvSpPr>
        <p:spPr>
          <a:xfrm>
            <a:off x="6727620" y="4805343"/>
            <a:ext cx="23059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More technical websites and search engines.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E.g., use Google Scholar to search.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E.g., </a:t>
            </a:r>
            <a:r>
              <a:rPr lang="en-US" i="1" dirty="0">
                <a:solidFill>
                  <a:srgbClr val="D80C31"/>
                </a:solidFill>
              </a:rPr>
              <a:t>PubMed Central</a:t>
            </a:r>
            <a:r>
              <a:rPr lang="en-US" dirty="0">
                <a:solidFill>
                  <a:srgbClr val="D80C31"/>
                </a:solidFill>
              </a:rPr>
              <a:t>, </a:t>
            </a:r>
            <a:r>
              <a:rPr lang="en-US" i="1" dirty="0">
                <a:solidFill>
                  <a:srgbClr val="D80C31"/>
                </a:solidFill>
              </a:rPr>
              <a:t>JSTOR</a:t>
            </a:r>
            <a:r>
              <a:rPr lang="en-US" dirty="0">
                <a:solidFill>
                  <a:srgbClr val="D80C31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9CD3B1-3726-68D4-9B64-15313AA16BC6}"/>
              </a:ext>
            </a:extLst>
          </p:cNvPr>
          <p:cNvSpPr txBox="1"/>
          <p:nvPr/>
        </p:nvSpPr>
        <p:spPr>
          <a:xfrm>
            <a:off x="9387323" y="4826241"/>
            <a:ext cx="2427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Databases that give access to journal articles and </a:t>
            </a:r>
            <a:r>
              <a:rPr lang="en-US" dirty="0" err="1">
                <a:solidFill>
                  <a:srgbClr val="D80C31"/>
                </a:solidFill>
              </a:rPr>
              <a:t>ebooks</a:t>
            </a:r>
            <a:r>
              <a:rPr lang="en-US" dirty="0">
                <a:solidFill>
                  <a:srgbClr val="D80C3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E.g., EBSCO databases, </a:t>
            </a:r>
            <a:r>
              <a:rPr lang="en-US" i="1" dirty="0">
                <a:solidFill>
                  <a:srgbClr val="D80C31"/>
                </a:solidFill>
              </a:rPr>
              <a:t>History Today</a:t>
            </a:r>
            <a:r>
              <a:rPr lang="en-US" dirty="0">
                <a:solidFill>
                  <a:srgbClr val="D80C31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967B48-0970-A104-6B13-9E1DC2CCE3F8}"/>
              </a:ext>
            </a:extLst>
          </p:cNvPr>
          <p:cNvSpPr txBox="1"/>
          <p:nvPr/>
        </p:nvSpPr>
        <p:spPr>
          <a:xfrm>
            <a:off x="607273" y="1543051"/>
            <a:ext cx="2477954" cy="107721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EPQ taught course slide</a:t>
            </a:r>
          </a:p>
        </p:txBody>
      </p:sp>
    </p:spTree>
    <p:extLst>
      <p:ext uri="{BB962C8B-B14F-4D97-AF65-F5344CB8AC3E}">
        <p14:creationId xmlns:p14="http://schemas.microsoft.com/office/powerpoint/2010/main" val="1761283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07D00"/>
                </a:solidFill>
              </a:rPr>
              <a:t>Why should I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41391"/>
            <a:ext cx="10515600" cy="40606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Engaging intellect AND emotions</a:t>
            </a:r>
          </a:p>
        </p:txBody>
      </p:sp>
      <p:pic>
        <p:nvPicPr>
          <p:cNvPr id="4" name="Picture 3" descr="A picture containing text, clipart, design, illustration&#10;&#10;Description automatically generated">
            <a:extLst>
              <a:ext uri="{FF2B5EF4-FFF2-40B4-BE49-F238E27FC236}">
                <a16:creationId xmlns:a16="http://schemas.microsoft.com/office/drawing/2014/main" id="{6E121241-E3A5-7932-2DE3-4A1F31C03D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016" y="103865"/>
            <a:ext cx="3369468" cy="1800000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25918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C73B04-F0FE-C4E4-4954-4A3B99B343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"/>
            <a:ext cx="12558820" cy="70120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3EA6331-840F-80C9-9038-E1B527ED4ECD}"/>
              </a:ext>
            </a:extLst>
          </p:cNvPr>
          <p:cNvGrpSpPr/>
          <p:nvPr/>
        </p:nvGrpSpPr>
        <p:grpSpPr>
          <a:xfrm>
            <a:off x="128337" y="5495928"/>
            <a:ext cx="12063663" cy="1080000"/>
            <a:chOff x="0" y="4668058"/>
            <a:chExt cx="12063663" cy="1080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14950D9-9719-0F3E-0704-0D145FD484D8}"/>
                </a:ext>
              </a:extLst>
            </p:cNvPr>
            <p:cNvSpPr/>
            <p:nvPr/>
          </p:nvSpPr>
          <p:spPr>
            <a:xfrm>
              <a:off x="0" y="4668058"/>
              <a:ext cx="12063663" cy="1080000"/>
            </a:xfrm>
            <a:prstGeom prst="rect">
              <a:avLst/>
            </a:prstGeom>
            <a:gradFill flip="none" rotWithShape="1">
              <a:gsLst>
                <a:gs pos="0">
                  <a:srgbClr val="F07D00">
                    <a:alpha val="0"/>
                  </a:srgbClr>
                </a:gs>
                <a:gs pos="100000">
                  <a:srgbClr val="F07D00"/>
                </a:gs>
              </a:gsLst>
              <a:lin ang="0" scaled="1"/>
              <a:tileRect/>
            </a:gradFill>
          </p:spPr>
          <p:txBody>
            <a:bodyPr wrap="square" rtlCol="0" anchor="ctr">
              <a:spAutoFit/>
            </a:bodyPr>
            <a:lstStyle/>
            <a:p>
              <a:pPr>
                <a:tabLst>
                  <a:tab pos="9636125" algn="l"/>
                </a:tabLst>
              </a:pPr>
              <a:r>
                <a:rPr lang="en-GB" sz="4000">
                  <a:solidFill>
                    <a:srgbClr val="FDE1C6"/>
                  </a:solidFill>
                </a:rPr>
                <a:t>	English</a:t>
              </a:r>
            </a:p>
          </p:txBody>
        </p:sp>
        <p:pic>
          <p:nvPicPr>
            <p:cNvPr id="5" name="Picture 4" descr="A grey line drawing of a person&#10;&#10;Description automatically generated with low confidence">
              <a:extLst>
                <a:ext uri="{FF2B5EF4-FFF2-40B4-BE49-F238E27FC236}">
                  <a16:creationId xmlns:a16="http://schemas.microsoft.com/office/drawing/2014/main" id="{D86CB004-62AC-67CD-6C90-83D224ED2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45085" y="4748769"/>
              <a:ext cx="918578" cy="918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33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1FF1AF04C1D142BF90305BBFC8E194" ma:contentTypeVersion="17" ma:contentTypeDescription="Create a new document." ma:contentTypeScope="" ma:versionID="3a83b21ca4b476699a1b34c461367f26">
  <xsd:schema xmlns:xsd="http://www.w3.org/2001/XMLSchema" xmlns:xs="http://www.w3.org/2001/XMLSchema" xmlns:p="http://schemas.microsoft.com/office/2006/metadata/properties" xmlns:ns2="c3efdda0-5dc4-485e-bba7-f823408f3d96" xmlns:ns3="23bdb189-ca16-407d-80e6-67175f129138" targetNamespace="http://schemas.microsoft.com/office/2006/metadata/properties" ma:root="true" ma:fieldsID="9e43aa7fe9eba7deae516d213499ddb4" ns2:_="" ns3:_="">
    <xsd:import namespace="c3efdda0-5dc4-485e-bba7-f823408f3d96"/>
    <xsd:import namespace="23bdb189-ca16-407d-80e6-67175f1291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efdda0-5dc4-485e-bba7-f823408f3d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b3fc568-6601-491a-aef8-80b5de73be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bdb189-ca16-407d-80e6-67175f12913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89f7cc4d-8990-4dae-b3b4-1f6b4749ad61}" ma:internalName="TaxCatchAll" ma:showField="CatchAllData" ma:web="23bdb189-ca16-407d-80e6-67175f1291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3bdb189-ca16-407d-80e6-67175f129138" xsi:nil="true"/>
    <lcf76f155ced4ddcb4097134ff3c332f xmlns="c3efdda0-5dc4-485e-bba7-f823408f3d9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D26FCB-A410-46C5-8360-80AC3ACE2A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efdda0-5dc4-485e-bba7-f823408f3d96"/>
    <ds:schemaRef ds:uri="23bdb189-ca16-407d-80e6-67175f1291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41ED86-591A-46F1-AD55-A9752FD140E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23bdb189-ca16-407d-80e6-67175f129138"/>
    <ds:schemaRef ds:uri="http://purl.org/dc/dcmitype/"/>
    <ds:schemaRef ds:uri="http://schemas.microsoft.com/office/infopath/2007/PartnerControls"/>
    <ds:schemaRef ds:uri="http://www.w3.org/XML/1998/namespace"/>
    <ds:schemaRef ds:uri="c3efdda0-5dc4-485e-bba7-f823408f3d96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F907F76-E6AB-44B7-8AC4-AA88EF75A3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758</TotalTime>
  <Words>2122</Words>
  <Application>Microsoft Office PowerPoint</Application>
  <PresentationFormat>Widescreen</PresentationFormat>
  <Paragraphs>210</Paragraphs>
  <Slides>47</Slides>
  <Notes>12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Perpetua</vt:lpstr>
      <vt:lpstr>Times New Roman</vt:lpstr>
      <vt:lpstr>office theme</vt:lpstr>
      <vt:lpstr>1_office theme</vt:lpstr>
      <vt:lpstr>PowerPoint Presentation</vt:lpstr>
      <vt:lpstr>ISI (UK) 2023 Framework</vt:lpstr>
      <vt:lpstr>Inquiry as an approach to learning &amp; teaching</vt:lpstr>
      <vt:lpstr>What does this look like?</vt:lpstr>
      <vt:lpstr>We’re better together</vt:lpstr>
      <vt:lpstr>Reading isn't just reading</vt:lpstr>
      <vt:lpstr>Books vs websites vs databases</vt:lpstr>
      <vt:lpstr>Why should I care?</vt:lpstr>
      <vt:lpstr>PowerPoint Presentation</vt:lpstr>
      <vt:lpstr>As we begin, so shall we go*</vt:lpstr>
      <vt:lpstr>PowerPoint Presentation</vt:lpstr>
      <vt:lpstr>PowerPoint Presentation</vt:lpstr>
      <vt:lpstr>No such thing as a silly question?</vt:lpstr>
      <vt:lpstr>What have you been doing!?</vt:lpstr>
      <vt:lpstr>PowerPoint Presentation</vt:lpstr>
      <vt:lpstr>The internet said so</vt:lpstr>
      <vt:lpstr>PowerPoint Presentation</vt:lpstr>
      <vt:lpstr>PowerPoint Presentation</vt:lpstr>
      <vt:lpstr>PowerPoint Presentation</vt:lpstr>
      <vt:lpstr>I don’t know what to write!</vt:lpstr>
      <vt:lpstr>PowerPoint Presentation</vt:lpstr>
      <vt:lpstr>Your turn!</vt:lpstr>
      <vt:lpstr>Yes, but what do YOU think?</vt:lpstr>
      <vt:lpstr>Oh no, not another presentation/poster!</vt:lpstr>
      <vt:lpstr>PowerPoint Presentation</vt:lpstr>
      <vt:lpstr>PowerPoint Presentation</vt:lpstr>
      <vt:lpstr>Oh no, not another presentation/poster!</vt:lpstr>
      <vt:lpstr>PowerPoint Presentation</vt:lpstr>
      <vt:lpstr>PowerPoint Presentation</vt:lpstr>
      <vt:lpstr>Oh no, not another presentation/poster!</vt:lpstr>
      <vt:lpstr>Who do you think you are talking to?</vt:lpstr>
      <vt:lpstr>PowerPoint Presentation</vt:lpstr>
      <vt:lpstr>PowerPoint Presentation</vt:lpstr>
      <vt:lpstr>As good as it gets?</vt:lpstr>
      <vt:lpstr>“The better we get at getting better, the faster we will get better”*</vt:lpstr>
      <vt:lpstr>PowerPoint Presentation</vt:lpstr>
      <vt:lpstr>PowerPoint Presentation</vt:lpstr>
      <vt:lpstr>Accountability</vt:lpstr>
      <vt:lpstr>IT opportunities and challenges</vt:lpstr>
      <vt:lpstr>There’s more to life than this</vt:lpstr>
      <vt:lpstr>Your turn!</vt:lpstr>
      <vt:lpstr>Your turn!</vt:lpstr>
      <vt:lpstr>Your turn!</vt:lpstr>
      <vt:lpstr>Your turn!</vt:lpstr>
      <vt:lpstr>Your turn!</vt:lpstr>
      <vt:lpstr>Your turn!</vt:lpstr>
      <vt:lpstr>Your turn!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Darryl Toerien</cp:lastModifiedBy>
  <cp:revision>3</cp:revision>
  <cp:lastPrinted>2023-05-30T07:23:55Z</cp:lastPrinted>
  <dcterms:created xsi:type="dcterms:W3CDTF">2023-05-27T15:21:15Z</dcterms:created>
  <dcterms:modified xsi:type="dcterms:W3CDTF">2023-05-30T13:28:07Z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0x0101005C1FF1AF04C1D142BF90305BBFC8E194</vt:lpwstr>
  </property>
  <property fmtid="{D5CDD505-2E9C-101B-9397-08002B2CF9AE}" pid="3" name="MediaServiceImageTags">
    <vt:lpwstr/>
  </property>
</Properties>
</file>