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4"/>
    <p:sldMasterId id="2147483660" r:id="rId5"/>
  </p:sldMasterIdLst>
  <p:notesMasterIdLst>
    <p:notesMasterId r:id="rId40"/>
  </p:notesMasterIdLst>
  <p:sldIdLst>
    <p:sldId id="401" r:id="rId6"/>
    <p:sldId id="257" r:id="rId7"/>
    <p:sldId id="381" r:id="rId8"/>
    <p:sldId id="256" r:id="rId9"/>
    <p:sldId id="389" r:id="rId10"/>
    <p:sldId id="402" r:id="rId11"/>
    <p:sldId id="409" r:id="rId12"/>
    <p:sldId id="419" r:id="rId13"/>
    <p:sldId id="412" r:id="rId14"/>
    <p:sldId id="422" r:id="rId15"/>
    <p:sldId id="423" r:id="rId16"/>
    <p:sldId id="421" r:id="rId17"/>
    <p:sldId id="417" r:id="rId18"/>
    <p:sldId id="424" r:id="rId19"/>
    <p:sldId id="425" r:id="rId20"/>
    <p:sldId id="426" r:id="rId21"/>
    <p:sldId id="413" r:id="rId22"/>
    <p:sldId id="391" r:id="rId23"/>
    <p:sldId id="429" r:id="rId24"/>
    <p:sldId id="428" r:id="rId25"/>
    <p:sldId id="427" r:id="rId26"/>
    <p:sldId id="404" r:id="rId27"/>
    <p:sldId id="414" r:id="rId28"/>
    <p:sldId id="431" r:id="rId29"/>
    <p:sldId id="392" r:id="rId30"/>
    <p:sldId id="405" r:id="rId31"/>
    <p:sldId id="406" r:id="rId32"/>
    <p:sldId id="430" r:id="rId33"/>
    <p:sldId id="418" r:id="rId34"/>
    <p:sldId id="436" r:id="rId35"/>
    <p:sldId id="440" r:id="rId36"/>
    <p:sldId id="441" r:id="rId37"/>
    <p:sldId id="442" r:id="rId38"/>
    <p:sldId id="439" r:id="rId3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0C31"/>
    <a:srgbClr val="F7D5CD"/>
    <a:srgbClr val="3AAA35"/>
    <a:srgbClr val="DAEACF"/>
    <a:srgbClr val="662483"/>
    <a:srgbClr val="F07D00"/>
    <a:srgbClr val="FDE1C6"/>
    <a:srgbClr val="78D9EB"/>
    <a:srgbClr val="FF0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FE9E61-9A51-4744-9D58-F536B37033AB}" v="3" dt="2023-06-20T11:41:01.0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1518"/>
  </p:normalViewPr>
  <p:slideViewPr>
    <p:cSldViewPr snapToGrid="0">
      <p:cViewPr varScale="1">
        <p:scale>
          <a:sx n="44" d="100"/>
          <a:sy n="44" d="100"/>
        </p:scale>
        <p:origin x="1428"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Toerien" userId="5a166c0d-fc55-4e4d-8a88-6977aa8a270d" providerId="ADAL" clId="{7BFE9E61-9A51-4744-9D58-F536B37033AB}"/>
    <pc:docChg chg="undo custSel addSld delSld modSld sldOrd">
      <pc:chgData name="Jenny Toerien" userId="5a166c0d-fc55-4e4d-8a88-6977aa8a270d" providerId="ADAL" clId="{7BFE9E61-9A51-4744-9D58-F536B37033AB}" dt="2023-06-20T11:50:22.447" v="2391" actId="47"/>
      <pc:docMkLst>
        <pc:docMk/>
      </pc:docMkLst>
      <pc:sldChg chg="addSp delSp modSp add mod ord setBg delDesignElem">
        <pc:chgData name="Jenny Toerien" userId="5a166c0d-fc55-4e4d-8a88-6977aa8a270d" providerId="ADAL" clId="{7BFE9E61-9A51-4744-9D58-F536B37033AB}" dt="2023-06-05T12:41:40.979" v="593" actId="1076"/>
        <pc:sldMkLst>
          <pc:docMk/>
          <pc:sldMk cId="109857222" sldId="256"/>
        </pc:sldMkLst>
        <pc:spChg chg="del">
          <ac:chgData name="Jenny Toerien" userId="5a166c0d-fc55-4e4d-8a88-6977aa8a270d" providerId="ADAL" clId="{7BFE9E61-9A51-4744-9D58-F536B37033AB}" dt="2023-06-05T11:48:01.095" v="223" actId="478"/>
          <ac:spMkLst>
            <pc:docMk/>
            <pc:sldMk cId="109857222" sldId="256"/>
            <ac:spMk id="2" creationId="{00000000-0000-0000-0000-000000000000}"/>
          </ac:spMkLst>
        </pc:spChg>
        <pc:spChg chg="add del mod">
          <ac:chgData name="Jenny Toerien" userId="5a166c0d-fc55-4e4d-8a88-6977aa8a270d" providerId="ADAL" clId="{7BFE9E61-9A51-4744-9D58-F536B37033AB}" dt="2023-06-05T11:48:03.945" v="224" actId="478"/>
          <ac:spMkLst>
            <pc:docMk/>
            <pc:sldMk cId="109857222" sldId="256"/>
            <ac:spMk id="4" creationId="{6A249E27-9474-32A5-768A-9400FBFC745A}"/>
          </ac:spMkLst>
        </pc:spChg>
        <pc:spChg chg="add mod">
          <ac:chgData name="Jenny Toerien" userId="5a166c0d-fc55-4e4d-8a88-6977aa8a270d" providerId="ADAL" clId="{7BFE9E61-9A51-4744-9D58-F536B37033AB}" dt="2023-06-05T12:36:59.961" v="511"/>
          <ac:spMkLst>
            <pc:docMk/>
            <pc:sldMk cId="109857222" sldId="256"/>
            <ac:spMk id="7" creationId="{F3125901-9EF6-DA4C-7105-F7A13D65C21D}"/>
          </ac:spMkLst>
        </pc:spChg>
        <pc:spChg chg="del">
          <ac:chgData name="Jenny Toerien" userId="5a166c0d-fc55-4e4d-8a88-6977aa8a270d" providerId="ADAL" clId="{7BFE9E61-9A51-4744-9D58-F536B37033AB}" dt="2023-06-05T11:48:06.938" v="225" actId="478"/>
          <ac:spMkLst>
            <pc:docMk/>
            <pc:sldMk cId="109857222" sldId="256"/>
            <ac:spMk id="8" creationId="{43187515-5047-7225-0F7A-720E228756DA}"/>
          </ac:spMkLst>
        </pc:spChg>
        <pc:spChg chg="add mod">
          <ac:chgData name="Jenny Toerien" userId="5a166c0d-fc55-4e4d-8a88-6977aa8a270d" providerId="ADAL" clId="{7BFE9E61-9A51-4744-9D58-F536B37033AB}" dt="2023-06-05T12:36:59.961" v="511"/>
          <ac:spMkLst>
            <pc:docMk/>
            <pc:sldMk cId="109857222" sldId="256"/>
            <ac:spMk id="9" creationId="{CB476274-EC89-F9CF-6A74-F918E41C2877}"/>
          </ac:spMkLst>
        </pc:spChg>
        <pc:spChg chg="add mod">
          <ac:chgData name="Jenny Toerien" userId="5a166c0d-fc55-4e4d-8a88-6977aa8a270d" providerId="ADAL" clId="{7BFE9E61-9A51-4744-9D58-F536B37033AB}" dt="2023-06-05T12:37:00" v="512"/>
          <ac:spMkLst>
            <pc:docMk/>
            <pc:sldMk cId="109857222" sldId="256"/>
            <ac:spMk id="11" creationId="{4D6C0624-CBAF-C777-E828-2A213CE0C34E}"/>
          </ac:spMkLst>
        </pc:spChg>
        <pc:spChg chg="add mod">
          <ac:chgData name="Jenny Toerien" userId="5a166c0d-fc55-4e4d-8a88-6977aa8a270d" providerId="ADAL" clId="{7BFE9E61-9A51-4744-9D58-F536B37033AB}" dt="2023-06-05T12:37:47.395" v="524" actId="255"/>
          <ac:spMkLst>
            <pc:docMk/>
            <pc:sldMk cId="109857222" sldId="256"/>
            <ac:spMk id="12" creationId="{EE926A67-2157-F6A3-08E0-A917B6A06395}"/>
          </ac:spMkLst>
        </pc:spChg>
        <pc:spChg chg="add mod">
          <ac:chgData name="Jenny Toerien" userId="5a166c0d-fc55-4e4d-8a88-6977aa8a270d" providerId="ADAL" clId="{7BFE9E61-9A51-4744-9D58-F536B37033AB}" dt="2023-06-05T12:38:54.100" v="558" actId="1076"/>
          <ac:spMkLst>
            <pc:docMk/>
            <pc:sldMk cId="109857222" sldId="256"/>
            <ac:spMk id="16" creationId="{82A4512D-10AD-3A11-FE26-532586346099}"/>
          </ac:spMkLst>
        </pc:spChg>
        <pc:spChg chg="add mod">
          <ac:chgData name="Jenny Toerien" userId="5a166c0d-fc55-4e4d-8a88-6977aa8a270d" providerId="ADAL" clId="{7BFE9E61-9A51-4744-9D58-F536B37033AB}" dt="2023-06-05T12:39:13.970" v="564" actId="1076"/>
          <ac:spMkLst>
            <pc:docMk/>
            <pc:sldMk cId="109857222" sldId="256"/>
            <ac:spMk id="17" creationId="{C8931EF1-DE5F-39F9-645B-35268BFD24BC}"/>
          </ac:spMkLst>
        </pc:spChg>
        <pc:spChg chg="add mod">
          <ac:chgData name="Jenny Toerien" userId="5a166c0d-fc55-4e4d-8a88-6977aa8a270d" providerId="ADAL" clId="{7BFE9E61-9A51-4744-9D58-F536B37033AB}" dt="2023-06-05T12:39:18.460" v="565" actId="1076"/>
          <ac:spMkLst>
            <pc:docMk/>
            <pc:sldMk cId="109857222" sldId="256"/>
            <ac:spMk id="18" creationId="{53A8CFFD-954D-943D-2931-C35A005CC213}"/>
          </ac:spMkLst>
        </pc:spChg>
        <pc:spChg chg="add mod">
          <ac:chgData name="Jenny Toerien" userId="5a166c0d-fc55-4e4d-8a88-6977aa8a270d" providerId="ADAL" clId="{7BFE9E61-9A51-4744-9D58-F536B37033AB}" dt="2023-06-05T12:40:21.419" v="582"/>
          <ac:spMkLst>
            <pc:docMk/>
            <pc:sldMk cId="109857222" sldId="256"/>
            <ac:spMk id="19" creationId="{DBDEEAA0-3E1B-5F33-33E2-FF4C899995C9}"/>
          </ac:spMkLst>
        </pc:spChg>
        <pc:spChg chg="add mod">
          <ac:chgData name="Jenny Toerien" userId="5a166c0d-fc55-4e4d-8a88-6977aa8a270d" providerId="ADAL" clId="{7BFE9E61-9A51-4744-9D58-F536B37033AB}" dt="2023-06-05T12:40:13.191" v="580" actId="1076"/>
          <ac:spMkLst>
            <pc:docMk/>
            <pc:sldMk cId="109857222" sldId="256"/>
            <ac:spMk id="20" creationId="{857CD070-535A-310F-D5DB-F3DBCCACEE0E}"/>
          </ac:spMkLst>
        </pc:spChg>
        <pc:spChg chg="add mod">
          <ac:chgData name="Jenny Toerien" userId="5a166c0d-fc55-4e4d-8a88-6977aa8a270d" providerId="ADAL" clId="{7BFE9E61-9A51-4744-9D58-F536B37033AB}" dt="2023-06-05T12:40:33.120" v="583" actId="1076"/>
          <ac:spMkLst>
            <pc:docMk/>
            <pc:sldMk cId="109857222" sldId="256"/>
            <ac:spMk id="21" creationId="{2A49E15C-C181-D8E1-4DEF-8062A0BC9446}"/>
          </ac:spMkLst>
        </pc:spChg>
        <pc:spChg chg="add mod">
          <ac:chgData name="Jenny Toerien" userId="5a166c0d-fc55-4e4d-8a88-6977aa8a270d" providerId="ADAL" clId="{7BFE9E61-9A51-4744-9D58-F536B37033AB}" dt="2023-06-05T12:40:49.779" v="584" actId="164"/>
          <ac:spMkLst>
            <pc:docMk/>
            <pc:sldMk cId="109857222" sldId="256"/>
            <ac:spMk id="23" creationId="{BCDBDD87-04DC-AE98-567E-44032FDF06F8}"/>
          </ac:spMkLst>
        </pc:spChg>
        <pc:spChg chg="del">
          <ac:chgData name="Jenny Toerien" userId="5a166c0d-fc55-4e4d-8a88-6977aa8a270d" providerId="ADAL" clId="{7BFE9E61-9A51-4744-9D58-F536B37033AB}" dt="2023-06-05T11:47:48.132" v="221"/>
          <ac:spMkLst>
            <pc:docMk/>
            <pc:sldMk cId="109857222" sldId="256"/>
            <ac:spMk id="24" creationId="{5DCB5928-DC7D-4612-9922-441966E15627}"/>
          </ac:spMkLst>
        </pc:spChg>
        <pc:spChg chg="add mod ord">
          <ac:chgData name="Jenny Toerien" userId="5a166c0d-fc55-4e4d-8a88-6977aa8a270d" providerId="ADAL" clId="{7BFE9E61-9A51-4744-9D58-F536B37033AB}" dt="2023-06-05T12:40:49.779" v="584" actId="164"/>
          <ac:spMkLst>
            <pc:docMk/>
            <pc:sldMk cId="109857222" sldId="256"/>
            <ac:spMk id="25" creationId="{BC2846F7-3225-8BA6-B5F1-9E4B03C3D4FE}"/>
          </ac:spMkLst>
        </pc:spChg>
        <pc:spChg chg="del">
          <ac:chgData name="Jenny Toerien" userId="5a166c0d-fc55-4e4d-8a88-6977aa8a270d" providerId="ADAL" clId="{7BFE9E61-9A51-4744-9D58-F536B37033AB}" dt="2023-06-05T11:47:48.132" v="221"/>
          <ac:spMkLst>
            <pc:docMk/>
            <pc:sldMk cId="109857222" sldId="256"/>
            <ac:spMk id="26" creationId="{682C1161-1736-45EC-99B7-33F3CAE9D517}"/>
          </ac:spMkLst>
        </pc:spChg>
        <pc:spChg chg="del">
          <ac:chgData name="Jenny Toerien" userId="5a166c0d-fc55-4e4d-8a88-6977aa8a270d" providerId="ADAL" clId="{7BFE9E61-9A51-4744-9D58-F536B37033AB}" dt="2023-06-05T11:47:48.132" v="221"/>
          <ac:spMkLst>
            <pc:docMk/>
            <pc:sldMk cId="109857222" sldId="256"/>
            <ac:spMk id="28" creationId="{84D4DDB8-B68F-45B0-9F62-C4279996F672}"/>
          </ac:spMkLst>
        </pc:spChg>
        <pc:spChg chg="add mod">
          <ac:chgData name="Jenny Toerien" userId="5a166c0d-fc55-4e4d-8a88-6977aa8a270d" providerId="ADAL" clId="{7BFE9E61-9A51-4744-9D58-F536B37033AB}" dt="2023-06-05T12:41:18.889" v="590" actId="1076"/>
          <ac:spMkLst>
            <pc:docMk/>
            <pc:sldMk cId="109857222" sldId="256"/>
            <ac:spMk id="29" creationId="{5E4F0803-D325-9B19-6747-126EED201D1C}"/>
          </ac:spMkLst>
        </pc:spChg>
        <pc:spChg chg="del">
          <ac:chgData name="Jenny Toerien" userId="5a166c0d-fc55-4e4d-8a88-6977aa8a270d" providerId="ADAL" clId="{7BFE9E61-9A51-4744-9D58-F536B37033AB}" dt="2023-06-05T11:47:48.132" v="221"/>
          <ac:spMkLst>
            <pc:docMk/>
            <pc:sldMk cId="109857222" sldId="256"/>
            <ac:spMk id="30" creationId="{AF2F604E-43BE-4DC3-B983-E071523364F8}"/>
          </ac:spMkLst>
        </pc:spChg>
        <pc:spChg chg="del">
          <ac:chgData name="Jenny Toerien" userId="5a166c0d-fc55-4e4d-8a88-6977aa8a270d" providerId="ADAL" clId="{7BFE9E61-9A51-4744-9D58-F536B37033AB}" dt="2023-06-05T11:47:48.132" v="221"/>
          <ac:spMkLst>
            <pc:docMk/>
            <pc:sldMk cId="109857222" sldId="256"/>
            <ac:spMk id="32" creationId="{08C9B587-E65E-4B52-B37C-ABEBB6E87928}"/>
          </ac:spMkLst>
        </pc:spChg>
        <pc:grpChg chg="add mod">
          <ac:chgData name="Jenny Toerien" userId="5a166c0d-fc55-4e4d-8a88-6977aa8a270d" providerId="ADAL" clId="{7BFE9E61-9A51-4744-9D58-F536B37033AB}" dt="2023-06-05T12:36:59.961" v="511"/>
          <ac:grpSpMkLst>
            <pc:docMk/>
            <pc:sldMk cId="109857222" sldId="256"/>
            <ac:grpSpMk id="6" creationId="{F8264814-8634-49A5-7C1C-05B7A145562B}"/>
          </ac:grpSpMkLst>
        </pc:grpChg>
        <pc:grpChg chg="add mod">
          <ac:chgData name="Jenny Toerien" userId="5a166c0d-fc55-4e4d-8a88-6977aa8a270d" providerId="ADAL" clId="{7BFE9E61-9A51-4744-9D58-F536B37033AB}" dt="2023-06-05T12:37:30.170" v="521" actId="164"/>
          <ac:grpSpMkLst>
            <pc:docMk/>
            <pc:sldMk cId="109857222" sldId="256"/>
            <ac:grpSpMk id="10" creationId="{093D6A5E-86FA-6196-73DA-2DAE4C24D721}"/>
          </ac:grpSpMkLst>
        </pc:grpChg>
        <pc:grpChg chg="add mod">
          <ac:chgData name="Jenny Toerien" userId="5a166c0d-fc55-4e4d-8a88-6977aa8a270d" providerId="ADAL" clId="{7BFE9E61-9A51-4744-9D58-F536B37033AB}" dt="2023-06-05T12:37:30.170" v="521" actId="164"/>
          <ac:grpSpMkLst>
            <pc:docMk/>
            <pc:sldMk cId="109857222" sldId="256"/>
            <ac:grpSpMk id="13" creationId="{57CB0417-E06A-9187-5C68-062D7A05B0C6}"/>
          </ac:grpSpMkLst>
        </pc:grpChg>
        <pc:grpChg chg="add mod">
          <ac:chgData name="Jenny Toerien" userId="5a166c0d-fc55-4e4d-8a88-6977aa8a270d" providerId="ADAL" clId="{7BFE9E61-9A51-4744-9D58-F536B37033AB}" dt="2023-06-05T12:37:30.170" v="521" actId="164"/>
          <ac:grpSpMkLst>
            <pc:docMk/>
            <pc:sldMk cId="109857222" sldId="256"/>
            <ac:grpSpMk id="14" creationId="{BD900E44-A7FC-40D9-22B7-B5AED3AE0C75}"/>
          </ac:grpSpMkLst>
        </pc:grpChg>
        <pc:grpChg chg="add mod">
          <ac:chgData name="Jenny Toerien" userId="5a166c0d-fc55-4e4d-8a88-6977aa8a270d" providerId="ADAL" clId="{7BFE9E61-9A51-4744-9D58-F536B37033AB}" dt="2023-06-05T12:37:30.170" v="521" actId="164"/>
          <ac:grpSpMkLst>
            <pc:docMk/>
            <pc:sldMk cId="109857222" sldId="256"/>
            <ac:grpSpMk id="15" creationId="{E8462162-83D0-A15C-AA7E-FCF3A31B5A69}"/>
          </ac:grpSpMkLst>
        </pc:grpChg>
        <pc:grpChg chg="add mod">
          <ac:chgData name="Jenny Toerien" userId="5a166c0d-fc55-4e4d-8a88-6977aa8a270d" providerId="ADAL" clId="{7BFE9E61-9A51-4744-9D58-F536B37033AB}" dt="2023-06-05T12:40:49.779" v="584" actId="164"/>
          <ac:grpSpMkLst>
            <pc:docMk/>
            <pc:sldMk cId="109857222" sldId="256"/>
            <ac:grpSpMk id="22" creationId="{B637E599-23A5-F15D-7DCF-3A4ED0C6AAE6}"/>
          </ac:grpSpMkLst>
        </pc:grpChg>
        <pc:grpChg chg="add mod">
          <ac:chgData name="Jenny Toerien" userId="5a166c0d-fc55-4e4d-8a88-6977aa8a270d" providerId="ADAL" clId="{7BFE9E61-9A51-4744-9D58-F536B37033AB}" dt="2023-06-05T12:41:40.979" v="593" actId="1076"/>
          <ac:grpSpMkLst>
            <pc:docMk/>
            <pc:sldMk cId="109857222" sldId="256"/>
            <ac:grpSpMk id="27" creationId="{97C1AD95-3E85-1448-5DEE-E9A1235258D1}"/>
          </ac:grpSpMkLst>
        </pc:grpChg>
        <pc:picChg chg="mod modCrop">
          <ac:chgData name="Jenny Toerien" userId="5a166c0d-fc55-4e4d-8a88-6977aa8a270d" providerId="ADAL" clId="{7BFE9E61-9A51-4744-9D58-F536B37033AB}" dt="2023-06-05T12:41:37.059" v="592" actId="1076"/>
          <ac:picMkLst>
            <pc:docMk/>
            <pc:sldMk cId="109857222" sldId="256"/>
            <ac:picMk id="5" creationId="{E785E706-898E-DC12-2276-C8E4B4B5596A}"/>
          </ac:picMkLst>
        </pc:picChg>
      </pc:sldChg>
      <pc:sldChg chg="delSp modSp add mod setBg delDesignElem">
        <pc:chgData name="Jenny Toerien" userId="5a166c0d-fc55-4e4d-8a88-6977aa8a270d" providerId="ADAL" clId="{7BFE9E61-9A51-4744-9D58-F536B37033AB}" dt="2023-06-05T11:01:25.210" v="96" actId="1076"/>
        <pc:sldMkLst>
          <pc:docMk/>
          <pc:sldMk cId="3338966711" sldId="257"/>
        </pc:sldMkLst>
        <pc:spChg chg="mod">
          <ac:chgData name="Jenny Toerien" userId="5a166c0d-fc55-4e4d-8a88-6977aa8a270d" providerId="ADAL" clId="{7BFE9E61-9A51-4744-9D58-F536B37033AB}" dt="2023-06-05T11:01:25.210" v="96" actId="1076"/>
          <ac:spMkLst>
            <pc:docMk/>
            <pc:sldMk cId="3338966711" sldId="257"/>
            <ac:spMk id="2" creationId="{8146C0D8-190C-69B7-F9F1-B446471F619E}"/>
          </ac:spMkLst>
        </pc:spChg>
        <pc:spChg chg="del">
          <ac:chgData name="Jenny Toerien" userId="5a166c0d-fc55-4e4d-8a88-6977aa8a270d" providerId="ADAL" clId="{7BFE9E61-9A51-4744-9D58-F536B37033AB}" dt="2023-06-05T11:00:36.570" v="86" actId="478"/>
          <ac:spMkLst>
            <pc:docMk/>
            <pc:sldMk cId="3338966711" sldId="257"/>
            <ac:spMk id="3" creationId="{C986308D-CEB6-EA1F-DE83-584C6682D45E}"/>
          </ac:spMkLst>
        </pc:spChg>
        <pc:spChg chg="mod">
          <ac:chgData name="Jenny Toerien" userId="5a166c0d-fc55-4e4d-8a88-6977aa8a270d" providerId="ADAL" clId="{7BFE9E61-9A51-4744-9D58-F536B37033AB}" dt="2023-06-05T11:01:13.632" v="94" actId="27636"/>
          <ac:spMkLst>
            <pc:docMk/>
            <pc:sldMk cId="3338966711" sldId="257"/>
            <ac:spMk id="34" creationId="{EC5A014F-2E21-A56F-2609-D311A5044CDC}"/>
          </ac:spMkLst>
        </pc:spChg>
        <pc:spChg chg="del">
          <ac:chgData name="Jenny Toerien" userId="5a166c0d-fc55-4e4d-8a88-6977aa8a270d" providerId="ADAL" clId="{7BFE9E61-9A51-4744-9D58-F536B37033AB}" dt="2023-06-05T11:00:14.730" v="85"/>
          <ac:spMkLst>
            <pc:docMk/>
            <pc:sldMk cId="3338966711" sldId="257"/>
            <ac:spMk id="67" creationId="{AF03D13D-D0EA-4958-B7DC-6C57F960B320}"/>
          </ac:spMkLst>
        </pc:spChg>
        <pc:spChg chg="del">
          <ac:chgData name="Jenny Toerien" userId="5a166c0d-fc55-4e4d-8a88-6977aa8a270d" providerId="ADAL" clId="{7BFE9E61-9A51-4744-9D58-F536B37033AB}" dt="2023-06-05T11:00:14.730" v="85"/>
          <ac:spMkLst>
            <pc:docMk/>
            <pc:sldMk cId="3338966711" sldId="257"/>
            <ac:spMk id="89" creationId="{41367AE6-8F3F-4645-8BCC-0193EA487494}"/>
          </ac:spMkLst>
        </pc:spChg>
        <pc:spChg chg="del">
          <ac:chgData name="Jenny Toerien" userId="5a166c0d-fc55-4e4d-8a88-6977aa8a270d" providerId="ADAL" clId="{7BFE9E61-9A51-4744-9D58-F536B37033AB}" dt="2023-06-05T11:00:14.730" v="85"/>
          <ac:spMkLst>
            <pc:docMk/>
            <pc:sldMk cId="3338966711" sldId="257"/>
            <ac:spMk id="90" creationId="{1E2551C3-CD04-47CA-A65A-6CF0AEAA8EDA}"/>
          </ac:spMkLst>
        </pc:spChg>
        <pc:spChg chg="del">
          <ac:chgData name="Jenny Toerien" userId="5a166c0d-fc55-4e4d-8a88-6977aa8a270d" providerId="ADAL" clId="{7BFE9E61-9A51-4744-9D58-F536B37033AB}" dt="2023-06-05T11:00:14.730" v="85"/>
          <ac:spMkLst>
            <pc:docMk/>
            <pc:sldMk cId="3338966711" sldId="257"/>
            <ac:spMk id="91" creationId="{54B8B913-A9FA-43C7-8B7F-60BFC0239721}"/>
          </ac:spMkLst>
        </pc:spChg>
        <pc:spChg chg="del">
          <ac:chgData name="Jenny Toerien" userId="5a166c0d-fc55-4e4d-8a88-6977aa8a270d" providerId="ADAL" clId="{7BFE9E61-9A51-4744-9D58-F536B37033AB}" dt="2023-06-05T11:00:14.730" v="85"/>
          <ac:spMkLst>
            <pc:docMk/>
            <pc:sldMk cId="3338966711" sldId="257"/>
            <ac:spMk id="92" creationId="{E88637F8-CBBF-4066-9237-081BEFF71D40}"/>
          </ac:spMkLst>
        </pc:spChg>
      </pc:sldChg>
      <pc:sldChg chg="addSp delSp modSp mod">
        <pc:chgData name="Jenny Toerien" userId="5a166c0d-fc55-4e4d-8a88-6977aa8a270d" providerId="ADAL" clId="{7BFE9E61-9A51-4744-9D58-F536B37033AB}" dt="2023-06-05T12:30:44.472" v="396" actId="20577"/>
        <pc:sldMkLst>
          <pc:docMk/>
          <pc:sldMk cId="3783683289" sldId="381"/>
        </pc:sldMkLst>
        <pc:spChg chg="mod">
          <ac:chgData name="Jenny Toerien" userId="5a166c0d-fc55-4e4d-8a88-6977aa8a270d" providerId="ADAL" clId="{7BFE9E61-9A51-4744-9D58-F536B37033AB}" dt="2023-06-05T12:30:44.472" v="396" actId="20577"/>
          <ac:spMkLst>
            <pc:docMk/>
            <pc:sldMk cId="3783683289" sldId="381"/>
            <ac:spMk id="2" creationId="{DB8C70D8-0A06-496C-AB06-87843D03CDE9}"/>
          </ac:spMkLst>
        </pc:spChg>
        <pc:spChg chg="add mod">
          <ac:chgData name="Jenny Toerien" userId="5a166c0d-fc55-4e4d-8a88-6977aa8a270d" providerId="ADAL" clId="{7BFE9E61-9A51-4744-9D58-F536B37033AB}" dt="2023-06-05T10:45:30.314" v="0"/>
          <ac:spMkLst>
            <pc:docMk/>
            <pc:sldMk cId="3783683289" sldId="381"/>
            <ac:spMk id="4" creationId="{07731D1C-93F5-2340-54D7-A891DE6D27DB}"/>
          </ac:spMkLst>
        </pc:spChg>
        <pc:spChg chg="add mod">
          <ac:chgData name="Jenny Toerien" userId="5a166c0d-fc55-4e4d-8a88-6977aa8a270d" providerId="ADAL" clId="{7BFE9E61-9A51-4744-9D58-F536B37033AB}" dt="2023-06-05T10:45:30.314" v="0"/>
          <ac:spMkLst>
            <pc:docMk/>
            <pc:sldMk cId="3783683289" sldId="381"/>
            <ac:spMk id="7" creationId="{FE227264-FDAA-1C94-8C7E-7BE92B0A898E}"/>
          </ac:spMkLst>
        </pc:spChg>
        <pc:spChg chg="add mod">
          <ac:chgData name="Jenny Toerien" userId="5a166c0d-fc55-4e4d-8a88-6977aa8a270d" providerId="ADAL" clId="{7BFE9E61-9A51-4744-9D58-F536B37033AB}" dt="2023-06-05T10:45:30.314" v="0"/>
          <ac:spMkLst>
            <pc:docMk/>
            <pc:sldMk cId="3783683289" sldId="381"/>
            <ac:spMk id="8" creationId="{E7993E98-9194-C135-CDE1-3B3B5DCCDE54}"/>
          </ac:spMkLst>
        </pc:spChg>
        <pc:spChg chg="add mod">
          <ac:chgData name="Jenny Toerien" userId="5a166c0d-fc55-4e4d-8a88-6977aa8a270d" providerId="ADAL" clId="{7BFE9E61-9A51-4744-9D58-F536B37033AB}" dt="2023-06-05T10:45:30.314" v="0"/>
          <ac:spMkLst>
            <pc:docMk/>
            <pc:sldMk cId="3783683289" sldId="381"/>
            <ac:spMk id="10" creationId="{F7A906A5-0DED-5D35-A69C-ED8D626D3BB8}"/>
          </ac:spMkLst>
        </pc:spChg>
        <pc:spChg chg="add mod">
          <ac:chgData name="Jenny Toerien" userId="5a166c0d-fc55-4e4d-8a88-6977aa8a270d" providerId="ADAL" clId="{7BFE9E61-9A51-4744-9D58-F536B37033AB}" dt="2023-06-05T10:45:30.314" v="0"/>
          <ac:spMkLst>
            <pc:docMk/>
            <pc:sldMk cId="3783683289" sldId="381"/>
            <ac:spMk id="11" creationId="{205FAAED-BDC9-E55A-03DB-451197074DD5}"/>
          </ac:spMkLst>
        </pc:spChg>
        <pc:spChg chg="add mod">
          <ac:chgData name="Jenny Toerien" userId="5a166c0d-fc55-4e4d-8a88-6977aa8a270d" providerId="ADAL" clId="{7BFE9E61-9A51-4744-9D58-F536B37033AB}" dt="2023-06-05T10:45:30.314" v="0"/>
          <ac:spMkLst>
            <pc:docMk/>
            <pc:sldMk cId="3783683289" sldId="381"/>
            <ac:spMk id="12" creationId="{BFB0C328-C83F-A485-4655-C13692DBB07F}"/>
          </ac:spMkLst>
        </pc:spChg>
        <pc:grpChg chg="add del mod">
          <ac:chgData name="Jenny Toerien" userId="5a166c0d-fc55-4e4d-8a88-6977aa8a270d" providerId="ADAL" clId="{7BFE9E61-9A51-4744-9D58-F536B37033AB}" dt="2023-06-05T10:58:33.310" v="76" actId="21"/>
          <ac:grpSpMkLst>
            <pc:docMk/>
            <pc:sldMk cId="3783683289" sldId="381"/>
            <ac:grpSpMk id="3" creationId="{738E744C-DF2E-F7E9-1B86-F75BD52697FB}"/>
          </ac:grpSpMkLst>
        </pc:grpChg>
        <pc:graphicFrameChg chg="mod modGraphic">
          <ac:chgData name="Jenny Toerien" userId="5a166c0d-fc55-4e4d-8a88-6977aa8a270d" providerId="ADAL" clId="{7BFE9E61-9A51-4744-9D58-F536B37033AB}" dt="2023-06-05T12:30:17.032" v="395" actId="20577"/>
          <ac:graphicFrameMkLst>
            <pc:docMk/>
            <pc:sldMk cId="3783683289" sldId="381"/>
            <ac:graphicFrameMk id="5" creationId="{FB28A118-2622-5B4C-9342-7A6754C6678B}"/>
          </ac:graphicFrameMkLst>
        </pc:graphicFrameChg>
      </pc:sldChg>
      <pc:sldChg chg="addSp delSp modSp mod modAnim">
        <pc:chgData name="Jenny Toerien" userId="5a166c0d-fc55-4e4d-8a88-6977aa8a270d" providerId="ADAL" clId="{7BFE9E61-9A51-4744-9D58-F536B37033AB}" dt="2023-06-05T12:47:26.838" v="666" actId="20577"/>
        <pc:sldMkLst>
          <pc:docMk/>
          <pc:sldMk cId="115005630" sldId="389"/>
        </pc:sldMkLst>
        <pc:spChg chg="mod">
          <ac:chgData name="Jenny Toerien" userId="5a166c0d-fc55-4e4d-8a88-6977aa8a270d" providerId="ADAL" clId="{7BFE9E61-9A51-4744-9D58-F536B37033AB}" dt="2023-06-05T12:44:22.708" v="596" actId="1076"/>
          <ac:spMkLst>
            <pc:docMk/>
            <pc:sldMk cId="115005630" sldId="389"/>
            <ac:spMk id="2" creationId="{6CE7CD67-98A4-FA19-F184-BDF6D1A0342F}"/>
          </ac:spMkLst>
        </pc:spChg>
        <pc:spChg chg="mod">
          <ac:chgData name="Jenny Toerien" userId="5a166c0d-fc55-4e4d-8a88-6977aa8a270d" providerId="ADAL" clId="{7BFE9E61-9A51-4744-9D58-F536B37033AB}" dt="2023-06-05T12:45:40.748" v="618" actId="1076"/>
          <ac:spMkLst>
            <pc:docMk/>
            <pc:sldMk cId="115005630" sldId="389"/>
            <ac:spMk id="3" creationId="{178F6C89-C8FE-FF70-7406-98D426EFC5CF}"/>
          </ac:spMkLst>
        </pc:spChg>
        <pc:spChg chg="mod">
          <ac:chgData name="Jenny Toerien" userId="5a166c0d-fc55-4e4d-8a88-6977aa8a270d" providerId="ADAL" clId="{7BFE9E61-9A51-4744-9D58-F536B37033AB}" dt="2023-06-05T12:45:51.058" v="621" actId="1076"/>
          <ac:spMkLst>
            <pc:docMk/>
            <pc:sldMk cId="115005630" sldId="389"/>
            <ac:spMk id="4" creationId="{916572D1-7012-2B73-3207-5B8048161ED5}"/>
          </ac:spMkLst>
        </pc:spChg>
        <pc:spChg chg="mod">
          <ac:chgData name="Jenny Toerien" userId="5a166c0d-fc55-4e4d-8a88-6977aa8a270d" providerId="ADAL" clId="{7BFE9E61-9A51-4744-9D58-F536B37033AB}" dt="2023-06-05T10:58:37.272" v="77"/>
          <ac:spMkLst>
            <pc:docMk/>
            <pc:sldMk cId="115005630" sldId="389"/>
            <ac:spMk id="6" creationId="{C383670F-9E98-9BD2-D33D-6681A99BB0D2}"/>
          </ac:spMkLst>
        </pc:spChg>
        <pc:spChg chg="mod">
          <ac:chgData name="Jenny Toerien" userId="5a166c0d-fc55-4e4d-8a88-6977aa8a270d" providerId="ADAL" clId="{7BFE9E61-9A51-4744-9D58-F536B37033AB}" dt="2023-06-05T10:58:37.272" v="77"/>
          <ac:spMkLst>
            <pc:docMk/>
            <pc:sldMk cId="115005630" sldId="389"/>
            <ac:spMk id="7" creationId="{183BBBC2-E25F-55E7-8085-9E7D0ED7DB7F}"/>
          </ac:spMkLst>
        </pc:spChg>
        <pc:spChg chg="mod">
          <ac:chgData name="Jenny Toerien" userId="5a166c0d-fc55-4e4d-8a88-6977aa8a270d" providerId="ADAL" clId="{7BFE9E61-9A51-4744-9D58-F536B37033AB}" dt="2023-06-05T10:58:37.272" v="77"/>
          <ac:spMkLst>
            <pc:docMk/>
            <pc:sldMk cId="115005630" sldId="389"/>
            <ac:spMk id="8" creationId="{D9A70EAA-0677-A166-A2EA-FC5F0CB41252}"/>
          </ac:spMkLst>
        </pc:spChg>
        <pc:spChg chg="mod">
          <ac:chgData name="Jenny Toerien" userId="5a166c0d-fc55-4e4d-8a88-6977aa8a270d" providerId="ADAL" clId="{7BFE9E61-9A51-4744-9D58-F536B37033AB}" dt="2023-06-05T10:58:37.272" v="77"/>
          <ac:spMkLst>
            <pc:docMk/>
            <pc:sldMk cId="115005630" sldId="389"/>
            <ac:spMk id="9" creationId="{B18140A0-8403-D9D9-AFA3-F3F71D3C6507}"/>
          </ac:spMkLst>
        </pc:spChg>
        <pc:spChg chg="mod">
          <ac:chgData name="Jenny Toerien" userId="5a166c0d-fc55-4e4d-8a88-6977aa8a270d" providerId="ADAL" clId="{7BFE9E61-9A51-4744-9D58-F536B37033AB}" dt="2023-06-05T10:58:37.272" v="77"/>
          <ac:spMkLst>
            <pc:docMk/>
            <pc:sldMk cId="115005630" sldId="389"/>
            <ac:spMk id="10" creationId="{42FA1FB9-FFEF-0F8C-C4ED-EA5F7DB1FDAC}"/>
          </ac:spMkLst>
        </pc:spChg>
        <pc:spChg chg="mod">
          <ac:chgData name="Jenny Toerien" userId="5a166c0d-fc55-4e4d-8a88-6977aa8a270d" providerId="ADAL" clId="{7BFE9E61-9A51-4744-9D58-F536B37033AB}" dt="2023-06-05T10:58:37.272" v="77"/>
          <ac:spMkLst>
            <pc:docMk/>
            <pc:sldMk cId="115005630" sldId="389"/>
            <ac:spMk id="11" creationId="{4E994CFE-EF1F-3E56-8216-564F9AEA3B1F}"/>
          </ac:spMkLst>
        </pc:spChg>
        <pc:spChg chg="add mod">
          <ac:chgData name="Jenny Toerien" userId="5a166c0d-fc55-4e4d-8a88-6977aa8a270d" providerId="ADAL" clId="{7BFE9E61-9A51-4744-9D58-F536B37033AB}" dt="2023-06-05T12:46:17.670" v="627"/>
          <ac:spMkLst>
            <pc:docMk/>
            <pc:sldMk cId="115005630" sldId="389"/>
            <ac:spMk id="13" creationId="{03451551-2F61-4EA7-8A6D-0CFCFF1C01F1}"/>
          </ac:spMkLst>
        </pc:spChg>
        <pc:spChg chg="add mod">
          <ac:chgData name="Jenny Toerien" userId="5a166c0d-fc55-4e4d-8a88-6977aa8a270d" providerId="ADAL" clId="{7BFE9E61-9A51-4744-9D58-F536B37033AB}" dt="2023-06-05T12:46:55.890" v="634" actId="20577"/>
          <ac:spMkLst>
            <pc:docMk/>
            <pc:sldMk cId="115005630" sldId="389"/>
            <ac:spMk id="14" creationId="{174DDAB2-40EA-09E2-44FA-8D4AAC737150}"/>
          </ac:spMkLst>
        </pc:spChg>
        <pc:spChg chg="add mod">
          <ac:chgData name="Jenny Toerien" userId="5a166c0d-fc55-4e4d-8a88-6977aa8a270d" providerId="ADAL" clId="{7BFE9E61-9A51-4744-9D58-F536B37033AB}" dt="2023-06-05T12:47:08.149" v="646" actId="20577"/>
          <ac:spMkLst>
            <pc:docMk/>
            <pc:sldMk cId="115005630" sldId="389"/>
            <ac:spMk id="15" creationId="{E3ED5B1D-81C3-418C-C7AC-73FF5075004D}"/>
          </ac:spMkLst>
        </pc:spChg>
        <pc:spChg chg="add mod">
          <ac:chgData name="Jenny Toerien" userId="5a166c0d-fc55-4e4d-8a88-6977aa8a270d" providerId="ADAL" clId="{7BFE9E61-9A51-4744-9D58-F536B37033AB}" dt="2023-06-05T12:47:17.401" v="655" actId="20577"/>
          <ac:spMkLst>
            <pc:docMk/>
            <pc:sldMk cId="115005630" sldId="389"/>
            <ac:spMk id="16" creationId="{6803F334-ED29-D4E2-92A0-AAB2E2E02D4D}"/>
          </ac:spMkLst>
        </pc:spChg>
        <pc:spChg chg="add mod">
          <ac:chgData name="Jenny Toerien" userId="5a166c0d-fc55-4e4d-8a88-6977aa8a270d" providerId="ADAL" clId="{7BFE9E61-9A51-4744-9D58-F536B37033AB}" dt="2023-06-05T12:47:26.838" v="666" actId="20577"/>
          <ac:spMkLst>
            <pc:docMk/>
            <pc:sldMk cId="115005630" sldId="389"/>
            <ac:spMk id="17" creationId="{A7DC4556-0D02-A718-CE21-9E6CF53995DF}"/>
          </ac:spMkLst>
        </pc:spChg>
        <pc:grpChg chg="add del mod">
          <ac:chgData name="Jenny Toerien" userId="5a166c0d-fc55-4e4d-8a88-6977aa8a270d" providerId="ADAL" clId="{7BFE9E61-9A51-4744-9D58-F536B37033AB}" dt="2023-06-05T12:44:31.512" v="600" actId="21"/>
          <ac:grpSpMkLst>
            <pc:docMk/>
            <pc:sldMk cId="115005630" sldId="389"/>
            <ac:grpSpMk id="5" creationId="{E19FED3D-52B2-3577-04D0-D41767C93318}"/>
          </ac:grpSpMkLst>
        </pc:grpChg>
        <pc:picChg chg="add mod">
          <ac:chgData name="Jenny Toerien" userId="5a166c0d-fc55-4e4d-8a88-6977aa8a270d" providerId="ADAL" clId="{7BFE9E61-9A51-4744-9D58-F536B37033AB}" dt="2023-06-05T12:45:07.840" v="608" actId="14100"/>
          <ac:picMkLst>
            <pc:docMk/>
            <pc:sldMk cId="115005630" sldId="389"/>
            <ac:picMk id="12" creationId="{C2DCC598-60B8-DCBB-F4D6-3D8799A03D60}"/>
          </ac:picMkLst>
        </pc:picChg>
      </pc:sldChg>
      <pc:sldChg chg="modSp mod">
        <pc:chgData name="Jenny Toerien" userId="5a166c0d-fc55-4e4d-8a88-6977aa8a270d" providerId="ADAL" clId="{7BFE9E61-9A51-4744-9D58-F536B37033AB}" dt="2023-06-14T10:42:41.749" v="919" actId="20577"/>
        <pc:sldMkLst>
          <pc:docMk/>
          <pc:sldMk cId="1131107879" sldId="391"/>
        </pc:sldMkLst>
        <pc:spChg chg="mod">
          <ac:chgData name="Jenny Toerien" userId="5a166c0d-fc55-4e4d-8a88-6977aa8a270d" providerId="ADAL" clId="{7BFE9E61-9A51-4744-9D58-F536B37033AB}" dt="2023-06-14T10:42:41.749" v="919" actId="20577"/>
          <ac:spMkLst>
            <pc:docMk/>
            <pc:sldMk cId="1131107879" sldId="391"/>
            <ac:spMk id="2" creationId="{DB8C70D8-0A06-496C-AB06-87843D03CDE9}"/>
          </ac:spMkLst>
        </pc:spChg>
        <pc:spChg chg="mod">
          <ac:chgData name="Jenny Toerien" userId="5a166c0d-fc55-4e4d-8a88-6977aa8a270d" providerId="ADAL" clId="{7BFE9E61-9A51-4744-9D58-F536B37033AB}" dt="2023-06-14T10:42:26.080" v="917" actId="27636"/>
          <ac:spMkLst>
            <pc:docMk/>
            <pc:sldMk cId="1131107879" sldId="391"/>
            <ac:spMk id="6" creationId="{FA209058-304E-D1D6-29AA-4861505BEE24}"/>
          </ac:spMkLst>
        </pc:spChg>
      </pc:sldChg>
      <pc:sldChg chg="del">
        <pc:chgData name="Jenny Toerien" userId="5a166c0d-fc55-4e4d-8a88-6977aa8a270d" providerId="ADAL" clId="{7BFE9E61-9A51-4744-9D58-F536B37033AB}" dt="2023-06-20T11:50:22.447" v="2391" actId="47"/>
        <pc:sldMkLst>
          <pc:docMk/>
          <pc:sldMk cId="1590387441" sldId="393"/>
        </pc:sldMkLst>
      </pc:sldChg>
      <pc:sldChg chg="del">
        <pc:chgData name="Jenny Toerien" userId="5a166c0d-fc55-4e4d-8a88-6977aa8a270d" providerId="ADAL" clId="{7BFE9E61-9A51-4744-9D58-F536B37033AB}" dt="2023-06-20T11:50:22.447" v="2391" actId="47"/>
        <pc:sldMkLst>
          <pc:docMk/>
          <pc:sldMk cId="2748934118" sldId="394"/>
        </pc:sldMkLst>
      </pc:sldChg>
      <pc:sldChg chg="del">
        <pc:chgData name="Jenny Toerien" userId="5a166c0d-fc55-4e4d-8a88-6977aa8a270d" providerId="ADAL" clId="{7BFE9E61-9A51-4744-9D58-F536B37033AB}" dt="2023-06-05T12:47:59.137" v="668" actId="47"/>
        <pc:sldMkLst>
          <pc:docMk/>
          <pc:sldMk cId="3906761832" sldId="400"/>
        </pc:sldMkLst>
      </pc:sldChg>
      <pc:sldChg chg="ord">
        <pc:chgData name="Jenny Toerien" userId="5a166c0d-fc55-4e4d-8a88-6977aa8a270d" providerId="ADAL" clId="{7BFE9E61-9A51-4744-9D58-F536B37033AB}" dt="2023-06-05T12:41:57.724" v="595"/>
        <pc:sldMkLst>
          <pc:docMk/>
          <pc:sldMk cId="1605589162" sldId="401"/>
        </pc:sldMkLst>
      </pc:sldChg>
      <pc:sldChg chg="addSp modSp mod modAnim">
        <pc:chgData name="Jenny Toerien" userId="5a166c0d-fc55-4e4d-8a88-6977aa8a270d" providerId="ADAL" clId="{7BFE9E61-9A51-4744-9D58-F536B37033AB}" dt="2023-06-05T12:51:26.417" v="688" actId="14100"/>
        <pc:sldMkLst>
          <pc:docMk/>
          <pc:sldMk cId="729437195" sldId="402"/>
        </pc:sldMkLst>
        <pc:spChg chg="mod">
          <ac:chgData name="Jenny Toerien" userId="5a166c0d-fc55-4e4d-8a88-6977aa8a270d" providerId="ADAL" clId="{7BFE9E61-9A51-4744-9D58-F536B37033AB}" dt="2023-06-05T12:51:23.496" v="687" actId="1076"/>
          <ac:spMkLst>
            <pc:docMk/>
            <pc:sldMk cId="729437195" sldId="402"/>
            <ac:spMk id="2" creationId="{32109659-A3E5-E1EA-CEEB-7C996B77AF16}"/>
          </ac:spMkLst>
        </pc:spChg>
        <pc:spChg chg="mod">
          <ac:chgData name="Jenny Toerien" userId="5a166c0d-fc55-4e4d-8a88-6977aa8a270d" providerId="ADAL" clId="{7BFE9E61-9A51-4744-9D58-F536B37033AB}" dt="2023-06-05T12:48:09.089" v="670" actId="1076"/>
          <ac:spMkLst>
            <pc:docMk/>
            <pc:sldMk cId="729437195" sldId="402"/>
            <ac:spMk id="4" creationId="{19695171-96D8-E16D-47A2-68CF4C7D593D}"/>
          </ac:spMkLst>
        </pc:spChg>
        <pc:spChg chg="add mod">
          <ac:chgData name="Jenny Toerien" userId="5a166c0d-fc55-4e4d-8a88-6977aa8a270d" providerId="ADAL" clId="{7BFE9E61-9A51-4744-9D58-F536B37033AB}" dt="2023-06-05T12:51:07.766" v="684" actId="1076"/>
          <ac:spMkLst>
            <pc:docMk/>
            <pc:sldMk cId="729437195" sldId="402"/>
            <ac:spMk id="5" creationId="{937A333F-4573-FE16-5170-518757E26E93}"/>
          </ac:spMkLst>
        </pc:spChg>
        <pc:spChg chg="mod">
          <ac:chgData name="Jenny Toerien" userId="5a166c0d-fc55-4e4d-8a88-6977aa8a270d" providerId="ADAL" clId="{7BFE9E61-9A51-4744-9D58-F536B37033AB}" dt="2023-06-05T12:48:06.847" v="669" actId="1076"/>
          <ac:spMkLst>
            <pc:docMk/>
            <pc:sldMk cId="729437195" sldId="402"/>
            <ac:spMk id="6" creationId="{6A667542-B084-169D-09C5-10F00C681AFB}"/>
          </ac:spMkLst>
        </pc:spChg>
        <pc:spChg chg="add mod">
          <ac:chgData name="Jenny Toerien" userId="5a166c0d-fc55-4e4d-8a88-6977aa8a270d" providerId="ADAL" clId="{7BFE9E61-9A51-4744-9D58-F536B37033AB}" dt="2023-06-05T12:48:24.582" v="672" actId="1076"/>
          <ac:spMkLst>
            <pc:docMk/>
            <pc:sldMk cId="729437195" sldId="402"/>
            <ac:spMk id="7" creationId="{5F6536EB-261E-ACDC-7903-59C1C63DE1D1}"/>
          </ac:spMkLst>
        </pc:spChg>
        <pc:spChg chg="add mod">
          <ac:chgData name="Jenny Toerien" userId="5a166c0d-fc55-4e4d-8a88-6977aa8a270d" providerId="ADAL" clId="{7BFE9E61-9A51-4744-9D58-F536B37033AB}" dt="2023-06-05T12:48:24.582" v="672" actId="1076"/>
          <ac:spMkLst>
            <pc:docMk/>
            <pc:sldMk cId="729437195" sldId="402"/>
            <ac:spMk id="8" creationId="{79A04202-3863-C8F8-EE93-A871A7ED7BC8}"/>
          </ac:spMkLst>
        </pc:spChg>
        <pc:spChg chg="add mod">
          <ac:chgData name="Jenny Toerien" userId="5a166c0d-fc55-4e4d-8a88-6977aa8a270d" providerId="ADAL" clId="{7BFE9E61-9A51-4744-9D58-F536B37033AB}" dt="2023-06-05T12:48:24.582" v="672" actId="1076"/>
          <ac:spMkLst>
            <pc:docMk/>
            <pc:sldMk cId="729437195" sldId="402"/>
            <ac:spMk id="9" creationId="{32AB860E-EB40-CA82-8BE3-8A9FFDA66493}"/>
          </ac:spMkLst>
        </pc:spChg>
        <pc:spChg chg="add mod">
          <ac:chgData name="Jenny Toerien" userId="5a166c0d-fc55-4e4d-8a88-6977aa8a270d" providerId="ADAL" clId="{7BFE9E61-9A51-4744-9D58-F536B37033AB}" dt="2023-06-05T12:48:24.582" v="672" actId="1076"/>
          <ac:spMkLst>
            <pc:docMk/>
            <pc:sldMk cId="729437195" sldId="402"/>
            <ac:spMk id="10" creationId="{45F969A3-54BA-A5D6-F1B9-E27876DEFBEF}"/>
          </ac:spMkLst>
        </pc:spChg>
        <pc:picChg chg="add mod">
          <ac:chgData name="Jenny Toerien" userId="5a166c0d-fc55-4e4d-8a88-6977aa8a270d" providerId="ADAL" clId="{7BFE9E61-9A51-4744-9D58-F536B37033AB}" dt="2023-06-05T12:51:26.417" v="688" actId="14100"/>
          <ac:picMkLst>
            <pc:docMk/>
            <pc:sldMk cId="729437195" sldId="402"/>
            <ac:picMk id="3" creationId="{53E23B9D-D364-9C53-7537-1A38FD43765A}"/>
          </ac:picMkLst>
        </pc:picChg>
      </pc:sldChg>
      <pc:sldChg chg="modSp mod">
        <pc:chgData name="Jenny Toerien" userId="5a166c0d-fc55-4e4d-8a88-6977aa8a270d" providerId="ADAL" clId="{7BFE9E61-9A51-4744-9D58-F536B37033AB}" dt="2023-06-14T10:44:03.194" v="957" actId="20577"/>
        <pc:sldMkLst>
          <pc:docMk/>
          <pc:sldMk cId="164830594" sldId="404"/>
        </pc:sldMkLst>
        <pc:spChg chg="mod">
          <ac:chgData name="Jenny Toerien" userId="5a166c0d-fc55-4e4d-8a88-6977aa8a270d" providerId="ADAL" clId="{7BFE9E61-9A51-4744-9D58-F536B37033AB}" dt="2023-06-14T10:44:03.194" v="957" actId="20577"/>
          <ac:spMkLst>
            <pc:docMk/>
            <pc:sldMk cId="164830594" sldId="404"/>
            <ac:spMk id="8" creationId="{B9E07A23-F113-EC31-44CB-F0742404CA9E}"/>
          </ac:spMkLst>
        </pc:spChg>
      </pc:sldChg>
      <pc:sldChg chg="del">
        <pc:chgData name="Jenny Toerien" userId="5a166c0d-fc55-4e4d-8a88-6977aa8a270d" providerId="ADAL" clId="{7BFE9E61-9A51-4744-9D58-F536B37033AB}" dt="2023-06-20T11:50:22.447" v="2391" actId="47"/>
        <pc:sldMkLst>
          <pc:docMk/>
          <pc:sldMk cId="2213441901" sldId="407"/>
        </pc:sldMkLst>
      </pc:sldChg>
      <pc:sldChg chg="del">
        <pc:chgData name="Jenny Toerien" userId="5a166c0d-fc55-4e4d-8a88-6977aa8a270d" providerId="ADAL" clId="{7BFE9E61-9A51-4744-9D58-F536B37033AB}" dt="2023-06-20T11:50:22.447" v="2391" actId="47"/>
        <pc:sldMkLst>
          <pc:docMk/>
          <pc:sldMk cId="3850078527" sldId="408"/>
        </pc:sldMkLst>
      </pc:sldChg>
      <pc:sldChg chg="add del">
        <pc:chgData name="Jenny Toerien" userId="5a166c0d-fc55-4e4d-8a88-6977aa8a270d" providerId="ADAL" clId="{7BFE9E61-9A51-4744-9D58-F536B37033AB}" dt="2023-06-05T12:47:46.587" v="667" actId="47"/>
        <pc:sldMkLst>
          <pc:docMk/>
          <pc:sldMk cId="2934882984" sldId="410"/>
        </pc:sldMkLst>
      </pc:sldChg>
      <pc:sldChg chg="modSp add del">
        <pc:chgData name="Jenny Toerien" userId="5a166c0d-fc55-4e4d-8a88-6977aa8a270d" providerId="ADAL" clId="{7BFE9E61-9A51-4744-9D58-F536B37033AB}" dt="2023-06-05T12:41:29.789" v="591" actId="47"/>
        <pc:sldMkLst>
          <pc:docMk/>
          <pc:sldMk cId="238945847" sldId="411"/>
        </pc:sldMkLst>
        <pc:graphicFrameChg chg="mod">
          <ac:chgData name="Jenny Toerien" userId="5a166c0d-fc55-4e4d-8a88-6977aa8a270d" providerId="ADAL" clId="{7BFE9E61-9A51-4744-9D58-F536B37033AB}" dt="2023-06-05T12:36:20.933" v="502"/>
          <ac:graphicFrameMkLst>
            <pc:docMk/>
            <pc:sldMk cId="238945847" sldId="411"/>
            <ac:graphicFrameMk id="5" creationId="{FB28A118-2622-5B4C-9342-7A6754C6678B}"/>
          </ac:graphicFrameMkLst>
        </pc:graphicFrameChg>
      </pc:sldChg>
      <pc:sldChg chg="addSp modSp add del">
        <pc:chgData name="Jenny Toerien" userId="5a166c0d-fc55-4e4d-8a88-6977aa8a270d" providerId="ADAL" clId="{7BFE9E61-9A51-4744-9D58-F536B37033AB}" dt="2023-06-20T11:50:22.447" v="2391" actId="47"/>
        <pc:sldMkLst>
          <pc:docMk/>
          <pc:sldMk cId="3911017987" sldId="411"/>
        </pc:sldMkLst>
        <pc:spChg chg="mod">
          <ac:chgData name="Jenny Toerien" userId="5a166c0d-fc55-4e4d-8a88-6977aa8a270d" providerId="ADAL" clId="{7BFE9E61-9A51-4744-9D58-F536B37033AB}" dt="2023-06-05T12:44:42.032" v="602"/>
          <ac:spMkLst>
            <pc:docMk/>
            <pc:sldMk cId="3911017987" sldId="411"/>
            <ac:spMk id="5" creationId="{A9421EC6-D044-9DE4-9E51-E8DA22388928}"/>
          </ac:spMkLst>
        </pc:spChg>
        <pc:spChg chg="mod">
          <ac:chgData name="Jenny Toerien" userId="5a166c0d-fc55-4e4d-8a88-6977aa8a270d" providerId="ADAL" clId="{7BFE9E61-9A51-4744-9D58-F536B37033AB}" dt="2023-06-05T12:44:42.032" v="602"/>
          <ac:spMkLst>
            <pc:docMk/>
            <pc:sldMk cId="3911017987" sldId="411"/>
            <ac:spMk id="7" creationId="{26C237F5-A1E5-12C8-1AF0-5E3A33F7E583}"/>
          </ac:spMkLst>
        </pc:spChg>
        <pc:spChg chg="mod">
          <ac:chgData name="Jenny Toerien" userId="5a166c0d-fc55-4e4d-8a88-6977aa8a270d" providerId="ADAL" clId="{7BFE9E61-9A51-4744-9D58-F536B37033AB}" dt="2023-06-05T12:44:42.032" v="602"/>
          <ac:spMkLst>
            <pc:docMk/>
            <pc:sldMk cId="3911017987" sldId="411"/>
            <ac:spMk id="8" creationId="{43D47AB2-EF0D-1A28-D37A-CB5B7019C58B}"/>
          </ac:spMkLst>
        </pc:spChg>
        <pc:spChg chg="mod">
          <ac:chgData name="Jenny Toerien" userId="5a166c0d-fc55-4e4d-8a88-6977aa8a270d" providerId="ADAL" clId="{7BFE9E61-9A51-4744-9D58-F536B37033AB}" dt="2023-06-05T12:44:42.032" v="602"/>
          <ac:spMkLst>
            <pc:docMk/>
            <pc:sldMk cId="3911017987" sldId="411"/>
            <ac:spMk id="9" creationId="{80322799-8D73-3C7F-4A9B-51006D798109}"/>
          </ac:spMkLst>
        </pc:spChg>
        <pc:spChg chg="mod">
          <ac:chgData name="Jenny Toerien" userId="5a166c0d-fc55-4e4d-8a88-6977aa8a270d" providerId="ADAL" clId="{7BFE9E61-9A51-4744-9D58-F536B37033AB}" dt="2023-06-05T12:44:42.032" v="602"/>
          <ac:spMkLst>
            <pc:docMk/>
            <pc:sldMk cId="3911017987" sldId="411"/>
            <ac:spMk id="10" creationId="{63B7D35E-5F08-CAE1-BB5D-34BB3D29BEED}"/>
          </ac:spMkLst>
        </pc:spChg>
        <pc:spChg chg="mod">
          <ac:chgData name="Jenny Toerien" userId="5a166c0d-fc55-4e4d-8a88-6977aa8a270d" providerId="ADAL" clId="{7BFE9E61-9A51-4744-9D58-F536B37033AB}" dt="2023-06-05T12:44:42.032" v="602"/>
          <ac:spMkLst>
            <pc:docMk/>
            <pc:sldMk cId="3911017987" sldId="411"/>
            <ac:spMk id="11" creationId="{FDD97E01-D6E2-07B0-EBE8-E629B22D4407}"/>
          </ac:spMkLst>
        </pc:spChg>
        <pc:grpChg chg="add mod">
          <ac:chgData name="Jenny Toerien" userId="5a166c0d-fc55-4e4d-8a88-6977aa8a270d" providerId="ADAL" clId="{7BFE9E61-9A51-4744-9D58-F536B37033AB}" dt="2023-06-05T12:44:42.032" v="602"/>
          <ac:grpSpMkLst>
            <pc:docMk/>
            <pc:sldMk cId="3911017987" sldId="411"/>
            <ac:grpSpMk id="3" creationId="{383FC25A-6B09-C369-3E72-DC77500B9908}"/>
          </ac:grpSpMkLst>
        </pc:grpChg>
      </pc:sldChg>
      <pc:sldChg chg="add">
        <pc:chgData name="Jenny Toerien" userId="5a166c0d-fc55-4e4d-8a88-6977aa8a270d" providerId="ADAL" clId="{7BFE9E61-9A51-4744-9D58-F536B37033AB}" dt="2023-06-05T12:49:09.817" v="673"/>
        <pc:sldMkLst>
          <pc:docMk/>
          <pc:sldMk cId="3922524154" sldId="412"/>
        </pc:sldMkLst>
      </pc:sldChg>
      <pc:sldChg chg="modSp add mod">
        <pc:chgData name="Jenny Toerien" userId="5a166c0d-fc55-4e4d-8a88-6977aa8a270d" providerId="ADAL" clId="{7BFE9E61-9A51-4744-9D58-F536B37033AB}" dt="2023-06-14T10:43:37.161" v="956" actId="14100"/>
        <pc:sldMkLst>
          <pc:docMk/>
          <pc:sldMk cId="1517542833" sldId="413"/>
        </pc:sldMkLst>
        <pc:spChg chg="mod">
          <ac:chgData name="Jenny Toerien" userId="5a166c0d-fc55-4e4d-8a88-6977aa8a270d" providerId="ADAL" clId="{7BFE9E61-9A51-4744-9D58-F536B37033AB}" dt="2023-06-14T10:43:19.479" v="955" actId="20577"/>
          <ac:spMkLst>
            <pc:docMk/>
            <pc:sldMk cId="1517542833" sldId="413"/>
            <ac:spMk id="23" creationId="{BCDBDD87-04DC-AE98-567E-44032FDF06F8}"/>
          </ac:spMkLst>
        </pc:spChg>
        <pc:spChg chg="mod">
          <ac:chgData name="Jenny Toerien" userId="5a166c0d-fc55-4e4d-8a88-6977aa8a270d" providerId="ADAL" clId="{7BFE9E61-9A51-4744-9D58-F536B37033AB}" dt="2023-06-14T10:43:37.161" v="956" actId="14100"/>
          <ac:spMkLst>
            <pc:docMk/>
            <pc:sldMk cId="1517542833" sldId="413"/>
            <ac:spMk id="25" creationId="{BC2846F7-3225-8BA6-B5F1-9E4B03C3D4FE}"/>
          </ac:spMkLst>
        </pc:spChg>
      </pc:sldChg>
      <pc:sldChg chg="add">
        <pc:chgData name="Jenny Toerien" userId="5a166c0d-fc55-4e4d-8a88-6977aa8a270d" providerId="ADAL" clId="{7BFE9E61-9A51-4744-9D58-F536B37033AB}" dt="2023-06-05T12:49:57.890" v="675"/>
        <pc:sldMkLst>
          <pc:docMk/>
          <pc:sldMk cId="999908415" sldId="414"/>
        </pc:sldMkLst>
      </pc:sldChg>
      <pc:sldChg chg="add del">
        <pc:chgData name="Jenny Toerien" userId="5a166c0d-fc55-4e4d-8a88-6977aa8a270d" providerId="ADAL" clId="{7BFE9E61-9A51-4744-9D58-F536B37033AB}" dt="2023-06-20T11:50:22.447" v="2391" actId="47"/>
        <pc:sldMkLst>
          <pc:docMk/>
          <pc:sldMk cId="1639265272" sldId="415"/>
        </pc:sldMkLst>
      </pc:sldChg>
      <pc:sldChg chg="add del">
        <pc:chgData name="Jenny Toerien" userId="5a166c0d-fc55-4e4d-8a88-6977aa8a270d" providerId="ADAL" clId="{7BFE9E61-9A51-4744-9D58-F536B37033AB}" dt="2023-06-20T11:50:22.447" v="2391" actId="47"/>
        <pc:sldMkLst>
          <pc:docMk/>
          <pc:sldMk cId="738070013" sldId="416"/>
        </pc:sldMkLst>
      </pc:sldChg>
      <pc:sldChg chg="modSp mod">
        <pc:chgData name="Jenny Toerien" userId="5a166c0d-fc55-4e4d-8a88-6977aa8a270d" providerId="ADAL" clId="{7BFE9E61-9A51-4744-9D58-F536B37033AB}" dt="2023-06-14T13:20:33.683" v="1525" actId="20577"/>
        <pc:sldMkLst>
          <pc:docMk/>
          <pc:sldMk cId="235428952" sldId="427"/>
        </pc:sldMkLst>
        <pc:spChg chg="mod">
          <ac:chgData name="Jenny Toerien" userId="5a166c0d-fc55-4e4d-8a88-6977aa8a270d" providerId="ADAL" clId="{7BFE9E61-9A51-4744-9D58-F536B37033AB}" dt="2023-06-14T13:19:09.493" v="1428" actId="1076"/>
          <ac:spMkLst>
            <pc:docMk/>
            <pc:sldMk cId="235428952" sldId="427"/>
            <ac:spMk id="2" creationId="{DB8C70D8-0A06-496C-AB06-87843D03CDE9}"/>
          </ac:spMkLst>
        </pc:spChg>
        <pc:spChg chg="mod">
          <ac:chgData name="Jenny Toerien" userId="5a166c0d-fc55-4e4d-8a88-6977aa8a270d" providerId="ADAL" clId="{7BFE9E61-9A51-4744-9D58-F536B37033AB}" dt="2023-06-14T13:20:33.683" v="1525" actId="20577"/>
          <ac:spMkLst>
            <pc:docMk/>
            <pc:sldMk cId="235428952" sldId="427"/>
            <ac:spMk id="3" creationId="{966016A0-A062-D11B-26D3-3C402708683D}"/>
          </ac:spMkLst>
        </pc:spChg>
      </pc:sldChg>
      <pc:sldChg chg="modSp mod">
        <pc:chgData name="Jenny Toerien" userId="5a166c0d-fc55-4e4d-8a88-6977aa8a270d" providerId="ADAL" clId="{7BFE9E61-9A51-4744-9D58-F536B37033AB}" dt="2023-06-14T13:19:55.611" v="1454" actId="27636"/>
        <pc:sldMkLst>
          <pc:docMk/>
          <pc:sldMk cId="1221012369" sldId="428"/>
        </pc:sldMkLst>
        <pc:spChg chg="mod">
          <ac:chgData name="Jenny Toerien" userId="5a166c0d-fc55-4e4d-8a88-6977aa8a270d" providerId="ADAL" clId="{7BFE9E61-9A51-4744-9D58-F536B37033AB}" dt="2023-06-14T13:19:55.611" v="1454" actId="27636"/>
          <ac:spMkLst>
            <pc:docMk/>
            <pc:sldMk cId="1221012369" sldId="428"/>
            <ac:spMk id="6" creationId="{FA209058-304E-D1D6-29AA-4861505BEE24}"/>
          </ac:spMkLst>
        </pc:spChg>
        <pc:spChg chg="mod">
          <ac:chgData name="Jenny Toerien" userId="5a166c0d-fc55-4e4d-8a88-6977aa8a270d" providerId="ADAL" clId="{7BFE9E61-9A51-4744-9D58-F536B37033AB}" dt="2023-06-14T08:36:51.118" v="805" actId="20577"/>
          <ac:spMkLst>
            <pc:docMk/>
            <pc:sldMk cId="1221012369" sldId="428"/>
            <ac:spMk id="15" creationId="{F06D7933-B749-B45C-D473-1C04B3FD497A}"/>
          </ac:spMkLst>
        </pc:spChg>
      </pc:sldChg>
      <pc:sldChg chg="modSp mod">
        <pc:chgData name="Jenny Toerien" userId="5a166c0d-fc55-4e4d-8a88-6977aa8a270d" providerId="ADAL" clId="{7BFE9E61-9A51-4744-9D58-F536B37033AB}" dt="2023-06-14T10:45:04.839" v="1108" actId="20577"/>
        <pc:sldMkLst>
          <pc:docMk/>
          <pc:sldMk cId="2652648944" sldId="429"/>
        </pc:sldMkLst>
        <pc:spChg chg="mod">
          <ac:chgData name="Jenny Toerien" userId="5a166c0d-fc55-4e4d-8a88-6977aa8a270d" providerId="ADAL" clId="{7BFE9E61-9A51-4744-9D58-F536B37033AB}" dt="2023-06-14T10:44:45.808" v="1096" actId="20577"/>
          <ac:spMkLst>
            <pc:docMk/>
            <pc:sldMk cId="2652648944" sldId="429"/>
            <ac:spMk id="6" creationId="{FA209058-304E-D1D6-29AA-4861505BEE24}"/>
          </ac:spMkLst>
        </pc:spChg>
        <pc:spChg chg="mod">
          <ac:chgData name="Jenny Toerien" userId="5a166c0d-fc55-4e4d-8a88-6977aa8a270d" providerId="ADAL" clId="{7BFE9E61-9A51-4744-9D58-F536B37033AB}" dt="2023-06-14T10:45:04.839" v="1108" actId="20577"/>
          <ac:spMkLst>
            <pc:docMk/>
            <pc:sldMk cId="2652648944" sldId="429"/>
            <ac:spMk id="15" creationId="{F06D7933-B749-B45C-D473-1C04B3FD497A}"/>
          </ac:spMkLst>
        </pc:spChg>
      </pc:sldChg>
      <pc:sldChg chg="modSp add del mod">
        <pc:chgData name="Jenny Toerien" userId="5a166c0d-fc55-4e4d-8a88-6977aa8a270d" providerId="ADAL" clId="{7BFE9E61-9A51-4744-9D58-F536B37033AB}" dt="2023-06-20T11:46:42.913" v="2078" actId="6549"/>
        <pc:sldMkLst>
          <pc:docMk/>
          <pc:sldMk cId="1741230159" sldId="436"/>
        </pc:sldMkLst>
        <pc:spChg chg="mod">
          <ac:chgData name="Jenny Toerien" userId="5a166c0d-fc55-4e4d-8a88-6977aa8a270d" providerId="ADAL" clId="{7BFE9E61-9A51-4744-9D58-F536B37033AB}" dt="2023-06-20T11:46:42.913" v="2078" actId="6549"/>
          <ac:spMkLst>
            <pc:docMk/>
            <pc:sldMk cId="1741230159" sldId="436"/>
            <ac:spMk id="3" creationId="{19CB0706-FCAC-09F3-53B6-8C9CF64E6E1A}"/>
          </ac:spMkLst>
        </pc:spChg>
        <pc:spChg chg="mod">
          <ac:chgData name="Jenny Toerien" userId="5a166c0d-fc55-4e4d-8a88-6977aa8a270d" providerId="ADAL" clId="{7BFE9E61-9A51-4744-9D58-F536B37033AB}" dt="2023-06-20T11:45:58.592" v="2017" actId="27636"/>
          <ac:spMkLst>
            <pc:docMk/>
            <pc:sldMk cId="1741230159" sldId="436"/>
            <ac:spMk id="29" creationId="{5E4F0803-D325-9B19-6747-126EED201D1C}"/>
          </ac:spMkLst>
        </pc:spChg>
        <pc:grpChg chg="mod">
          <ac:chgData name="Jenny Toerien" userId="5a166c0d-fc55-4e4d-8a88-6977aa8a270d" providerId="ADAL" clId="{7BFE9E61-9A51-4744-9D58-F536B37033AB}" dt="2023-06-20T11:46:32.831" v="2074" actId="14100"/>
          <ac:grpSpMkLst>
            <pc:docMk/>
            <pc:sldMk cId="1741230159" sldId="436"/>
            <ac:grpSpMk id="6" creationId="{9163D936-8CA9-3D45-6293-49B0A0E7C1AE}"/>
          </ac:grpSpMkLst>
        </pc:grpChg>
      </pc:sldChg>
      <pc:sldChg chg="add del">
        <pc:chgData name="Jenny Toerien" userId="5a166c0d-fc55-4e4d-8a88-6977aa8a270d" providerId="ADAL" clId="{7BFE9E61-9A51-4744-9D58-F536B37033AB}" dt="2023-06-20T11:45:45.391" v="2015" actId="47"/>
        <pc:sldMkLst>
          <pc:docMk/>
          <pc:sldMk cId="272972026" sldId="437"/>
        </pc:sldMkLst>
      </pc:sldChg>
      <pc:sldChg chg="add del">
        <pc:chgData name="Jenny Toerien" userId="5a166c0d-fc55-4e4d-8a88-6977aa8a270d" providerId="ADAL" clId="{7BFE9E61-9A51-4744-9D58-F536B37033AB}" dt="2023-06-20T11:41:00.974" v="1527"/>
        <pc:sldMkLst>
          <pc:docMk/>
          <pc:sldMk cId="3224000154" sldId="437"/>
        </pc:sldMkLst>
      </pc:sldChg>
      <pc:sldChg chg="modSp add del mod">
        <pc:chgData name="Jenny Toerien" userId="5a166c0d-fc55-4e4d-8a88-6977aa8a270d" providerId="ADAL" clId="{7BFE9E61-9A51-4744-9D58-F536B37033AB}" dt="2023-06-20T11:50:14.983" v="2390" actId="27636"/>
        <pc:sldMkLst>
          <pc:docMk/>
          <pc:sldMk cId="3820365554" sldId="439"/>
        </pc:sldMkLst>
        <pc:spChg chg="mod">
          <ac:chgData name="Jenny Toerien" userId="5a166c0d-fc55-4e4d-8a88-6977aa8a270d" providerId="ADAL" clId="{7BFE9E61-9A51-4744-9D58-F536B37033AB}" dt="2023-06-20T11:50:14.983" v="2390" actId="27636"/>
          <ac:spMkLst>
            <pc:docMk/>
            <pc:sldMk cId="3820365554" sldId="439"/>
            <ac:spMk id="29" creationId="{5E4F0803-D325-9B19-6747-126EED201D1C}"/>
          </ac:spMkLst>
        </pc:spChg>
      </pc:sldChg>
      <pc:sldChg chg="modSp add del mod">
        <pc:chgData name="Jenny Toerien" userId="5a166c0d-fc55-4e4d-8a88-6977aa8a270d" providerId="ADAL" clId="{7BFE9E61-9A51-4744-9D58-F536B37033AB}" dt="2023-06-20T11:48:49.668" v="2345" actId="20577"/>
        <pc:sldMkLst>
          <pc:docMk/>
          <pc:sldMk cId="2062686322" sldId="440"/>
        </pc:sldMkLst>
        <pc:spChg chg="mod">
          <ac:chgData name="Jenny Toerien" userId="5a166c0d-fc55-4e4d-8a88-6977aa8a270d" providerId="ADAL" clId="{7BFE9E61-9A51-4744-9D58-F536B37033AB}" dt="2023-06-20T11:41:28.257" v="1529"/>
          <ac:spMkLst>
            <pc:docMk/>
            <pc:sldMk cId="2062686322" sldId="440"/>
            <ac:spMk id="2" creationId="{DB8C70D8-0A06-496C-AB06-87843D03CDE9}"/>
          </ac:spMkLst>
        </pc:spChg>
        <pc:spChg chg="mod">
          <ac:chgData name="Jenny Toerien" userId="5a166c0d-fc55-4e4d-8a88-6977aa8a270d" providerId="ADAL" clId="{7BFE9E61-9A51-4744-9D58-F536B37033AB}" dt="2023-06-20T11:48:49.668" v="2345" actId="20577"/>
          <ac:spMkLst>
            <pc:docMk/>
            <pc:sldMk cId="2062686322" sldId="440"/>
            <ac:spMk id="4" creationId="{28E83C7E-FB3D-FC5E-372B-1A562F92D303}"/>
          </ac:spMkLst>
        </pc:spChg>
      </pc:sldChg>
      <pc:sldChg chg="modSp add del mod">
        <pc:chgData name="Jenny Toerien" userId="5a166c0d-fc55-4e4d-8a88-6977aa8a270d" providerId="ADAL" clId="{7BFE9E61-9A51-4744-9D58-F536B37033AB}" dt="2023-06-20T11:49:58.956" v="2386"/>
        <pc:sldMkLst>
          <pc:docMk/>
          <pc:sldMk cId="2867247486" sldId="441"/>
        </pc:sldMkLst>
        <pc:spChg chg="mod">
          <ac:chgData name="Jenny Toerien" userId="5a166c0d-fc55-4e4d-8a88-6977aa8a270d" providerId="ADAL" clId="{7BFE9E61-9A51-4744-9D58-F536B37033AB}" dt="2023-06-20T11:47:09.413" v="2116" actId="20577"/>
          <ac:spMkLst>
            <pc:docMk/>
            <pc:sldMk cId="2867247486" sldId="441"/>
            <ac:spMk id="3" creationId="{19CB0706-FCAC-09F3-53B6-8C9CF64E6E1A}"/>
          </ac:spMkLst>
        </pc:spChg>
        <pc:spChg chg="mod">
          <ac:chgData name="Jenny Toerien" userId="5a166c0d-fc55-4e4d-8a88-6977aa8a270d" providerId="ADAL" clId="{7BFE9E61-9A51-4744-9D58-F536B37033AB}" dt="2023-06-20T11:49:58.956" v="2386"/>
          <ac:spMkLst>
            <pc:docMk/>
            <pc:sldMk cId="2867247486" sldId="441"/>
            <ac:spMk id="29" creationId="{5E4F0803-D325-9B19-6747-126EED201D1C}"/>
          </ac:spMkLst>
        </pc:spChg>
      </pc:sldChg>
      <pc:sldChg chg="delSp modSp add del mod">
        <pc:chgData name="Jenny Toerien" userId="5a166c0d-fc55-4e4d-8a88-6977aa8a270d" providerId="ADAL" clId="{7BFE9E61-9A51-4744-9D58-F536B37033AB}" dt="2023-06-20T11:50:05.601" v="2388" actId="27636"/>
        <pc:sldMkLst>
          <pc:docMk/>
          <pc:sldMk cId="2052085007" sldId="442"/>
        </pc:sldMkLst>
        <pc:spChg chg="mod">
          <ac:chgData name="Jenny Toerien" userId="5a166c0d-fc55-4e4d-8a88-6977aa8a270d" providerId="ADAL" clId="{7BFE9E61-9A51-4744-9D58-F536B37033AB}" dt="2023-06-20T11:49:37.597" v="2380" actId="1076"/>
          <ac:spMkLst>
            <pc:docMk/>
            <pc:sldMk cId="2052085007" sldId="442"/>
            <ac:spMk id="4" creationId="{A356CE17-DD50-3D4A-8599-CD92C5960882}"/>
          </ac:spMkLst>
        </pc:spChg>
        <pc:spChg chg="mod">
          <ac:chgData name="Jenny Toerien" userId="5a166c0d-fc55-4e4d-8a88-6977aa8a270d" providerId="ADAL" clId="{7BFE9E61-9A51-4744-9D58-F536B37033AB}" dt="2023-06-20T11:49:37.597" v="2380" actId="1076"/>
          <ac:spMkLst>
            <pc:docMk/>
            <pc:sldMk cId="2052085007" sldId="442"/>
            <ac:spMk id="7" creationId="{9C4FBF5D-4296-3807-909B-99D2457C21FB}"/>
          </ac:spMkLst>
        </pc:spChg>
        <pc:spChg chg="del">
          <ac:chgData name="Jenny Toerien" userId="5a166c0d-fc55-4e4d-8a88-6977aa8a270d" providerId="ADAL" clId="{7BFE9E61-9A51-4744-9D58-F536B37033AB}" dt="2023-06-20T11:49:11.301" v="2346" actId="478"/>
          <ac:spMkLst>
            <pc:docMk/>
            <pc:sldMk cId="2052085007" sldId="442"/>
            <ac:spMk id="8" creationId="{59DF94A8-75DE-03FD-5BD6-861B45AC2C1C}"/>
          </ac:spMkLst>
        </pc:spChg>
        <pc:spChg chg="del">
          <ac:chgData name="Jenny Toerien" userId="5a166c0d-fc55-4e4d-8a88-6977aa8a270d" providerId="ADAL" clId="{7BFE9E61-9A51-4744-9D58-F536B37033AB}" dt="2023-06-20T11:49:13.937" v="2347" actId="478"/>
          <ac:spMkLst>
            <pc:docMk/>
            <pc:sldMk cId="2052085007" sldId="442"/>
            <ac:spMk id="9" creationId="{DFDDD984-93A0-CB44-C2ED-EA93C1CC604D}"/>
          </ac:spMkLst>
        </pc:spChg>
        <pc:spChg chg="mod">
          <ac:chgData name="Jenny Toerien" userId="5a166c0d-fc55-4e4d-8a88-6977aa8a270d" providerId="ADAL" clId="{7BFE9E61-9A51-4744-9D58-F536B37033AB}" dt="2023-06-20T11:49:31.896" v="2379" actId="20577"/>
          <ac:spMkLst>
            <pc:docMk/>
            <pc:sldMk cId="2052085007" sldId="442"/>
            <ac:spMk id="13" creationId="{D2FCBB59-1AE2-4992-91E2-5134C579F7A4}"/>
          </ac:spMkLst>
        </pc:spChg>
        <pc:spChg chg="mod">
          <ac:chgData name="Jenny Toerien" userId="5a166c0d-fc55-4e4d-8a88-6977aa8a270d" providerId="ADAL" clId="{7BFE9E61-9A51-4744-9D58-F536B37033AB}" dt="2023-06-20T11:49:40.117" v="2381" actId="1076"/>
          <ac:spMkLst>
            <pc:docMk/>
            <pc:sldMk cId="2052085007" sldId="442"/>
            <ac:spMk id="14" creationId="{5C4E1A04-0F24-FAC3-8B26-97A23E78379D}"/>
          </ac:spMkLst>
        </pc:spChg>
        <pc:spChg chg="mod">
          <ac:chgData name="Jenny Toerien" userId="5a166c0d-fc55-4e4d-8a88-6977aa8a270d" providerId="ADAL" clId="{7BFE9E61-9A51-4744-9D58-F536B37033AB}" dt="2023-06-20T11:49:42.847" v="2382" actId="1076"/>
          <ac:spMkLst>
            <pc:docMk/>
            <pc:sldMk cId="2052085007" sldId="442"/>
            <ac:spMk id="15" creationId="{984B088E-F243-C7ED-6ED4-8D20043222C2}"/>
          </ac:spMkLst>
        </pc:spChg>
        <pc:spChg chg="mod">
          <ac:chgData name="Jenny Toerien" userId="5a166c0d-fc55-4e4d-8a88-6977aa8a270d" providerId="ADAL" clId="{7BFE9E61-9A51-4744-9D58-F536B37033AB}" dt="2023-06-20T11:50:05.601" v="2388" actId="27636"/>
          <ac:spMkLst>
            <pc:docMk/>
            <pc:sldMk cId="2052085007" sldId="442"/>
            <ac:spMk id="29" creationId="{5E4F0803-D325-9B19-6747-126EED201D1C}"/>
          </ac:spMkLst>
        </pc:spChg>
      </pc:sldChg>
    </pc:docChg>
  </pc:docChgLst>
  <pc:docChgLst>
    <pc:chgData name="Jenny Toerien" userId="5a166c0d-fc55-4e4d-8a88-6977aa8a270d" providerId="ADAL" clId="{D718BA92-E7DC-334B-9C95-F84EABC7BCCC}"/>
    <pc:docChg chg="undo custSel addSld delSld modSld sldOrd">
      <pc:chgData name="Jenny Toerien" userId="5a166c0d-fc55-4e4d-8a88-6977aa8a270d" providerId="ADAL" clId="{D718BA92-E7DC-334B-9C95-F84EABC7BCCC}" dt="2023-06-19T01:56:44.997" v="8340" actId="5793"/>
      <pc:docMkLst>
        <pc:docMk/>
      </pc:docMkLst>
      <pc:sldChg chg="addSp modSp mod">
        <pc:chgData name="Jenny Toerien" userId="5a166c0d-fc55-4e4d-8a88-6977aa8a270d" providerId="ADAL" clId="{D718BA92-E7DC-334B-9C95-F84EABC7BCCC}" dt="2023-06-05T22:22:27.727" v="1784" actId="692"/>
        <pc:sldMkLst>
          <pc:docMk/>
          <pc:sldMk cId="109857222" sldId="256"/>
        </pc:sldMkLst>
        <pc:cxnChg chg="add mod">
          <ac:chgData name="Jenny Toerien" userId="5a166c0d-fc55-4e4d-8a88-6977aa8a270d" providerId="ADAL" clId="{D718BA92-E7DC-334B-9C95-F84EABC7BCCC}" dt="2023-06-05T22:22:27.727" v="1784" actId="692"/>
          <ac:cxnSpMkLst>
            <pc:docMk/>
            <pc:sldMk cId="109857222" sldId="256"/>
            <ac:cxnSpMk id="3" creationId="{6F1F9880-EFAA-07D2-CB34-78B108C603C7}"/>
          </ac:cxnSpMkLst>
        </pc:cxnChg>
      </pc:sldChg>
      <pc:sldChg chg="delSp modSp mod">
        <pc:chgData name="Jenny Toerien" userId="5a166c0d-fc55-4e4d-8a88-6977aa8a270d" providerId="ADAL" clId="{D718BA92-E7DC-334B-9C95-F84EABC7BCCC}" dt="2023-06-05T23:16:19.779" v="2267" actId="2711"/>
        <pc:sldMkLst>
          <pc:docMk/>
          <pc:sldMk cId="115005630" sldId="389"/>
        </pc:sldMkLst>
        <pc:spChg chg="mod">
          <ac:chgData name="Jenny Toerien" userId="5a166c0d-fc55-4e4d-8a88-6977aa8a270d" providerId="ADAL" clId="{D718BA92-E7DC-334B-9C95-F84EABC7BCCC}" dt="2023-06-05T23:16:19.779" v="2267" actId="2711"/>
          <ac:spMkLst>
            <pc:docMk/>
            <pc:sldMk cId="115005630" sldId="389"/>
            <ac:spMk id="2" creationId="{6CE7CD67-98A4-FA19-F184-BDF6D1A0342F}"/>
          </ac:spMkLst>
        </pc:spChg>
        <pc:spChg chg="del">
          <ac:chgData name="Jenny Toerien" userId="5a166c0d-fc55-4e4d-8a88-6977aa8a270d" providerId="ADAL" clId="{D718BA92-E7DC-334B-9C95-F84EABC7BCCC}" dt="2023-06-05T20:55:41.633" v="1" actId="478"/>
          <ac:spMkLst>
            <pc:docMk/>
            <pc:sldMk cId="115005630" sldId="389"/>
            <ac:spMk id="3" creationId="{178F6C89-C8FE-FF70-7406-98D426EFC5CF}"/>
          </ac:spMkLst>
        </pc:spChg>
        <pc:spChg chg="del">
          <ac:chgData name="Jenny Toerien" userId="5a166c0d-fc55-4e4d-8a88-6977aa8a270d" providerId="ADAL" clId="{D718BA92-E7DC-334B-9C95-F84EABC7BCCC}" dt="2023-06-05T20:55:39.119" v="0" actId="478"/>
          <ac:spMkLst>
            <pc:docMk/>
            <pc:sldMk cId="115005630" sldId="389"/>
            <ac:spMk id="4" creationId="{916572D1-7012-2B73-3207-5B8048161ED5}"/>
          </ac:spMkLst>
        </pc:spChg>
        <pc:spChg chg="mod">
          <ac:chgData name="Jenny Toerien" userId="5a166c0d-fc55-4e4d-8a88-6977aa8a270d" providerId="ADAL" clId="{D718BA92-E7DC-334B-9C95-F84EABC7BCCC}" dt="2023-06-05T21:06:11.329" v="67" actId="20577"/>
          <ac:spMkLst>
            <pc:docMk/>
            <pc:sldMk cId="115005630" sldId="389"/>
            <ac:spMk id="13" creationId="{03451551-2F61-4EA7-8A6D-0CFCFF1C01F1}"/>
          </ac:spMkLst>
        </pc:spChg>
        <pc:spChg chg="mod">
          <ac:chgData name="Jenny Toerien" userId="5a166c0d-fc55-4e4d-8a88-6977aa8a270d" providerId="ADAL" clId="{D718BA92-E7DC-334B-9C95-F84EABC7BCCC}" dt="2023-06-05T23:15:39.924" v="2262" actId="2711"/>
          <ac:spMkLst>
            <pc:docMk/>
            <pc:sldMk cId="115005630" sldId="389"/>
            <ac:spMk id="14" creationId="{174DDAB2-40EA-09E2-44FA-8D4AAC737150}"/>
          </ac:spMkLst>
        </pc:spChg>
        <pc:spChg chg="mod">
          <ac:chgData name="Jenny Toerien" userId="5a166c0d-fc55-4e4d-8a88-6977aa8a270d" providerId="ADAL" clId="{D718BA92-E7DC-334B-9C95-F84EABC7BCCC}" dt="2023-06-05T23:15:49.755" v="2263" actId="2711"/>
          <ac:spMkLst>
            <pc:docMk/>
            <pc:sldMk cId="115005630" sldId="389"/>
            <ac:spMk id="15" creationId="{E3ED5B1D-81C3-418C-C7AC-73FF5075004D}"/>
          </ac:spMkLst>
        </pc:spChg>
        <pc:spChg chg="mod">
          <ac:chgData name="Jenny Toerien" userId="5a166c0d-fc55-4e4d-8a88-6977aa8a270d" providerId="ADAL" clId="{D718BA92-E7DC-334B-9C95-F84EABC7BCCC}" dt="2023-06-05T23:15:57.211" v="2264" actId="2711"/>
          <ac:spMkLst>
            <pc:docMk/>
            <pc:sldMk cId="115005630" sldId="389"/>
            <ac:spMk id="16" creationId="{6803F334-ED29-D4E2-92A0-AAB2E2E02D4D}"/>
          </ac:spMkLst>
        </pc:spChg>
        <pc:spChg chg="mod">
          <ac:chgData name="Jenny Toerien" userId="5a166c0d-fc55-4e4d-8a88-6977aa8a270d" providerId="ADAL" clId="{D718BA92-E7DC-334B-9C95-F84EABC7BCCC}" dt="2023-06-05T23:16:09.867" v="2266" actId="14100"/>
          <ac:spMkLst>
            <pc:docMk/>
            <pc:sldMk cId="115005630" sldId="389"/>
            <ac:spMk id="17" creationId="{A7DC4556-0D02-A718-CE21-9E6CF53995DF}"/>
          </ac:spMkLst>
        </pc:spChg>
        <pc:picChg chg="mod">
          <ac:chgData name="Jenny Toerien" userId="5a166c0d-fc55-4e4d-8a88-6977aa8a270d" providerId="ADAL" clId="{D718BA92-E7DC-334B-9C95-F84EABC7BCCC}" dt="2023-06-05T21:12:30.977" v="427" actId="14100"/>
          <ac:picMkLst>
            <pc:docMk/>
            <pc:sldMk cId="115005630" sldId="389"/>
            <ac:picMk id="12" creationId="{C2DCC598-60B8-DCBB-F4D6-3D8799A03D60}"/>
          </ac:picMkLst>
        </pc:picChg>
      </pc:sldChg>
      <pc:sldChg chg="del">
        <pc:chgData name="Jenny Toerien" userId="5a166c0d-fc55-4e4d-8a88-6977aa8a270d" providerId="ADAL" clId="{D718BA92-E7DC-334B-9C95-F84EABC7BCCC}" dt="2023-06-09T03:16:39.490" v="6283" actId="2696"/>
        <pc:sldMkLst>
          <pc:docMk/>
          <pc:sldMk cId="2092985936" sldId="390"/>
        </pc:sldMkLst>
      </pc:sldChg>
      <pc:sldChg chg="addSp delSp modSp mod">
        <pc:chgData name="Jenny Toerien" userId="5a166c0d-fc55-4e4d-8a88-6977aa8a270d" providerId="ADAL" clId="{D718BA92-E7DC-334B-9C95-F84EABC7BCCC}" dt="2023-06-14T00:40:40.704" v="7504" actId="113"/>
        <pc:sldMkLst>
          <pc:docMk/>
          <pc:sldMk cId="1131107879" sldId="391"/>
        </pc:sldMkLst>
        <pc:spChg chg="mod">
          <ac:chgData name="Jenny Toerien" userId="5a166c0d-fc55-4e4d-8a88-6977aa8a270d" providerId="ADAL" clId="{D718BA92-E7DC-334B-9C95-F84EABC7BCCC}" dt="2023-06-14T00:26:52.962" v="6663" actId="20577"/>
          <ac:spMkLst>
            <pc:docMk/>
            <pc:sldMk cId="1131107879" sldId="391"/>
            <ac:spMk id="2" creationId="{DB8C70D8-0A06-496C-AB06-87843D03CDE9}"/>
          </ac:spMkLst>
        </pc:spChg>
        <pc:spChg chg="add del mod">
          <ac:chgData name="Jenny Toerien" userId="5a166c0d-fc55-4e4d-8a88-6977aa8a270d" providerId="ADAL" clId="{D718BA92-E7DC-334B-9C95-F84EABC7BCCC}" dt="2023-06-14T00:29:01.038" v="6687" actId="478"/>
          <ac:spMkLst>
            <pc:docMk/>
            <pc:sldMk cId="1131107879" sldId="391"/>
            <ac:spMk id="3" creationId="{966016A0-A062-D11B-26D3-3C402708683D}"/>
          </ac:spMkLst>
        </pc:spChg>
        <pc:spChg chg="mod">
          <ac:chgData name="Jenny Toerien" userId="5a166c0d-fc55-4e4d-8a88-6977aa8a270d" providerId="ADAL" clId="{D718BA92-E7DC-334B-9C95-F84EABC7BCCC}" dt="2023-06-14T00:40:40.704" v="7504" actId="113"/>
          <ac:spMkLst>
            <pc:docMk/>
            <pc:sldMk cId="1131107879" sldId="391"/>
            <ac:spMk id="6" creationId="{FA209058-304E-D1D6-29AA-4861505BEE24}"/>
          </ac:spMkLst>
        </pc:spChg>
        <pc:spChg chg="add mod">
          <ac:chgData name="Jenny Toerien" userId="5a166c0d-fc55-4e4d-8a88-6977aa8a270d" providerId="ADAL" clId="{D718BA92-E7DC-334B-9C95-F84EABC7BCCC}" dt="2023-06-14T00:30:30.934" v="6702" actId="122"/>
          <ac:spMkLst>
            <pc:docMk/>
            <pc:sldMk cId="1131107879" sldId="391"/>
            <ac:spMk id="8" creationId="{C0E7ED50-927D-B972-38D0-E15D7E215E4B}"/>
          </ac:spMkLst>
        </pc:spChg>
        <pc:spChg chg="add mod">
          <ac:chgData name="Jenny Toerien" userId="5a166c0d-fc55-4e4d-8a88-6977aa8a270d" providerId="ADAL" clId="{D718BA92-E7DC-334B-9C95-F84EABC7BCCC}" dt="2023-06-14T00:30:23.380" v="6700" actId="255"/>
          <ac:spMkLst>
            <pc:docMk/>
            <pc:sldMk cId="1131107879" sldId="391"/>
            <ac:spMk id="15" creationId="{F06D7933-B749-B45C-D473-1C04B3FD497A}"/>
          </ac:spMkLst>
        </pc:spChg>
        <pc:spChg chg="add mod">
          <ac:chgData name="Jenny Toerien" userId="5a166c0d-fc55-4e4d-8a88-6977aa8a270d" providerId="ADAL" clId="{D718BA92-E7DC-334B-9C95-F84EABC7BCCC}" dt="2023-06-14T00:30:14.363" v="6698" actId="255"/>
          <ac:spMkLst>
            <pc:docMk/>
            <pc:sldMk cId="1131107879" sldId="391"/>
            <ac:spMk id="17" creationId="{7CC7C53D-2EC7-84B9-3415-40B88B778755}"/>
          </ac:spMkLst>
        </pc:spChg>
        <pc:spChg chg="add mod">
          <ac:chgData name="Jenny Toerien" userId="5a166c0d-fc55-4e4d-8a88-6977aa8a270d" providerId="ADAL" clId="{D718BA92-E7DC-334B-9C95-F84EABC7BCCC}" dt="2023-06-14T00:30:01.684" v="6696" actId="255"/>
          <ac:spMkLst>
            <pc:docMk/>
            <pc:sldMk cId="1131107879" sldId="391"/>
            <ac:spMk id="19" creationId="{B0A999E1-9EAE-4577-3A49-CD9F95E36DC4}"/>
          </ac:spMkLst>
        </pc:spChg>
        <pc:spChg chg="add mod">
          <ac:chgData name="Jenny Toerien" userId="5a166c0d-fc55-4e4d-8a88-6977aa8a270d" providerId="ADAL" clId="{D718BA92-E7DC-334B-9C95-F84EABC7BCCC}" dt="2023-06-14T00:29:47.632" v="6694" actId="255"/>
          <ac:spMkLst>
            <pc:docMk/>
            <pc:sldMk cId="1131107879" sldId="391"/>
            <ac:spMk id="21" creationId="{98D958D6-1610-3A35-0682-8E1BD601A119}"/>
          </ac:spMkLst>
        </pc:spChg>
        <pc:grpChg chg="add del mod">
          <ac:chgData name="Jenny Toerien" userId="5a166c0d-fc55-4e4d-8a88-6977aa8a270d" providerId="ADAL" clId="{D718BA92-E7DC-334B-9C95-F84EABC7BCCC}" dt="2023-06-14T00:40:10.032" v="7478" actId="478"/>
          <ac:grpSpMkLst>
            <pc:docMk/>
            <pc:sldMk cId="1131107879" sldId="391"/>
            <ac:grpSpMk id="4" creationId="{26892E75-A46E-94DE-5596-DE41C5455F0B}"/>
          </ac:grpSpMkLst>
        </pc:grpChg>
        <pc:grpChg chg="add mod">
          <ac:chgData name="Jenny Toerien" userId="5a166c0d-fc55-4e4d-8a88-6977aa8a270d" providerId="ADAL" clId="{D718BA92-E7DC-334B-9C95-F84EABC7BCCC}" dt="2023-06-14T00:29:13.369" v="6688"/>
          <ac:grpSpMkLst>
            <pc:docMk/>
            <pc:sldMk cId="1131107879" sldId="391"/>
            <ac:grpSpMk id="7" creationId="{3B9011F2-CBEE-6A96-C3CC-B4334E801BBB}"/>
          </ac:grpSpMkLst>
        </pc:grpChg>
        <pc:grpChg chg="add mod">
          <ac:chgData name="Jenny Toerien" userId="5a166c0d-fc55-4e4d-8a88-6977aa8a270d" providerId="ADAL" clId="{D718BA92-E7DC-334B-9C95-F84EABC7BCCC}" dt="2023-06-14T00:29:13.369" v="6688"/>
          <ac:grpSpMkLst>
            <pc:docMk/>
            <pc:sldMk cId="1131107879" sldId="391"/>
            <ac:grpSpMk id="11" creationId="{BA4F67BA-C347-37F6-3718-43D50BACE846}"/>
          </ac:grpSpMkLst>
        </pc:grpChg>
        <pc:grpChg chg="add mod">
          <ac:chgData name="Jenny Toerien" userId="5a166c0d-fc55-4e4d-8a88-6977aa8a270d" providerId="ADAL" clId="{D718BA92-E7DC-334B-9C95-F84EABC7BCCC}" dt="2023-06-14T00:29:13.369" v="6688"/>
          <ac:grpSpMkLst>
            <pc:docMk/>
            <pc:sldMk cId="1131107879" sldId="391"/>
            <ac:grpSpMk id="12" creationId="{8DC995A0-13B4-4993-ABCA-83A80C1A98FF}"/>
          </ac:grpSpMkLst>
        </pc:grpChg>
        <pc:grpChg chg="add mod">
          <ac:chgData name="Jenny Toerien" userId="5a166c0d-fc55-4e4d-8a88-6977aa8a270d" providerId="ADAL" clId="{D718BA92-E7DC-334B-9C95-F84EABC7BCCC}" dt="2023-06-14T00:29:13.369" v="6688"/>
          <ac:grpSpMkLst>
            <pc:docMk/>
            <pc:sldMk cId="1131107879" sldId="391"/>
            <ac:grpSpMk id="13" creationId="{14B94AFE-092F-653A-5D36-18685637B897}"/>
          </ac:grpSpMkLst>
        </pc:grpChg>
        <pc:grpChg chg="add mod">
          <ac:chgData name="Jenny Toerien" userId="5a166c0d-fc55-4e4d-8a88-6977aa8a270d" providerId="ADAL" clId="{D718BA92-E7DC-334B-9C95-F84EABC7BCCC}" dt="2023-06-14T00:29:13.369" v="6688"/>
          <ac:grpSpMkLst>
            <pc:docMk/>
            <pc:sldMk cId="1131107879" sldId="391"/>
            <ac:grpSpMk id="14" creationId="{9CE8583C-E4E7-ACE7-687B-4C4DEF63577F}"/>
          </ac:grpSpMkLst>
        </pc:grpChg>
        <pc:graphicFrameChg chg="del mod">
          <ac:chgData name="Jenny Toerien" userId="5a166c0d-fc55-4e4d-8a88-6977aa8a270d" providerId="ADAL" clId="{D718BA92-E7DC-334B-9C95-F84EABC7BCCC}" dt="2023-06-14T00:14:19.624" v="6565" actId="478"/>
          <ac:graphicFrameMkLst>
            <pc:docMk/>
            <pc:sldMk cId="1131107879" sldId="391"/>
            <ac:graphicFrameMk id="5" creationId="{FB28A118-2622-5B4C-9342-7A6754C6678B}"/>
          </ac:graphicFrameMkLst>
        </pc:graphicFrameChg>
        <pc:picChg chg="add mod">
          <ac:chgData name="Jenny Toerien" userId="5a166c0d-fc55-4e4d-8a88-6977aa8a270d" providerId="ADAL" clId="{D718BA92-E7DC-334B-9C95-F84EABC7BCCC}" dt="2023-06-14T00:29:13.369" v="6688"/>
          <ac:picMkLst>
            <pc:docMk/>
            <pc:sldMk cId="1131107879" sldId="391"/>
            <ac:picMk id="10" creationId="{D84B4EBB-A55C-4E03-15C3-B1689DFC3E1E}"/>
          </ac:picMkLst>
        </pc:picChg>
        <pc:cxnChg chg="add mod">
          <ac:chgData name="Jenny Toerien" userId="5a166c0d-fc55-4e4d-8a88-6977aa8a270d" providerId="ADAL" clId="{D718BA92-E7DC-334B-9C95-F84EABC7BCCC}" dt="2023-06-14T00:29:13.369" v="6688"/>
          <ac:cxnSpMkLst>
            <pc:docMk/>
            <pc:sldMk cId="1131107879" sldId="391"/>
            <ac:cxnSpMk id="16" creationId="{704DFAF7-CA13-6F56-9108-16D646A92144}"/>
          </ac:cxnSpMkLst>
        </pc:cxnChg>
        <pc:cxnChg chg="add mod">
          <ac:chgData name="Jenny Toerien" userId="5a166c0d-fc55-4e4d-8a88-6977aa8a270d" providerId="ADAL" clId="{D718BA92-E7DC-334B-9C95-F84EABC7BCCC}" dt="2023-06-14T00:29:13.369" v="6688"/>
          <ac:cxnSpMkLst>
            <pc:docMk/>
            <pc:sldMk cId="1131107879" sldId="391"/>
            <ac:cxnSpMk id="18" creationId="{B71CABB3-39BE-FB27-B5D8-910D3CF2C8DD}"/>
          </ac:cxnSpMkLst>
        </pc:cxnChg>
        <pc:cxnChg chg="add mod">
          <ac:chgData name="Jenny Toerien" userId="5a166c0d-fc55-4e4d-8a88-6977aa8a270d" providerId="ADAL" clId="{D718BA92-E7DC-334B-9C95-F84EABC7BCCC}" dt="2023-06-14T00:29:13.369" v="6688"/>
          <ac:cxnSpMkLst>
            <pc:docMk/>
            <pc:sldMk cId="1131107879" sldId="391"/>
            <ac:cxnSpMk id="20" creationId="{D0A035C6-7832-093D-7B08-446FD50A3DDE}"/>
          </ac:cxnSpMkLst>
        </pc:cxnChg>
        <pc:cxnChg chg="add mod">
          <ac:chgData name="Jenny Toerien" userId="5a166c0d-fc55-4e4d-8a88-6977aa8a270d" providerId="ADAL" clId="{D718BA92-E7DC-334B-9C95-F84EABC7BCCC}" dt="2023-06-14T00:29:13.369" v="6688"/>
          <ac:cxnSpMkLst>
            <pc:docMk/>
            <pc:sldMk cId="1131107879" sldId="391"/>
            <ac:cxnSpMk id="22" creationId="{76A568CD-33FD-2C7F-E621-44F7FEECC3F6}"/>
          </ac:cxnSpMkLst>
        </pc:cxnChg>
      </pc:sldChg>
      <pc:sldChg chg="addSp delSp modSp mod modNotesTx">
        <pc:chgData name="Jenny Toerien" userId="5a166c0d-fc55-4e4d-8a88-6977aa8a270d" providerId="ADAL" clId="{D718BA92-E7DC-334B-9C95-F84EABC7BCCC}" dt="2023-06-19T01:56:24.777" v="8316" actId="20577"/>
        <pc:sldMkLst>
          <pc:docMk/>
          <pc:sldMk cId="3794298826" sldId="392"/>
        </pc:sldMkLst>
        <pc:spChg chg="mod">
          <ac:chgData name="Jenny Toerien" userId="5a166c0d-fc55-4e4d-8a88-6977aa8a270d" providerId="ADAL" clId="{D718BA92-E7DC-334B-9C95-F84EABC7BCCC}" dt="2023-06-09T00:51:32.632" v="3005" actId="255"/>
          <ac:spMkLst>
            <pc:docMk/>
            <pc:sldMk cId="3794298826" sldId="392"/>
            <ac:spMk id="2" creationId="{DB8C70D8-0A06-496C-AB06-87843D03CDE9}"/>
          </ac:spMkLst>
        </pc:spChg>
        <pc:spChg chg="add mod">
          <ac:chgData name="Jenny Toerien" userId="5a166c0d-fc55-4e4d-8a88-6977aa8a270d" providerId="ADAL" clId="{D718BA92-E7DC-334B-9C95-F84EABC7BCCC}" dt="2023-06-09T00:57:33.731" v="3182" actId="20577"/>
          <ac:spMkLst>
            <pc:docMk/>
            <pc:sldMk cId="3794298826" sldId="392"/>
            <ac:spMk id="3" creationId="{FF3D50D7-97D1-950E-999D-AE26BA0B88B7}"/>
          </ac:spMkLst>
        </pc:spChg>
        <pc:spChg chg="mod">
          <ac:chgData name="Jenny Toerien" userId="5a166c0d-fc55-4e4d-8a88-6977aa8a270d" providerId="ADAL" clId="{D718BA92-E7DC-334B-9C95-F84EABC7BCCC}" dt="2023-06-09T00:57:53.075" v="3183" actId="113"/>
          <ac:spMkLst>
            <pc:docMk/>
            <pc:sldMk cId="3794298826" sldId="392"/>
            <ac:spMk id="6" creationId="{FA209058-304E-D1D6-29AA-4861505BEE24}"/>
          </ac:spMkLst>
        </pc:spChg>
        <pc:graphicFrameChg chg="del mod">
          <ac:chgData name="Jenny Toerien" userId="5a166c0d-fc55-4e4d-8a88-6977aa8a270d" providerId="ADAL" clId="{D718BA92-E7DC-334B-9C95-F84EABC7BCCC}" dt="2023-06-09T00:40:50.437" v="2587" actId="478"/>
          <ac:graphicFrameMkLst>
            <pc:docMk/>
            <pc:sldMk cId="3794298826" sldId="392"/>
            <ac:graphicFrameMk id="5" creationId="{FB28A118-2622-5B4C-9342-7A6754C6678B}"/>
          </ac:graphicFrameMkLst>
        </pc:graphicFrameChg>
        <pc:cxnChg chg="add mod">
          <ac:chgData name="Jenny Toerien" userId="5a166c0d-fc55-4e4d-8a88-6977aa8a270d" providerId="ADAL" clId="{D718BA92-E7DC-334B-9C95-F84EABC7BCCC}" dt="2023-06-09T00:57:09.405" v="3177" actId="1076"/>
          <ac:cxnSpMkLst>
            <pc:docMk/>
            <pc:sldMk cId="3794298826" sldId="392"/>
            <ac:cxnSpMk id="7" creationId="{16504331-6E37-64B2-AC7A-9153ACC08464}"/>
          </ac:cxnSpMkLst>
        </pc:cxnChg>
        <pc:cxnChg chg="add mod">
          <ac:chgData name="Jenny Toerien" userId="5a166c0d-fc55-4e4d-8a88-6977aa8a270d" providerId="ADAL" clId="{D718BA92-E7DC-334B-9C95-F84EABC7BCCC}" dt="2023-06-09T00:56:18.143" v="3161" actId="208"/>
          <ac:cxnSpMkLst>
            <pc:docMk/>
            <pc:sldMk cId="3794298826" sldId="392"/>
            <ac:cxnSpMk id="8" creationId="{ADC4E45A-E564-8D0F-1AC4-37B7319016CD}"/>
          </ac:cxnSpMkLst>
        </pc:cxnChg>
        <pc:cxnChg chg="add mod">
          <ac:chgData name="Jenny Toerien" userId="5a166c0d-fc55-4e4d-8a88-6977aa8a270d" providerId="ADAL" clId="{D718BA92-E7DC-334B-9C95-F84EABC7BCCC}" dt="2023-06-09T00:56:35.397" v="3166" actId="1076"/>
          <ac:cxnSpMkLst>
            <pc:docMk/>
            <pc:sldMk cId="3794298826" sldId="392"/>
            <ac:cxnSpMk id="9" creationId="{ABF1E8A0-469B-E628-7DB8-AD598A92E1C9}"/>
          </ac:cxnSpMkLst>
        </pc:cxnChg>
        <pc:cxnChg chg="add mod">
          <ac:chgData name="Jenny Toerien" userId="5a166c0d-fc55-4e4d-8a88-6977aa8a270d" providerId="ADAL" clId="{D718BA92-E7DC-334B-9C95-F84EABC7BCCC}" dt="2023-06-09T00:56:30.568" v="3165" actId="1076"/>
          <ac:cxnSpMkLst>
            <pc:docMk/>
            <pc:sldMk cId="3794298826" sldId="392"/>
            <ac:cxnSpMk id="11" creationId="{99E72B8D-28A5-0A12-D718-FC8506A720AC}"/>
          </ac:cxnSpMkLst>
        </pc:cxnChg>
        <pc:cxnChg chg="add mod">
          <ac:chgData name="Jenny Toerien" userId="5a166c0d-fc55-4e4d-8a88-6977aa8a270d" providerId="ADAL" clId="{D718BA92-E7DC-334B-9C95-F84EABC7BCCC}" dt="2023-06-09T00:57:01.554" v="3176" actId="1076"/>
          <ac:cxnSpMkLst>
            <pc:docMk/>
            <pc:sldMk cId="3794298826" sldId="392"/>
            <ac:cxnSpMk id="12" creationId="{8AAA2A33-C5B0-4380-423A-B7898B660606}"/>
          </ac:cxnSpMkLst>
        </pc:cxnChg>
      </pc:sldChg>
      <pc:sldChg chg="addSp delSp modSp mod">
        <pc:chgData name="Jenny Toerien" userId="5a166c0d-fc55-4e4d-8a88-6977aa8a270d" providerId="ADAL" clId="{D718BA92-E7DC-334B-9C95-F84EABC7BCCC}" dt="2023-06-05T23:16:32.379" v="2268" actId="2711"/>
        <pc:sldMkLst>
          <pc:docMk/>
          <pc:sldMk cId="729437195" sldId="402"/>
        </pc:sldMkLst>
        <pc:spChg chg="mod">
          <ac:chgData name="Jenny Toerien" userId="5a166c0d-fc55-4e4d-8a88-6977aa8a270d" providerId="ADAL" clId="{D718BA92-E7DC-334B-9C95-F84EABC7BCCC}" dt="2023-06-05T23:16:32.379" v="2268" actId="2711"/>
          <ac:spMkLst>
            <pc:docMk/>
            <pc:sldMk cId="729437195" sldId="402"/>
            <ac:spMk id="2" creationId="{32109659-A3E5-E1EA-CEEB-7C996B77AF16}"/>
          </ac:spMkLst>
        </pc:spChg>
        <pc:spChg chg="del">
          <ac:chgData name="Jenny Toerien" userId="5a166c0d-fc55-4e4d-8a88-6977aa8a270d" providerId="ADAL" clId="{D718BA92-E7DC-334B-9C95-F84EABC7BCCC}" dt="2023-06-05T21:13:44.942" v="434" actId="478"/>
          <ac:spMkLst>
            <pc:docMk/>
            <pc:sldMk cId="729437195" sldId="402"/>
            <ac:spMk id="4" creationId="{19695171-96D8-E16D-47A2-68CF4C7D593D}"/>
          </ac:spMkLst>
        </pc:spChg>
        <pc:spChg chg="mod">
          <ac:chgData name="Jenny Toerien" userId="5a166c0d-fc55-4e4d-8a88-6977aa8a270d" providerId="ADAL" clId="{D718BA92-E7DC-334B-9C95-F84EABC7BCCC}" dt="2023-06-05T22:07:00.456" v="1118" actId="1076"/>
          <ac:spMkLst>
            <pc:docMk/>
            <pc:sldMk cId="729437195" sldId="402"/>
            <ac:spMk id="5" creationId="{937A333F-4573-FE16-5170-518757E26E93}"/>
          </ac:spMkLst>
        </pc:spChg>
        <pc:spChg chg="del">
          <ac:chgData name="Jenny Toerien" userId="5a166c0d-fc55-4e4d-8a88-6977aa8a270d" providerId="ADAL" clId="{D718BA92-E7DC-334B-9C95-F84EABC7BCCC}" dt="2023-06-05T21:13:49.133" v="435" actId="478"/>
          <ac:spMkLst>
            <pc:docMk/>
            <pc:sldMk cId="729437195" sldId="402"/>
            <ac:spMk id="6" creationId="{6A667542-B084-169D-09C5-10F00C681AFB}"/>
          </ac:spMkLst>
        </pc:spChg>
        <pc:spChg chg="del">
          <ac:chgData name="Jenny Toerien" userId="5a166c0d-fc55-4e4d-8a88-6977aa8a270d" providerId="ADAL" clId="{D718BA92-E7DC-334B-9C95-F84EABC7BCCC}" dt="2023-06-05T21:13:54.200" v="437" actId="478"/>
          <ac:spMkLst>
            <pc:docMk/>
            <pc:sldMk cId="729437195" sldId="402"/>
            <ac:spMk id="7" creationId="{5F6536EB-261E-ACDC-7903-59C1C63DE1D1}"/>
          </ac:spMkLst>
        </pc:spChg>
        <pc:spChg chg="del">
          <ac:chgData name="Jenny Toerien" userId="5a166c0d-fc55-4e4d-8a88-6977aa8a270d" providerId="ADAL" clId="{D718BA92-E7DC-334B-9C95-F84EABC7BCCC}" dt="2023-06-05T21:13:55.601" v="438" actId="478"/>
          <ac:spMkLst>
            <pc:docMk/>
            <pc:sldMk cId="729437195" sldId="402"/>
            <ac:spMk id="8" creationId="{79A04202-3863-C8F8-EE93-A871A7ED7BC8}"/>
          </ac:spMkLst>
        </pc:spChg>
        <pc:spChg chg="del">
          <ac:chgData name="Jenny Toerien" userId="5a166c0d-fc55-4e4d-8a88-6977aa8a270d" providerId="ADAL" clId="{D718BA92-E7DC-334B-9C95-F84EABC7BCCC}" dt="2023-06-05T21:13:57.256" v="439" actId="478"/>
          <ac:spMkLst>
            <pc:docMk/>
            <pc:sldMk cId="729437195" sldId="402"/>
            <ac:spMk id="9" creationId="{32AB860E-EB40-CA82-8BE3-8A9FFDA66493}"/>
          </ac:spMkLst>
        </pc:spChg>
        <pc:spChg chg="del mod">
          <ac:chgData name="Jenny Toerien" userId="5a166c0d-fc55-4e4d-8a88-6977aa8a270d" providerId="ADAL" clId="{D718BA92-E7DC-334B-9C95-F84EABC7BCCC}" dt="2023-06-05T21:13:59.065" v="440" actId="478"/>
          <ac:spMkLst>
            <pc:docMk/>
            <pc:sldMk cId="729437195" sldId="402"/>
            <ac:spMk id="10" creationId="{45F969A3-54BA-A5D6-F1B9-E27876DEFBEF}"/>
          </ac:spMkLst>
        </pc:spChg>
        <pc:spChg chg="add mod">
          <ac:chgData name="Jenny Toerien" userId="5a166c0d-fc55-4e4d-8a88-6977aa8a270d" providerId="ADAL" clId="{D718BA92-E7DC-334B-9C95-F84EABC7BCCC}" dt="2023-06-05T23:14:39.207" v="2243" actId="2711"/>
          <ac:spMkLst>
            <pc:docMk/>
            <pc:sldMk cId="729437195" sldId="402"/>
            <ac:spMk id="11" creationId="{71AC8B38-FB33-2278-4D17-5C289A225817}"/>
          </ac:spMkLst>
        </pc:spChg>
        <pc:spChg chg="add mod">
          <ac:chgData name="Jenny Toerien" userId="5a166c0d-fc55-4e4d-8a88-6977aa8a270d" providerId="ADAL" clId="{D718BA92-E7DC-334B-9C95-F84EABC7BCCC}" dt="2023-06-05T23:14:46.829" v="2244" actId="2711"/>
          <ac:spMkLst>
            <pc:docMk/>
            <pc:sldMk cId="729437195" sldId="402"/>
            <ac:spMk id="12" creationId="{23C6F07C-494D-917B-87A3-50DC723BBFBE}"/>
          </ac:spMkLst>
        </pc:spChg>
        <pc:spChg chg="add mod">
          <ac:chgData name="Jenny Toerien" userId="5a166c0d-fc55-4e4d-8a88-6977aa8a270d" providerId="ADAL" clId="{D718BA92-E7DC-334B-9C95-F84EABC7BCCC}" dt="2023-06-05T23:14:30.960" v="2242" actId="2711"/>
          <ac:spMkLst>
            <pc:docMk/>
            <pc:sldMk cId="729437195" sldId="402"/>
            <ac:spMk id="13" creationId="{78D5311C-C12C-3660-3383-067A2089ACA9}"/>
          </ac:spMkLst>
        </pc:spChg>
        <pc:spChg chg="add mod">
          <ac:chgData name="Jenny Toerien" userId="5a166c0d-fc55-4e4d-8a88-6977aa8a270d" providerId="ADAL" clId="{D718BA92-E7DC-334B-9C95-F84EABC7BCCC}" dt="2023-06-05T23:14:55.381" v="2245" actId="2711"/>
          <ac:spMkLst>
            <pc:docMk/>
            <pc:sldMk cId="729437195" sldId="402"/>
            <ac:spMk id="14" creationId="{45BB0B29-2286-CEE9-9564-48176AAAE20D}"/>
          </ac:spMkLst>
        </pc:spChg>
        <pc:spChg chg="add mod">
          <ac:chgData name="Jenny Toerien" userId="5a166c0d-fc55-4e4d-8a88-6977aa8a270d" providerId="ADAL" clId="{D718BA92-E7DC-334B-9C95-F84EABC7BCCC}" dt="2023-06-05T23:15:15.759" v="2260" actId="20577"/>
          <ac:spMkLst>
            <pc:docMk/>
            <pc:sldMk cId="729437195" sldId="402"/>
            <ac:spMk id="15" creationId="{7F86E576-CF41-378A-743C-1D9D16BC71B3}"/>
          </ac:spMkLst>
        </pc:spChg>
        <pc:picChg chg="mod modCrop">
          <ac:chgData name="Jenny Toerien" userId="5a166c0d-fc55-4e4d-8a88-6977aa8a270d" providerId="ADAL" clId="{D718BA92-E7DC-334B-9C95-F84EABC7BCCC}" dt="2023-06-05T22:06:55.490" v="1117" actId="1076"/>
          <ac:picMkLst>
            <pc:docMk/>
            <pc:sldMk cId="729437195" sldId="402"/>
            <ac:picMk id="3" creationId="{53E23B9D-D364-9C53-7537-1A38FD43765A}"/>
          </ac:picMkLst>
        </pc:picChg>
      </pc:sldChg>
      <pc:sldChg chg="del">
        <pc:chgData name="Jenny Toerien" userId="5a166c0d-fc55-4e4d-8a88-6977aa8a270d" providerId="ADAL" clId="{D718BA92-E7DC-334B-9C95-F84EABC7BCCC}" dt="2023-06-09T03:16:41.829" v="6284" actId="2696"/>
        <pc:sldMkLst>
          <pc:docMk/>
          <pc:sldMk cId="2998136645" sldId="403"/>
        </pc:sldMkLst>
      </pc:sldChg>
      <pc:sldChg chg="addSp delSp modSp mod">
        <pc:chgData name="Jenny Toerien" userId="5a166c0d-fc55-4e4d-8a88-6977aa8a270d" providerId="ADAL" clId="{D718BA92-E7DC-334B-9C95-F84EABC7BCCC}" dt="2023-06-14T00:52:27.760" v="7882" actId="1076"/>
        <pc:sldMkLst>
          <pc:docMk/>
          <pc:sldMk cId="164830594" sldId="404"/>
        </pc:sldMkLst>
        <pc:spChg chg="mod">
          <ac:chgData name="Jenny Toerien" userId="5a166c0d-fc55-4e4d-8a88-6977aa8a270d" providerId="ADAL" clId="{D718BA92-E7DC-334B-9C95-F84EABC7BCCC}" dt="2023-06-14T00:51:35.218" v="7877" actId="1076"/>
          <ac:spMkLst>
            <pc:docMk/>
            <pc:sldMk cId="164830594" sldId="404"/>
            <ac:spMk id="2" creationId="{32109659-A3E5-E1EA-CEEB-7C996B77AF16}"/>
          </ac:spMkLst>
        </pc:spChg>
        <pc:spChg chg="add mod">
          <ac:chgData name="Jenny Toerien" userId="5a166c0d-fc55-4e4d-8a88-6977aa8a270d" providerId="ADAL" clId="{D718BA92-E7DC-334B-9C95-F84EABC7BCCC}" dt="2023-06-14T00:44:10.905" v="7723"/>
          <ac:spMkLst>
            <pc:docMk/>
            <pc:sldMk cId="164830594" sldId="404"/>
            <ac:spMk id="3" creationId="{D4ABA283-8044-FD67-2EF1-CA4000CF6672}"/>
          </ac:spMkLst>
        </pc:spChg>
        <pc:spChg chg="del">
          <ac:chgData name="Jenny Toerien" userId="5a166c0d-fc55-4e4d-8a88-6977aa8a270d" providerId="ADAL" clId="{D718BA92-E7DC-334B-9C95-F84EABC7BCCC}" dt="2023-06-14T00:38:42.385" v="7475" actId="478"/>
          <ac:spMkLst>
            <pc:docMk/>
            <pc:sldMk cId="164830594" sldId="404"/>
            <ac:spMk id="4" creationId="{19695171-96D8-E16D-47A2-68CF4C7D593D}"/>
          </ac:spMkLst>
        </pc:spChg>
        <pc:spChg chg="add mod">
          <ac:chgData name="Jenny Toerien" userId="5a166c0d-fc55-4e4d-8a88-6977aa8a270d" providerId="ADAL" clId="{D718BA92-E7DC-334B-9C95-F84EABC7BCCC}" dt="2023-06-14T00:52:27.760" v="7882" actId="1076"/>
          <ac:spMkLst>
            <pc:docMk/>
            <pc:sldMk cId="164830594" sldId="404"/>
            <ac:spMk id="5" creationId="{BAEB6A75-6BE2-8CED-F887-BBFCD70CCF2C}"/>
          </ac:spMkLst>
        </pc:spChg>
        <pc:spChg chg="del">
          <ac:chgData name="Jenny Toerien" userId="5a166c0d-fc55-4e4d-8a88-6977aa8a270d" providerId="ADAL" clId="{D718BA92-E7DC-334B-9C95-F84EABC7BCCC}" dt="2023-06-14T00:38:44.224" v="7476" actId="478"/>
          <ac:spMkLst>
            <pc:docMk/>
            <pc:sldMk cId="164830594" sldId="404"/>
            <ac:spMk id="6" creationId="{6A667542-B084-169D-09C5-10F00C681AFB}"/>
          </ac:spMkLst>
        </pc:spChg>
        <pc:spChg chg="add mod">
          <ac:chgData name="Jenny Toerien" userId="5a166c0d-fc55-4e4d-8a88-6977aa8a270d" providerId="ADAL" clId="{D718BA92-E7DC-334B-9C95-F84EABC7BCCC}" dt="2023-06-14T00:52:22.945" v="7881" actId="115"/>
          <ac:spMkLst>
            <pc:docMk/>
            <pc:sldMk cId="164830594" sldId="404"/>
            <ac:spMk id="8" creationId="{B9E07A23-F113-EC31-44CB-F0742404CA9E}"/>
          </ac:spMkLst>
        </pc:spChg>
      </pc:sldChg>
      <pc:sldChg chg="addSp delSp modSp mod modAnim">
        <pc:chgData name="Jenny Toerien" userId="5a166c0d-fc55-4e4d-8a88-6977aa8a270d" providerId="ADAL" clId="{D718BA92-E7DC-334B-9C95-F84EABC7BCCC}" dt="2023-06-19T01:49:38.394" v="7888" actId="21"/>
        <pc:sldMkLst>
          <pc:docMk/>
          <pc:sldMk cId="419455996" sldId="405"/>
        </pc:sldMkLst>
        <pc:spChg chg="del mod">
          <ac:chgData name="Jenny Toerien" userId="5a166c0d-fc55-4e4d-8a88-6977aa8a270d" providerId="ADAL" clId="{D718BA92-E7DC-334B-9C95-F84EABC7BCCC}" dt="2023-06-09T00:58:31.264" v="3184" actId="478"/>
          <ac:spMkLst>
            <pc:docMk/>
            <pc:sldMk cId="419455996" sldId="405"/>
            <ac:spMk id="4" creationId="{19695171-96D8-E16D-47A2-68CF4C7D593D}"/>
          </ac:spMkLst>
        </pc:spChg>
        <pc:spChg chg="add mod">
          <ac:chgData name="Jenny Toerien" userId="5a166c0d-fc55-4e4d-8a88-6977aa8a270d" providerId="ADAL" clId="{D718BA92-E7DC-334B-9C95-F84EABC7BCCC}" dt="2023-06-09T00:37:42.172" v="2578" actId="20577"/>
          <ac:spMkLst>
            <pc:docMk/>
            <pc:sldMk cId="419455996" sldId="405"/>
            <ac:spMk id="5" creationId="{73FF1DA0-4B93-2089-21AB-9C9C71A17F0F}"/>
          </ac:spMkLst>
        </pc:spChg>
        <pc:spChg chg="del mod">
          <ac:chgData name="Jenny Toerien" userId="5a166c0d-fc55-4e4d-8a88-6977aa8a270d" providerId="ADAL" clId="{D718BA92-E7DC-334B-9C95-F84EABC7BCCC}" dt="2023-06-09T00:58:33.273" v="3185" actId="478"/>
          <ac:spMkLst>
            <pc:docMk/>
            <pc:sldMk cId="419455996" sldId="405"/>
            <ac:spMk id="6" creationId="{6A667542-B084-169D-09C5-10F00C681AFB}"/>
          </ac:spMkLst>
        </pc:spChg>
        <pc:spChg chg="add mod">
          <ac:chgData name="Jenny Toerien" userId="5a166c0d-fc55-4e4d-8a88-6977aa8a270d" providerId="ADAL" clId="{D718BA92-E7DC-334B-9C95-F84EABC7BCCC}" dt="2023-06-09T01:01:35.263" v="3437" actId="20577"/>
          <ac:spMkLst>
            <pc:docMk/>
            <pc:sldMk cId="419455996" sldId="405"/>
            <ac:spMk id="7" creationId="{BEC5F811-DBB5-B085-63A0-2E1FB9D325AF}"/>
          </ac:spMkLst>
        </pc:spChg>
        <pc:spChg chg="add mod">
          <ac:chgData name="Jenny Toerien" userId="5a166c0d-fc55-4e4d-8a88-6977aa8a270d" providerId="ADAL" clId="{D718BA92-E7DC-334B-9C95-F84EABC7BCCC}" dt="2023-06-09T01:03:07.090" v="3584" actId="1076"/>
          <ac:spMkLst>
            <pc:docMk/>
            <pc:sldMk cId="419455996" sldId="405"/>
            <ac:spMk id="8" creationId="{B2DA7381-2114-5D7A-29C7-5425F0A92BB0}"/>
          </ac:spMkLst>
        </pc:spChg>
        <pc:spChg chg="add del mod">
          <ac:chgData name="Jenny Toerien" userId="5a166c0d-fc55-4e4d-8a88-6977aa8a270d" providerId="ADAL" clId="{D718BA92-E7DC-334B-9C95-F84EABC7BCCC}" dt="2023-06-19T01:49:38.394" v="7888" actId="21"/>
          <ac:spMkLst>
            <pc:docMk/>
            <pc:sldMk cId="419455996" sldId="405"/>
            <ac:spMk id="9" creationId="{953AF85F-6ED2-F2FC-C9AD-92084CFA8D66}"/>
          </ac:spMkLst>
        </pc:spChg>
        <pc:picChg chg="add mod">
          <ac:chgData name="Jenny Toerien" userId="5a166c0d-fc55-4e4d-8a88-6977aa8a270d" providerId="ADAL" clId="{D718BA92-E7DC-334B-9C95-F84EABC7BCCC}" dt="2023-06-09T00:36:10.678" v="2511" actId="14100"/>
          <ac:picMkLst>
            <pc:docMk/>
            <pc:sldMk cId="419455996" sldId="405"/>
            <ac:picMk id="3" creationId="{C2C0B5E1-9AC2-10B2-A162-949EE3B9C1CD}"/>
          </ac:picMkLst>
        </pc:picChg>
      </pc:sldChg>
      <pc:sldChg chg="addSp delSp modSp mod">
        <pc:chgData name="Jenny Toerien" userId="5a166c0d-fc55-4e4d-8a88-6977aa8a270d" providerId="ADAL" clId="{D718BA92-E7DC-334B-9C95-F84EABC7BCCC}" dt="2023-06-19T01:56:44.997" v="8340" actId="5793"/>
        <pc:sldMkLst>
          <pc:docMk/>
          <pc:sldMk cId="591569755" sldId="406"/>
        </pc:sldMkLst>
        <pc:spChg chg="mod">
          <ac:chgData name="Jenny Toerien" userId="5a166c0d-fc55-4e4d-8a88-6977aa8a270d" providerId="ADAL" clId="{D718BA92-E7DC-334B-9C95-F84EABC7BCCC}" dt="2023-06-19T01:56:44.997" v="8340" actId="5793"/>
          <ac:spMkLst>
            <pc:docMk/>
            <pc:sldMk cId="591569755" sldId="406"/>
            <ac:spMk id="2" creationId="{32109659-A3E5-E1EA-CEEB-7C996B77AF16}"/>
          </ac:spMkLst>
        </pc:spChg>
        <pc:spChg chg="add del mod">
          <ac:chgData name="Jenny Toerien" userId="5a166c0d-fc55-4e4d-8a88-6977aa8a270d" providerId="ADAL" clId="{D718BA92-E7DC-334B-9C95-F84EABC7BCCC}" dt="2023-06-09T01:05:30.724" v="3662" actId="478"/>
          <ac:spMkLst>
            <pc:docMk/>
            <pc:sldMk cId="591569755" sldId="406"/>
            <ac:spMk id="3" creationId="{8AC00D57-3C8A-E5E0-59D4-28279219053B}"/>
          </ac:spMkLst>
        </pc:spChg>
        <pc:spChg chg="del mod">
          <ac:chgData name="Jenny Toerien" userId="5a166c0d-fc55-4e4d-8a88-6977aa8a270d" providerId="ADAL" clId="{D718BA92-E7DC-334B-9C95-F84EABC7BCCC}" dt="2023-06-19T01:49:21.842" v="7884" actId="478"/>
          <ac:spMkLst>
            <pc:docMk/>
            <pc:sldMk cId="591569755" sldId="406"/>
            <ac:spMk id="4" creationId="{19695171-96D8-E16D-47A2-68CF4C7D593D}"/>
          </ac:spMkLst>
        </pc:spChg>
        <pc:spChg chg="add mod">
          <ac:chgData name="Jenny Toerien" userId="5a166c0d-fc55-4e4d-8a88-6977aa8a270d" providerId="ADAL" clId="{D718BA92-E7DC-334B-9C95-F84EABC7BCCC}" dt="2023-06-19T01:50:09.439" v="7970" actId="20577"/>
          <ac:spMkLst>
            <pc:docMk/>
            <pc:sldMk cId="591569755" sldId="406"/>
            <ac:spMk id="5" creationId="{4371B663-6F31-968B-F140-14C9B8E3FC74}"/>
          </ac:spMkLst>
        </pc:spChg>
        <pc:spChg chg="del">
          <ac:chgData name="Jenny Toerien" userId="5a166c0d-fc55-4e4d-8a88-6977aa8a270d" providerId="ADAL" clId="{D718BA92-E7DC-334B-9C95-F84EABC7BCCC}" dt="2023-06-09T01:03:53.019" v="3596" actId="478"/>
          <ac:spMkLst>
            <pc:docMk/>
            <pc:sldMk cId="591569755" sldId="406"/>
            <ac:spMk id="6" creationId="{6A667542-B084-169D-09C5-10F00C681AFB}"/>
          </ac:spMkLst>
        </pc:spChg>
        <pc:picChg chg="add mod">
          <ac:chgData name="Jenny Toerien" userId="5a166c0d-fc55-4e4d-8a88-6977aa8a270d" providerId="ADAL" clId="{D718BA92-E7DC-334B-9C95-F84EABC7BCCC}" dt="2023-06-19T01:49:32.824" v="7887" actId="14100"/>
          <ac:picMkLst>
            <pc:docMk/>
            <pc:sldMk cId="591569755" sldId="406"/>
            <ac:picMk id="3" creationId="{66FE4B6C-DF38-A80D-88DB-1C7EEA5C755B}"/>
          </ac:picMkLst>
        </pc:picChg>
        <pc:picChg chg="add del">
          <ac:chgData name="Jenny Toerien" userId="5a166c0d-fc55-4e4d-8a88-6977aa8a270d" providerId="ADAL" clId="{D718BA92-E7DC-334B-9C95-F84EABC7BCCC}" dt="2023-06-09T01:14:55.333" v="3666" actId="21"/>
          <ac:picMkLst>
            <pc:docMk/>
            <pc:sldMk cId="591569755" sldId="406"/>
            <ac:picMk id="1026" creationId="{73A98C89-62E9-0215-96B6-A6E0DEDD1A8E}"/>
          </ac:picMkLst>
        </pc:picChg>
      </pc:sldChg>
      <pc:sldChg chg="addSp delSp modSp mod">
        <pc:chgData name="Jenny Toerien" userId="5a166c0d-fc55-4e4d-8a88-6977aa8a270d" providerId="ADAL" clId="{D718BA92-E7DC-334B-9C95-F84EABC7BCCC}" dt="2023-06-05T23:05:25.979" v="2239" actId="14100"/>
        <pc:sldMkLst>
          <pc:docMk/>
          <pc:sldMk cId="3875085860" sldId="409"/>
        </pc:sldMkLst>
        <pc:spChg chg="add del mod">
          <ac:chgData name="Jenny Toerien" userId="5a166c0d-fc55-4e4d-8a88-6977aa8a270d" providerId="ADAL" clId="{D718BA92-E7DC-334B-9C95-F84EABC7BCCC}" dt="2023-06-05T22:48:16.004" v="1973" actId="478"/>
          <ac:spMkLst>
            <pc:docMk/>
            <pc:sldMk cId="3875085860" sldId="409"/>
            <ac:spMk id="2" creationId="{C529C272-F9E8-9740-DC40-879DD9946F31}"/>
          </ac:spMkLst>
        </pc:spChg>
        <pc:spChg chg="del">
          <ac:chgData name="Jenny Toerien" userId="5a166c0d-fc55-4e4d-8a88-6977aa8a270d" providerId="ADAL" clId="{D718BA92-E7DC-334B-9C95-F84EABC7BCCC}" dt="2023-06-05T22:07:28.823" v="1120" actId="478"/>
          <ac:spMkLst>
            <pc:docMk/>
            <pc:sldMk cId="3875085860" sldId="409"/>
            <ac:spMk id="3" creationId="{851A6777-D63C-BFE7-6162-47DFE2C9B7ED}"/>
          </ac:spMkLst>
        </pc:spChg>
        <pc:spChg chg="add mod">
          <ac:chgData name="Jenny Toerien" userId="5a166c0d-fc55-4e4d-8a88-6977aa8a270d" providerId="ADAL" clId="{D718BA92-E7DC-334B-9C95-F84EABC7BCCC}" dt="2023-06-05T23:05:25.979" v="2239" actId="14100"/>
          <ac:spMkLst>
            <pc:docMk/>
            <pc:sldMk cId="3875085860" sldId="409"/>
            <ac:spMk id="4" creationId="{7821EA21-8513-6B00-97EB-E99AEE533620}"/>
          </ac:spMkLst>
        </pc:spChg>
        <pc:spChg chg="add mod">
          <ac:chgData name="Jenny Toerien" userId="5a166c0d-fc55-4e4d-8a88-6977aa8a270d" providerId="ADAL" clId="{D718BA92-E7DC-334B-9C95-F84EABC7BCCC}" dt="2023-06-05T22:52:35.091" v="2119" actId="1076"/>
          <ac:spMkLst>
            <pc:docMk/>
            <pc:sldMk cId="3875085860" sldId="409"/>
            <ac:spMk id="5" creationId="{642B8956-296D-4549-1FB3-1E024729A721}"/>
          </ac:spMkLst>
        </pc:spChg>
        <pc:spChg chg="add mod">
          <ac:chgData name="Jenny Toerien" userId="5a166c0d-fc55-4e4d-8a88-6977aa8a270d" providerId="ADAL" clId="{D718BA92-E7DC-334B-9C95-F84EABC7BCCC}" dt="2023-06-05T22:53:37.564" v="2166" actId="1076"/>
          <ac:spMkLst>
            <pc:docMk/>
            <pc:sldMk cId="3875085860" sldId="409"/>
            <ac:spMk id="7" creationId="{BD981D2D-011A-335E-F09C-4FA3A4F8E3B3}"/>
          </ac:spMkLst>
        </pc:spChg>
        <pc:picChg chg="add mod">
          <ac:chgData name="Jenny Toerien" userId="5a166c0d-fc55-4e4d-8a88-6977aa8a270d" providerId="ADAL" clId="{D718BA92-E7DC-334B-9C95-F84EABC7BCCC}" dt="2023-06-05T22:53:16.396" v="2139" actId="1076"/>
          <ac:picMkLst>
            <pc:docMk/>
            <pc:sldMk cId="3875085860" sldId="409"/>
            <ac:picMk id="3" creationId="{8148FC9A-7B28-94B9-EFAC-C73A1FBF0576}"/>
          </ac:picMkLst>
        </pc:picChg>
        <pc:picChg chg="add mod">
          <ac:chgData name="Jenny Toerien" userId="5a166c0d-fc55-4e4d-8a88-6977aa8a270d" providerId="ADAL" clId="{D718BA92-E7DC-334B-9C95-F84EABC7BCCC}" dt="2023-06-05T22:52:12.012" v="2113" actId="1076"/>
          <ac:picMkLst>
            <pc:docMk/>
            <pc:sldMk cId="3875085860" sldId="409"/>
            <ac:picMk id="6" creationId="{8AACEE57-6670-F7AB-0747-587B219D566B}"/>
          </ac:picMkLst>
        </pc:picChg>
      </pc:sldChg>
      <pc:sldChg chg="addSp delSp modSp mod ord">
        <pc:chgData name="Jenny Toerien" userId="5a166c0d-fc55-4e4d-8a88-6977aa8a270d" providerId="ADAL" clId="{D718BA92-E7DC-334B-9C95-F84EABC7BCCC}" dt="2023-06-09T02:41:19.404" v="4042" actId="207"/>
        <pc:sldMkLst>
          <pc:docMk/>
          <pc:sldMk cId="3922524154" sldId="412"/>
        </pc:sldMkLst>
        <pc:spChg chg="add del mod">
          <ac:chgData name="Jenny Toerien" userId="5a166c0d-fc55-4e4d-8a88-6977aa8a270d" providerId="ADAL" clId="{D718BA92-E7DC-334B-9C95-F84EABC7BCCC}" dt="2023-06-09T02:40:34.977" v="4038" actId="478"/>
          <ac:spMkLst>
            <pc:docMk/>
            <pc:sldMk cId="3922524154" sldId="412"/>
            <ac:spMk id="2" creationId="{1E6EFCEB-8E13-7992-955B-D14AE6EEAF48}"/>
          </ac:spMkLst>
        </pc:spChg>
        <pc:spChg chg="mod">
          <ac:chgData name="Jenny Toerien" userId="5a166c0d-fc55-4e4d-8a88-6977aa8a270d" providerId="ADAL" clId="{D718BA92-E7DC-334B-9C95-F84EABC7BCCC}" dt="2023-06-05T22:20:27.145" v="1746" actId="20577"/>
          <ac:spMkLst>
            <pc:docMk/>
            <pc:sldMk cId="3922524154" sldId="412"/>
            <ac:spMk id="12" creationId="{EE926A67-2157-F6A3-08E0-A917B6A06395}"/>
          </ac:spMkLst>
        </pc:spChg>
        <pc:spChg chg="del">
          <ac:chgData name="Jenny Toerien" userId="5a166c0d-fc55-4e4d-8a88-6977aa8a270d" providerId="ADAL" clId="{D718BA92-E7DC-334B-9C95-F84EABC7BCCC}" dt="2023-06-05T22:20:39.694" v="1748" actId="478"/>
          <ac:spMkLst>
            <pc:docMk/>
            <pc:sldMk cId="3922524154" sldId="412"/>
            <ac:spMk id="16" creationId="{82A4512D-10AD-3A11-FE26-532586346099}"/>
          </ac:spMkLst>
        </pc:spChg>
        <pc:spChg chg="del">
          <ac:chgData name="Jenny Toerien" userId="5a166c0d-fc55-4e4d-8a88-6977aa8a270d" providerId="ADAL" clId="{D718BA92-E7DC-334B-9C95-F84EABC7BCCC}" dt="2023-06-05T22:20:37.030" v="1747" actId="478"/>
          <ac:spMkLst>
            <pc:docMk/>
            <pc:sldMk cId="3922524154" sldId="412"/>
            <ac:spMk id="17" creationId="{C8931EF1-DE5F-39F9-645B-35268BFD24BC}"/>
          </ac:spMkLst>
        </pc:spChg>
        <pc:spChg chg="del mod">
          <ac:chgData name="Jenny Toerien" userId="5a166c0d-fc55-4e4d-8a88-6977aa8a270d" providerId="ADAL" clId="{D718BA92-E7DC-334B-9C95-F84EABC7BCCC}" dt="2023-06-05T22:23:15.149" v="1862" actId="478"/>
          <ac:spMkLst>
            <pc:docMk/>
            <pc:sldMk cId="3922524154" sldId="412"/>
            <ac:spMk id="18" creationId="{53A8CFFD-954D-943D-2931-C35A005CC213}"/>
          </ac:spMkLst>
        </pc:spChg>
        <pc:spChg chg="del mod">
          <ac:chgData name="Jenny Toerien" userId="5a166c0d-fc55-4e4d-8a88-6977aa8a270d" providerId="ADAL" clId="{D718BA92-E7DC-334B-9C95-F84EABC7BCCC}" dt="2023-06-05T22:23:11.615" v="1861" actId="478"/>
          <ac:spMkLst>
            <pc:docMk/>
            <pc:sldMk cId="3922524154" sldId="412"/>
            <ac:spMk id="19" creationId="{DBDEEAA0-3E1B-5F33-33E2-FF4C899995C9}"/>
          </ac:spMkLst>
        </pc:spChg>
        <pc:spChg chg="mod">
          <ac:chgData name="Jenny Toerien" userId="5a166c0d-fc55-4e4d-8a88-6977aa8a270d" providerId="ADAL" clId="{D718BA92-E7DC-334B-9C95-F84EABC7BCCC}" dt="2023-06-09T02:41:19.404" v="4042" actId="207"/>
          <ac:spMkLst>
            <pc:docMk/>
            <pc:sldMk cId="3922524154" sldId="412"/>
            <ac:spMk id="20" creationId="{857CD070-535A-310F-D5DB-F3DBCCACEE0E}"/>
          </ac:spMkLst>
        </pc:spChg>
        <pc:spChg chg="mod">
          <ac:chgData name="Jenny Toerien" userId="5a166c0d-fc55-4e4d-8a88-6977aa8a270d" providerId="ADAL" clId="{D718BA92-E7DC-334B-9C95-F84EABC7BCCC}" dt="2023-06-09T02:41:12.822" v="4041" actId="207"/>
          <ac:spMkLst>
            <pc:docMk/>
            <pc:sldMk cId="3922524154" sldId="412"/>
            <ac:spMk id="21" creationId="{2A49E15C-C181-D8E1-4DEF-8062A0BC9446}"/>
          </ac:spMkLst>
        </pc:spChg>
        <pc:spChg chg="mod">
          <ac:chgData name="Jenny Toerien" userId="5a166c0d-fc55-4e4d-8a88-6977aa8a270d" providerId="ADAL" clId="{D718BA92-E7DC-334B-9C95-F84EABC7BCCC}" dt="2023-06-05T22:23:55.215" v="1908" actId="20577"/>
          <ac:spMkLst>
            <pc:docMk/>
            <pc:sldMk cId="3922524154" sldId="412"/>
            <ac:spMk id="23" creationId="{BCDBDD87-04DC-AE98-567E-44032FDF06F8}"/>
          </ac:spMkLst>
        </pc:spChg>
        <pc:spChg chg="mod">
          <ac:chgData name="Jenny Toerien" userId="5a166c0d-fc55-4e4d-8a88-6977aa8a270d" providerId="ADAL" clId="{D718BA92-E7DC-334B-9C95-F84EABC7BCCC}" dt="2023-06-05T22:24:30.177" v="1910" actId="1076"/>
          <ac:spMkLst>
            <pc:docMk/>
            <pc:sldMk cId="3922524154" sldId="412"/>
            <ac:spMk id="25" creationId="{BC2846F7-3225-8BA6-B5F1-9E4B03C3D4FE}"/>
          </ac:spMkLst>
        </pc:spChg>
        <pc:grpChg chg="del">
          <ac:chgData name="Jenny Toerien" userId="5a166c0d-fc55-4e4d-8a88-6977aa8a270d" providerId="ADAL" clId="{D718BA92-E7DC-334B-9C95-F84EABC7BCCC}" dt="2023-06-05T22:23:11.615" v="1861" actId="478"/>
          <ac:grpSpMkLst>
            <pc:docMk/>
            <pc:sldMk cId="3922524154" sldId="412"/>
            <ac:grpSpMk id="14" creationId="{BD900E44-A7FC-40D9-22B7-B5AED3AE0C75}"/>
          </ac:grpSpMkLst>
        </pc:grpChg>
        <pc:grpChg chg="del">
          <ac:chgData name="Jenny Toerien" userId="5a166c0d-fc55-4e4d-8a88-6977aa8a270d" providerId="ADAL" clId="{D718BA92-E7DC-334B-9C95-F84EABC7BCCC}" dt="2023-06-05T22:20:37.030" v="1747" actId="478"/>
          <ac:grpSpMkLst>
            <pc:docMk/>
            <pc:sldMk cId="3922524154" sldId="412"/>
            <ac:grpSpMk id="15" creationId="{E8462162-83D0-A15C-AA7E-FCF3A31B5A69}"/>
          </ac:grpSpMkLst>
        </pc:grpChg>
      </pc:sldChg>
      <pc:sldChg chg="addSp delSp modSp mod">
        <pc:chgData name="Jenny Toerien" userId="5a166c0d-fc55-4e4d-8a88-6977aa8a270d" providerId="ADAL" clId="{D718BA92-E7DC-334B-9C95-F84EABC7BCCC}" dt="2023-06-09T03:19:00.443" v="6303" actId="207"/>
        <pc:sldMkLst>
          <pc:docMk/>
          <pc:sldMk cId="1517542833" sldId="413"/>
        </pc:sldMkLst>
        <pc:spChg chg="add del mod">
          <ac:chgData name="Jenny Toerien" userId="5a166c0d-fc55-4e4d-8a88-6977aa8a270d" providerId="ADAL" clId="{D718BA92-E7DC-334B-9C95-F84EABC7BCCC}" dt="2023-06-09T03:18:40.623" v="6301" actId="478"/>
          <ac:spMkLst>
            <pc:docMk/>
            <pc:sldMk cId="1517542833" sldId="413"/>
            <ac:spMk id="2" creationId="{F83B0292-3E09-5265-355D-C1E6950577F2}"/>
          </ac:spMkLst>
        </pc:spChg>
        <pc:spChg chg="mod">
          <ac:chgData name="Jenny Toerien" userId="5a166c0d-fc55-4e4d-8a88-6977aa8a270d" providerId="ADAL" clId="{D718BA92-E7DC-334B-9C95-F84EABC7BCCC}" dt="2023-06-09T03:17:46.689" v="6291" actId="207"/>
          <ac:spMkLst>
            <pc:docMk/>
            <pc:sldMk cId="1517542833" sldId="413"/>
            <ac:spMk id="11" creationId="{4D6C0624-CBAF-C777-E828-2A213CE0C34E}"/>
          </ac:spMkLst>
        </pc:spChg>
        <pc:spChg chg="mod">
          <ac:chgData name="Jenny Toerien" userId="5a166c0d-fc55-4e4d-8a88-6977aa8a270d" providerId="ADAL" clId="{D718BA92-E7DC-334B-9C95-F84EABC7BCCC}" dt="2023-06-09T03:19:00.443" v="6303" actId="207"/>
          <ac:spMkLst>
            <pc:docMk/>
            <pc:sldMk cId="1517542833" sldId="413"/>
            <ac:spMk id="12" creationId="{EE926A67-2157-F6A3-08E0-A917B6A06395}"/>
          </ac:spMkLst>
        </pc:spChg>
        <pc:spChg chg="del">
          <ac:chgData name="Jenny Toerien" userId="5a166c0d-fc55-4e4d-8a88-6977aa8a270d" providerId="ADAL" clId="{D718BA92-E7DC-334B-9C95-F84EABC7BCCC}" dt="2023-06-05T23:19:03.352" v="2297" actId="478"/>
          <ac:spMkLst>
            <pc:docMk/>
            <pc:sldMk cId="1517542833" sldId="413"/>
            <ac:spMk id="16" creationId="{82A4512D-10AD-3A11-FE26-532586346099}"/>
          </ac:spMkLst>
        </pc:spChg>
        <pc:spChg chg="del">
          <ac:chgData name="Jenny Toerien" userId="5a166c0d-fc55-4e4d-8a88-6977aa8a270d" providerId="ADAL" clId="{D718BA92-E7DC-334B-9C95-F84EABC7BCCC}" dt="2023-06-05T23:19:00.492" v="2296" actId="478"/>
          <ac:spMkLst>
            <pc:docMk/>
            <pc:sldMk cId="1517542833" sldId="413"/>
            <ac:spMk id="17" creationId="{C8931EF1-DE5F-39F9-645B-35268BFD24BC}"/>
          </ac:spMkLst>
        </pc:spChg>
        <pc:spChg chg="del">
          <ac:chgData name="Jenny Toerien" userId="5a166c0d-fc55-4e4d-8a88-6977aa8a270d" providerId="ADAL" clId="{D718BA92-E7DC-334B-9C95-F84EABC7BCCC}" dt="2023-06-05T23:18:58.236" v="2295" actId="478"/>
          <ac:spMkLst>
            <pc:docMk/>
            <pc:sldMk cId="1517542833" sldId="413"/>
            <ac:spMk id="18" creationId="{53A8CFFD-954D-943D-2931-C35A005CC213}"/>
          </ac:spMkLst>
        </pc:spChg>
        <pc:spChg chg="del mod">
          <ac:chgData name="Jenny Toerien" userId="5a166c0d-fc55-4e4d-8a88-6977aa8a270d" providerId="ADAL" clId="{D718BA92-E7DC-334B-9C95-F84EABC7BCCC}" dt="2023-06-05T23:18:54.174" v="2292" actId="478"/>
          <ac:spMkLst>
            <pc:docMk/>
            <pc:sldMk cId="1517542833" sldId="413"/>
            <ac:spMk id="19" creationId="{DBDEEAA0-3E1B-5F33-33E2-FF4C899995C9}"/>
          </ac:spMkLst>
        </pc:spChg>
        <pc:spChg chg="del">
          <ac:chgData name="Jenny Toerien" userId="5a166c0d-fc55-4e4d-8a88-6977aa8a270d" providerId="ADAL" clId="{D718BA92-E7DC-334B-9C95-F84EABC7BCCC}" dt="2023-06-05T23:18:51.716" v="2290" actId="478"/>
          <ac:spMkLst>
            <pc:docMk/>
            <pc:sldMk cId="1517542833" sldId="413"/>
            <ac:spMk id="20" creationId="{857CD070-535A-310F-D5DB-F3DBCCACEE0E}"/>
          </ac:spMkLst>
        </pc:spChg>
        <pc:spChg chg="del">
          <ac:chgData name="Jenny Toerien" userId="5a166c0d-fc55-4e4d-8a88-6977aa8a270d" providerId="ADAL" clId="{D718BA92-E7DC-334B-9C95-F84EABC7BCCC}" dt="2023-06-05T23:18:47.305" v="2287" actId="478"/>
          <ac:spMkLst>
            <pc:docMk/>
            <pc:sldMk cId="1517542833" sldId="413"/>
            <ac:spMk id="21" creationId="{2A49E15C-C181-D8E1-4DEF-8062A0BC9446}"/>
          </ac:spMkLst>
        </pc:spChg>
        <pc:spChg chg="mod">
          <ac:chgData name="Jenny Toerien" userId="5a166c0d-fc55-4e4d-8a88-6977aa8a270d" providerId="ADAL" clId="{D718BA92-E7DC-334B-9C95-F84EABC7BCCC}" dt="2023-06-09T03:18:17.280" v="6298" actId="207"/>
          <ac:spMkLst>
            <pc:docMk/>
            <pc:sldMk cId="1517542833" sldId="413"/>
            <ac:spMk id="23" creationId="{BCDBDD87-04DC-AE98-567E-44032FDF06F8}"/>
          </ac:spMkLst>
        </pc:spChg>
        <pc:spChg chg="mod">
          <ac:chgData name="Jenny Toerien" userId="5a166c0d-fc55-4e4d-8a88-6977aa8a270d" providerId="ADAL" clId="{D718BA92-E7DC-334B-9C95-F84EABC7BCCC}" dt="2023-06-09T03:18:23.916" v="6299" actId="207"/>
          <ac:spMkLst>
            <pc:docMk/>
            <pc:sldMk cId="1517542833" sldId="413"/>
            <ac:spMk id="25" creationId="{BC2846F7-3225-8BA6-B5F1-9E4B03C3D4FE}"/>
          </ac:spMkLst>
        </pc:spChg>
        <pc:spChg chg="mod">
          <ac:chgData name="Jenny Toerien" userId="5a166c0d-fc55-4e4d-8a88-6977aa8a270d" providerId="ADAL" clId="{D718BA92-E7DC-334B-9C95-F84EABC7BCCC}" dt="2023-06-09T03:18:51.187" v="6302" actId="207"/>
          <ac:spMkLst>
            <pc:docMk/>
            <pc:sldMk cId="1517542833" sldId="413"/>
            <ac:spMk id="29" creationId="{5E4F0803-D325-9B19-6747-126EED201D1C}"/>
          </ac:spMkLst>
        </pc:spChg>
        <pc:grpChg chg="mod">
          <ac:chgData name="Jenny Toerien" userId="5a166c0d-fc55-4e4d-8a88-6977aa8a270d" providerId="ADAL" clId="{D718BA92-E7DC-334B-9C95-F84EABC7BCCC}" dt="2023-06-09T03:17:46.689" v="6291" actId="207"/>
          <ac:grpSpMkLst>
            <pc:docMk/>
            <pc:sldMk cId="1517542833" sldId="413"/>
            <ac:grpSpMk id="10" creationId="{093D6A5E-86FA-6196-73DA-2DAE4C24D721}"/>
          </ac:grpSpMkLst>
        </pc:grpChg>
        <pc:grpChg chg="del">
          <ac:chgData name="Jenny Toerien" userId="5a166c0d-fc55-4e4d-8a88-6977aa8a270d" providerId="ADAL" clId="{D718BA92-E7DC-334B-9C95-F84EABC7BCCC}" dt="2023-06-05T23:18:47.305" v="2287" actId="478"/>
          <ac:grpSpMkLst>
            <pc:docMk/>
            <pc:sldMk cId="1517542833" sldId="413"/>
            <ac:grpSpMk id="13" creationId="{57CB0417-E06A-9187-5C68-062D7A05B0C6}"/>
          </ac:grpSpMkLst>
        </pc:grpChg>
        <pc:grpChg chg="del">
          <ac:chgData name="Jenny Toerien" userId="5a166c0d-fc55-4e4d-8a88-6977aa8a270d" providerId="ADAL" clId="{D718BA92-E7DC-334B-9C95-F84EABC7BCCC}" dt="2023-06-05T23:18:54.174" v="2292" actId="478"/>
          <ac:grpSpMkLst>
            <pc:docMk/>
            <pc:sldMk cId="1517542833" sldId="413"/>
            <ac:grpSpMk id="14" creationId="{BD900E44-A7FC-40D9-22B7-B5AED3AE0C75}"/>
          </ac:grpSpMkLst>
        </pc:grpChg>
        <pc:grpChg chg="del">
          <ac:chgData name="Jenny Toerien" userId="5a166c0d-fc55-4e4d-8a88-6977aa8a270d" providerId="ADAL" clId="{D718BA92-E7DC-334B-9C95-F84EABC7BCCC}" dt="2023-06-05T23:19:00.492" v="2296" actId="478"/>
          <ac:grpSpMkLst>
            <pc:docMk/>
            <pc:sldMk cId="1517542833" sldId="413"/>
            <ac:grpSpMk id="15" creationId="{E8462162-83D0-A15C-AA7E-FCF3A31B5A69}"/>
          </ac:grpSpMkLst>
        </pc:grpChg>
        <pc:grpChg chg="del">
          <ac:chgData name="Jenny Toerien" userId="5a166c0d-fc55-4e4d-8a88-6977aa8a270d" providerId="ADAL" clId="{D718BA92-E7DC-334B-9C95-F84EABC7BCCC}" dt="2023-06-05T23:19:03.352" v="2297" actId="478"/>
          <ac:grpSpMkLst>
            <pc:docMk/>
            <pc:sldMk cId="1517542833" sldId="413"/>
            <ac:grpSpMk id="22" creationId="{B637E599-23A5-F15D-7DCF-3A4ED0C6AAE6}"/>
          </ac:grpSpMkLst>
        </pc:grpChg>
        <pc:grpChg chg="add del mod">
          <ac:chgData name="Jenny Toerien" userId="5a166c0d-fc55-4e4d-8a88-6977aa8a270d" providerId="ADAL" clId="{D718BA92-E7DC-334B-9C95-F84EABC7BCCC}" dt="2023-06-09T03:17:46.689" v="6291" actId="207"/>
          <ac:grpSpMkLst>
            <pc:docMk/>
            <pc:sldMk cId="1517542833" sldId="413"/>
            <ac:grpSpMk id="27" creationId="{97C1AD95-3E85-1448-5DEE-E9A1235258D1}"/>
          </ac:grpSpMkLst>
        </pc:grpChg>
      </pc:sldChg>
      <pc:sldChg chg="addSp delSp modSp mod setBg">
        <pc:chgData name="Jenny Toerien" userId="5a166c0d-fc55-4e4d-8a88-6977aa8a270d" providerId="ADAL" clId="{D718BA92-E7DC-334B-9C95-F84EABC7BCCC}" dt="2023-06-19T01:55:50.124" v="8298" actId="20577"/>
        <pc:sldMkLst>
          <pc:docMk/>
          <pc:sldMk cId="999908415" sldId="414"/>
        </pc:sldMkLst>
        <pc:spChg chg="add mod">
          <ac:chgData name="Jenny Toerien" userId="5a166c0d-fc55-4e4d-8a88-6977aa8a270d" providerId="ADAL" clId="{D718BA92-E7DC-334B-9C95-F84EABC7BCCC}" dt="2023-06-19T01:55:04.868" v="8265" actId="207"/>
          <ac:spMkLst>
            <pc:docMk/>
            <pc:sldMk cId="999908415" sldId="414"/>
            <ac:spMk id="2" creationId="{201A88A0-4975-6267-1C5B-BACE3F9CF765}"/>
          </ac:spMkLst>
        </pc:spChg>
        <pc:spChg chg="add mod">
          <ac:chgData name="Jenny Toerien" userId="5a166c0d-fc55-4e4d-8a88-6977aa8a270d" providerId="ADAL" clId="{D718BA92-E7DC-334B-9C95-F84EABC7BCCC}" dt="2023-06-05T23:21:25.279" v="2430" actId="20577"/>
          <ac:spMkLst>
            <pc:docMk/>
            <pc:sldMk cId="999908415" sldId="414"/>
            <ac:spMk id="3" creationId="{19CB0706-FCAC-09F3-53B6-8C9CF64E6E1A}"/>
          </ac:spMkLst>
        </pc:spChg>
        <pc:spChg chg="add mod">
          <ac:chgData name="Jenny Toerien" userId="5a166c0d-fc55-4e4d-8a88-6977aa8a270d" providerId="ADAL" clId="{D718BA92-E7DC-334B-9C95-F84EABC7BCCC}" dt="2023-06-19T01:55:42.424" v="8284" actId="20577"/>
          <ac:spMkLst>
            <pc:docMk/>
            <pc:sldMk cId="999908415" sldId="414"/>
            <ac:spMk id="4" creationId="{B035011B-A218-25B8-103F-BCF63DBA4F71}"/>
          </ac:spMkLst>
        </pc:spChg>
        <pc:spChg chg="mod">
          <ac:chgData name="Jenny Toerien" userId="5a166c0d-fc55-4e4d-8a88-6977aa8a270d" providerId="ADAL" clId="{D718BA92-E7DC-334B-9C95-F84EABC7BCCC}" dt="2023-06-19T01:55:33.102" v="8269" actId="208"/>
          <ac:spMkLst>
            <pc:docMk/>
            <pc:sldMk cId="999908415" sldId="414"/>
            <ac:spMk id="11" creationId="{4D6C0624-CBAF-C777-E828-2A213CE0C34E}"/>
          </ac:spMkLst>
        </pc:spChg>
        <pc:spChg chg="mod">
          <ac:chgData name="Jenny Toerien" userId="5a166c0d-fc55-4e4d-8a88-6977aa8a270d" providerId="ADAL" clId="{D718BA92-E7DC-334B-9C95-F84EABC7BCCC}" dt="2023-06-19T01:55:27.026" v="8268" actId="207"/>
          <ac:spMkLst>
            <pc:docMk/>
            <pc:sldMk cId="999908415" sldId="414"/>
            <ac:spMk id="12" creationId="{EE926A67-2157-F6A3-08E0-A917B6A06395}"/>
          </ac:spMkLst>
        </pc:spChg>
        <pc:spChg chg="del topLvl">
          <ac:chgData name="Jenny Toerien" userId="5a166c0d-fc55-4e4d-8a88-6977aa8a270d" providerId="ADAL" clId="{D718BA92-E7DC-334B-9C95-F84EABC7BCCC}" dt="2023-06-05T23:20:39.177" v="2330" actId="478"/>
          <ac:spMkLst>
            <pc:docMk/>
            <pc:sldMk cId="999908415" sldId="414"/>
            <ac:spMk id="16" creationId="{82A4512D-10AD-3A11-FE26-532586346099}"/>
          </ac:spMkLst>
        </pc:spChg>
        <pc:spChg chg="del">
          <ac:chgData name="Jenny Toerien" userId="5a166c0d-fc55-4e4d-8a88-6977aa8a270d" providerId="ADAL" clId="{D718BA92-E7DC-334B-9C95-F84EABC7BCCC}" dt="2023-06-05T23:20:37.199" v="2329" actId="478"/>
          <ac:spMkLst>
            <pc:docMk/>
            <pc:sldMk cId="999908415" sldId="414"/>
            <ac:spMk id="17" creationId="{C8931EF1-DE5F-39F9-645B-35268BFD24BC}"/>
          </ac:spMkLst>
        </pc:spChg>
        <pc:spChg chg="del">
          <ac:chgData name="Jenny Toerien" userId="5a166c0d-fc55-4e4d-8a88-6977aa8a270d" providerId="ADAL" clId="{D718BA92-E7DC-334B-9C95-F84EABC7BCCC}" dt="2023-06-05T23:20:34.710" v="2328" actId="478"/>
          <ac:spMkLst>
            <pc:docMk/>
            <pc:sldMk cId="999908415" sldId="414"/>
            <ac:spMk id="18" creationId="{53A8CFFD-954D-943D-2931-C35A005CC213}"/>
          </ac:spMkLst>
        </pc:spChg>
        <pc:spChg chg="del">
          <ac:chgData name="Jenny Toerien" userId="5a166c0d-fc55-4e4d-8a88-6977aa8a270d" providerId="ADAL" clId="{D718BA92-E7DC-334B-9C95-F84EABC7BCCC}" dt="2023-06-05T23:20:32.051" v="2327" actId="478"/>
          <ac:spMkLst>
            <pc:docMk/>
            <pc:sldMk cId="999908415" sldId="414"/>
            <ac:spMk id="19" creationId="{DBDEEAA0-3E1B-5F33-33E2-FF4C899995C9}"/>
          </ac:spMkLst>
        </pc:spChg>
        <pc:spChg chg="del">
          <ac:chgData name="Jenny Toerien" userId="5a166c0d-fc55-4e4d-8a88-6977aa8a270d" providerId="ADAL" clId="{D718BA92-E7DC-334B-9C95-F84EABC7BCCC}" dt="2023-06-05T23:20:29.779" v="2326" actId="478"/>
          <ac:spMkLst>
            <pc:docMk/>
            <pc:sldMk cId="999908415" sldId="414"/>
            <ac:spMk id="20" creationId="{857CD070-535A-310F-D5DB-F3DBCCACEE0E}"/>
          </ac:spMkLst>
        </pc:spChg>
        <pc:spChg chg="del">
          <ac:chgData name="Jenny Toerien" userId="5a166c0d-fc55-4e4d-8a88-6977aa8a270d" providerId="ADAL" clId="{D718BA92-E7DC-334B-9C95-F84EABC7BCCC}" dt="2023-06-05T23:20:27.096" v="2325" actId="478"/>
          <ac:spMkLst>
            <pc:docMk/>
            <pc:sldMk cId="999908415" sldId="414"/>
            <ac:spMk id="21" creationId="{2A49E15C-C181-D8E1-4DEF-8062A0BC9446}"/>
          </ac:spMkLst>
        </pc:spChg>
        <pc:spChg chg="del">
          <ac:chgData name="Jenny Toerien" userId="5a166c0d-fc55-4e4d-8a88-6977aa8a270d" providerId="ADAL" clId="{D718BA92-E7DC-334B-9C95-F84EABC7BCCC}" dt="2023-06-05T23:20:19.401" v="2321" actId="478"/>
          <ac:spMkLst>
            <pc:docMk/>
            <pc:sldMk cId="999908415" sldId="414"/>
            <ac:spMk id="23" creationId="{BCDBDD87-04DC-AE98-567E-44032FDF06F8}"/>
          </ac:spMkLst>
        </pc:spChg>
        <pc:spChg chg="del topLvl">
          <ac:chgData name="Jenny Toerien" userId="5a166c0d-fc55-4e4d-8a88-6977aa8a270d" providerId="ADAL" clId="{D718BA92-E7DC-334B-9C95-F84EABC7BCCC}" dt="2023-06-05T23:20:24.519" v="2324" actId="478"/>
          <ac:spMkLst>
            <pc:docMk/>
            <pc:sldMk cId="999908415" sldId="414"/>
            <ac:spMk id="25" creationId="{BC2846F7-3225-8BA6-B5F1-9E4B03C3D4FE}"/>
          </ac:spMkLst>
        </pc:spChg>
        <pc:spChg chg="mod">
          <ac:chgData name="Jenny Toerien" userId="5a166c0d-fc55-4e4d-8a88-6977aa8a270d" providerId="ADAL" clId="{D718BA92-E7DC-334B-9C95-F84EABC7BCCC}" dt="2023-06-19T01:55:50.124" v="8298" actId="20577"/>
          <ac:spMkLst>
            <pc:docMk/>
            <pc:sldMk cId="999908415" sldId="414"/>
            <ac:spMk id="29" creationId="{5E4F0803-D325-9B19-6747-126EED201D1C}"/>
          </ac:spMkLst>
        </pc:spChg>
        <pc:grpChg chg="mod topLvl">
          <ac:chgData name="Jenny Toerien" userId="5a166c0d-fc55-4e4d-8a88-6977aa8a270d" providerId="ADAL" clId="{D718BA92-E7DC-334B-9C95-F84EABC7BCCC}" dt="2023-06-19T01:54:59.644" v="8264" actId="207"/>
          <ac:grpSpMkLst>
            <pc:docMk/>
            <pc:sldMk cId="999908415" sldId="414"/>
            <ac:grpSpMk id="10" creationId="{093D6A5E-86FA-6196-73DA-2DAE4C24D721}"/>
          </ac:grpSpMkLst>
        </pc:grpChg>
        <pc:grpChg chg="del">
          <ac:chgData name="Jenny Toerien" userId="5a166c0d-fc55-4e4d-8a88-6977aa8a270d" providerId="ADAL" clId="{D718BA92-E7DC-334B-9C95-F84EABC7BCCC}" dt="2023-06-05T23:20:27.096" v="2325" actId="478"/>
          <ac:grpSpMkLst>
            <pc:docMk/>
            <pc:sldMk cId="999908415" sldId="414"/>
            <ac:grpSpMk id="13" creationId="{57CB0417-E06A-9187-5C68-062D7A05B0C6}"/>
          </ac:grpSpMkLst>
        </pc:grpChg>
        <pc:grpChg chg="del">
          <ac:chgData name="Jenny Toerien" userId="5a166c0d-fc55-4e4d-8a88-6977aa8a270d" providerId="ADAL" clId="{D718BA92-E7DC-334B-9C95-F84EABC7BCCC}" dt="2023-06-05T23:20:32.051" v="2327" actId="478"/>
          <ac:grpSpMkLst>
            <pc:docMk/>
            <pc:sldMk cId="999908415" sldId="414"/>
            <ac:grpSpMk id="14" creationId="{BD900E44-A7FC-40D9-22B7-B5AED3AE0C75}"/>
          </ac:grpSpMkLst>
        </pc:grpChg>
        <pc:grpChg chg="del">
          <ac:chgData name="Jenny Toerien" userId="5a166c0d-fc55-4e4d-8a88-6977aa8a270d" providerId="ADAL" clId="{D718BA92-E7DC-334B-9C95-F84EABC7BCCC}" dt="2023-06-05T23:20:37.199" v="2329" actId="478"/>
          <ac:grpSpMkLst>
            <pc:docMk/>
            <pc:sldMk cId="999908415" sldId="414"/>
            <ac:grpSpMk id="15" creationId="{E8462162-83D0-A15C-AA7E-FCF3A31B5A69}"/>
          </ac:grpSpMkLst>
        </pc:grpChg>
        <pc:grpChg chg="del topLvl">
          <ac:chgData name="Jenny Toerien" userId="5a166c0d-fc55-4e4d-8a88-6977aa8a270d" providerId="ADAL" clId="{D718BA92-E7DC-334B-9C95-F84EABC7BCCC}" dt="2023-06-05T23:20:39.177" v="2330" actId="478"/>
          <ac:grpSpMkLst>
            <pc:docMk/>
            <pc:sldMk cId="999908415" sldId="414"/>
            <ac:grpSpMk id="22" creationId="{B637E599-23A5-F15D-7DCF-3A4ED0C6AAE6}"/>
          </ac:grpSpMkLst>
        </pc:grpChg>
        <pc:grpChg chg="add del">
          <ac:chgData name="Jenny Toerien" userId="5a166c0d-fc55-4e4d-8a88-6977aa8a270d" providerId="ADAL" clId="{D718BA92-E7DC-334B-9C95-F84EABC7BCCC}" dt="2023-06-05T23:20:24.519" v="2324" actId="478"/>
          <ac:grpSpMkLst>
            <pc:docMk/>
            <pc:sldMk cId="999908415" sldId="414"/>
            <ac:grpSpMk id="27" creationId="{97C1AD95-3E85-1448-5DEE-E9A1235258D1}"/>
          </ac:grpSpMkLst>
        </pc:grpChg>
      </pc:sldChg>
      <pc:sldChg chg="addSp delSp modSp mod">
        <pc:chgData name="Jenny Toerien" userId="5a166c0d-fc55-4e4d-8a88-6977aa8a270d" providerId="ADAL" clId="{D718BA92-E7DC-334B-9C95-F84EABC7BCCC}" dt="2023-06-05T23:25:18.278" v="2503" actId="1076"/>
        <pc:sldMkLst>
          <pc:docMk/>
          <pc:sldMk cId="1639265272" sldId="415"/>
        </pc:sldMkLst>
        <pc:spChg chg="mod">
          <ac:chgData name="Jenny Toerien" userId="5a166c0d-fc55-4e4d-8a88-6977aa8a270d" providerId="ADAL" clId="{D718BA92-E7DC-334B-9C95-F84EABC7BCCC}" dt="2023-06-05T23:22:58.818" v="2439"/>
          <ac:spMkLst>
            <pc:docMk/>
            <pc:sldMk cId="1639265272" sldId="415"/>
            <ac:spMk id="3" creationId="{63E5F7A3-A134-4982-DDA2-9A1B3B036742}"/>
          </ac:spMkLst>
        </pc:spChg>
        <pc:spChg chg="mod">
          <ac:chgData name="Jenny Toerien" userId="5a166c0d-fc55-4e4d-8a88-6977aa8a270d" providerId="ADAL" clId="{D718BA92-E7DC-334B-9C95-F84EABC7BCCC}" dt="2023-06-05T23:22:58.818" v="2439"/>
          <ac:spMkLst>
            <pc:docMk/>
            <pc:sldMk cId="1639265272" sldId="415"/>
            <ac:spMk id="4" creationId="{D8CD0EB1-421B-6BB4-2FFF-450D71E76FF5}"/>
          </ac:spMkLst>
        </pc:spChg>
        <pc:spChg chg="add del mod">
          <ac:chgData name="Jenny Toerien" userId="5a166c0d-fc55-4e4d-8a88-6977aa8a270d" providerId="ADAL" clId="{D718BA92-E7DC-334B-9C95-F84EABC7BCCC}" dt="2023-06-05T23:23:22.698" v="2445" actId="478"/>
          <ac:spMkLst>
            <pc:docMk/>
            <pc:sldMk cId="1639265272" sldId="415"/>
            <ac:spMk id="6" creationId="{E0471207-44D0-1AFE-7286-80ABAB6DD59A}"/>
          </ac:spMkLst>
        </pc:spChg>
        <pc:spChg chg="add del mod">
          <ac:chgData name="Jenny Toerien" userId="5a166c0d-fc55-4e4d-8a88-6977aa8a270d" providerId="ADAL" clId="{D718BA92-E7DC-334B-9C95-F84EABC7BCCC}" dt="2023-06-05T23:23:21.880" v="2444" actId="478"/>
          <ac:spMkLst>
            <pc:docMk/>
            <pc:sldMk cId="1639265272" sldId="415"/>
            <ac:spMk id="7" creationId="{AFA4DFCF-386F-30EF-3916-AB7B159D1229}"/>
          </ac:spMkLst>
        </pc:spChg>
        <pc:spChg chg="mod">
          <ac:chgData name="Jenny Toerien" userId="5a166c0d-fc55-4e4d-8a88-6977aa8a270d" providerId="ADAL" clId="{D718BA92-E7DC-334B-9C95-F84EABC7BCCC}" dt="2023-06-05T23:23:46.115" v="2477" actId="1076"/>
          <ac:spMkLst>
            <pc:docMk/>
            <pc:sldMk cId="1639265272" sldId="415"/>
            <ac:spMk id="24" creationId="{6F75E7F7-C7E2-C4AF-F755-0C8B7B287C3E}"/>
          </ac:spMkLst>
        </pc:spChg>
        <pc:spChg chg="mod">
          <ac:chgData name="Jenny Toerien" userId="5a166c0d-fc55-4e4d-8a88-6977aa8a270d" providerId="ADAL" clId="{D718BA92-E7DC-334B-9C95-F84EABC7BCCC}" dt="2023-06-05T23:24:19.280" v="2479"/>
          <ac:spMkLst>
            <pc:docMk/>
            <pc:sldMk cId="1639265272" sldId="415"/>
            <ac:spMk id="26" creationId="{D3FBECA1-D490-DCDB-0EBF-C9180F3D267E}"/>
          </ac:spMkLst>
        </pc:spChg>
        <pc:spChg chg="mod">
          <ac:chgData name="Jenny Toerien" userId="5a166c0d-fc55-4e4d-8a88-6977aa8a270d" providerId="ADAL" clId="{D718BA92-E7DC-334B-9C95-F84EABC7BCCC}" dt="2023-06-05T23:23:24.730" v="2446"/>
          <ac:spMkLst>
            <pc:docMk/>
            <pc:sldMk cId="1639265272" sldId="415"/>
            <ac:spMk id="28" creationId="{49841338-9E40-9B65-9900-21E0C402FA79}"/>
          </ac:spMkLst>
        </pc:spChg>
        <pc:spChg chg="mod">
          <ac:chgData name="Jenny Toerien" userId="5a166c0d-fc55-4e4d-8a88-6977aa8a270d" providerId="ADAL" clId="{D718BA92-E7DC-334B-9C95-F84EABC7BCCC}" dt="2023-06-05T23:23:43.560" v="2476" actId="20577"/>
          <ac:spMkLst>
            <pc:docMk/>
            <pc:sldMk cId="1639265272" sldId="415"/>
            <ac:spMk id="30" creationId="{5BB47BB6-6981-6743-26F6-91D8C2845728}"/>
          </ac:spMkLst>
        </pc:spChg>
        <pc:grpChg chg="add del mod">
          <ac:chgData name="Jenny Toerien" userId="5a166c0d-fc55-4e4d-8a88-6977aa8a270d" providerId="ADAL" clId="{D718BA92-E7DC-334B-9C95-F84EABC7BCCC}" dt="2023-06-05T23:23:18.278" v="2443" actId="478"/>
          <ac:grpSpMkLst>
            <pc:docMk/>
            <pc:sldMk cId="1639265272" sldId="415"/>
            <ac:grpSpMk id="2" creationId="{C0F5F8F4-AE53-B4ED-B618-E525B9C927FB}"/>
          </ac:grpSpMkLst>
        </pc:grpChg>
        <pc:grpChg chg="add mod">
          <ac:chgData name="Jenny Toerien" userId="5a166c0d-fc55-4e4d-8a88-6977aa8a270d" providerId="ADAL" clId="{D718BA92-E7DC-334B-9C95-F84EABC7BCCC}" dt="2023-06-05T23:25:18.278" v="2503" actId="1076"/>
          <ac:grpSpMkLst>
            <pc:docMk/>
            <pc:sldMk cId="1639265272" sldId="415"/>
            <ac:grpSpMk id="8" creationId="{A0C7DCF4-8CB3-43A2-F3D5-DFC62508894B}"/>
          </ac:grpSpMkLst>
        </pc:grpChg>
        <pc:grpChg chg="mod">
          <ac:chgData name="Jenny Toerien" userId="5a166c0d-fc55-4e4d-8a88-6977aa8a270d" providerId="ADAL" clId="{D718BA92-E7DC-334B-9C95-F84EABC7BCCC}" dt="2023-06-05T23:23:24.730" v="2446"/>
          <ac:grpSpMkLst>
            <pc:docMk/>
            <pc:sldMk cId="1639265272" sldId="415"/>
            <ac:grpSpMk id="9" creationId="{8FE6BE78-BDC8-D526-1257-72B26D48C2F0}"/>
          </ac:grpSpMkLst>
        </pc:grpChg>
        <pc:grpChg chg="del">
          <ac:chgData name="Jenny Toerien" userId="5a166c0d-fc55-4e4d-8a88-6977aa8a270d" providerId="ADAL" clId="{D718BA92-E7DC-334B-9C95-F84EABC7BCCC}" dt="2023-06-05T23:22:57.483" v="2438" actId="478"/>
          <ac:grpSpMkLst>
            <pc:docMk/>
            <pc:sldMk cId="1639265272" sldId="415"/>
            <ac:grpSpMk id="27" creationId="{97C1AD95-3E85-1448-5DEE-E9A1235258D1}"/>
          </ac:grpSpMkLst>
        </pc:grpChg>
        <pc:picChg chg="mod">
          <ac:chgData name="Jenny Toerien" userId="5a166c0d-fc55-4e4d-8a88-6977aa8a270d" providerId="ADAL" clId="{D718BA92-E7DC-334B-9C95-F84EABC7BCCC}" dt="2023-06-05T23:25:15.479" v="2502" actId="1076"/>
          <ac:picMkLst>
            <pc:docMk/>
            <pc:sldMk cId="1639265272" sldId="415"/>
            <ac:picMk id="5" creationId="{E785E706-898E-DC12-2276-C8E4B4B5596A}"/>
          </ac:picMkLst>
        </pc:picChg>
      </pc:sldChg>
      <pc:sldChg chg="addSp delSp modSp mod">
        <pc:chgData name="Jenny Toerien" userId="5a166c0d-fc55-4e4d-8a88-6977aa8a270d" providerId="ADAL" clId="{D718BA92-E7DC-334B-9C95-F84EABC7BCCC}" dt="2023-06-05T23:25:06.965" v="2500" actId="1076"/>
        <pc:sldMkLst>
          <pc:docMk/>
          <pc:sldMk cId="738070013" sldId="416"/>
        </pc:sldMkLst>
        <pc:spChg chg="mod">
          <ac:chgData name="Jenny Toerien" userId="5a166c0d-fc55-4e4d-8a88-6977aa8a270d" providerId="ADAL" clId="{D718BA92-E7DC-334B-9C95-F84EABC7BCCC}" dt="2023-06-05T23:22:09.611" v="2435"/>
          <ac:spMkLst>
            <pc:docMk/>
            <pc:sldMk cId="738070013" sldId="416"/>
            <ac:spMk id="3" creationId="{E89970E9-6F83-DC36-2783-B5FF9F236B5D}"/>
          </ac:spMkLst>
        </pc:spChg>
        <pc:spChg chg="mod">
          <ac:chgData name="Jenny Toerien" userId="5a166c0d-fc55-4e4d-8a88-6977aa8a270d" providerId="ADAL" clId="{D718BA92-E7DC-334B-9C95-F84EABC7BCCC}" dt="2023-06-05T23:22:13.244" v="2437" actId="20577"/>
          <ac:spMkLst>
            <pc:docMk/>
            <pc:sldMk cId="738070013" sldId="416"/>
            <ac:spMk id="4" creationId="{ED64E296-58D7-0210-745E-2586CAEDAD3E}"/>
          </ac:spMkLst>
        </pc:spChg>
        <pc:spChg chg="mod">
          <ac:chgData name="Jenny Toerien" userId="5a166c0d-fc55-4e4d-8a88-6977aa8a270d" providerId="ADAL" clId="{D718BA92-E7DC-334B-9C95-F84EABC7BCCC}" dt="2023-06-05T23:23:04.659" v="2441"/>
          <ac:spMkLst>
            <pc:docMk/>
            <pc:sldMk cId="738070013" sldId="416"/>
            <ac:spMk id="7" creationId="{9689632F-7A1D-EB8D-FB39-A4E0E768B5D1}"/>
          </ac:spMkLst>
        </pc:spChg>
        <pc:spChg chg="mod">
          <ac:chgData name="Jenny Toerien" userId="5a166c0d-fc55-4e4d-8a88-6977aa8a270d" providerId="ADAL" clId="{D718BA92-E7DC-334B-9C95-F84EABC7BCCC}" dt="2023-06-05T23:24:33.754" v="2496" actId="20577"/>
          <ac:spMkLst>
            <pc:docMk/>
            <pc:sldMk cId="738070013" sldId="416"/>
            <ac:spMk id="8" creationId="{98133955-BC5D-7347-3E26-62A129F17BC1}"/>
          </ac:spMkLst>
        </pc:spChg>
        <pc:spChg chg="add mod">
          <ac:chgData name="Jenny Toerien" userId="5a166c0d-fc55-4e4d-8a88-6977aa8a270d" providerId="ADAL" clId="{D718BA92-E7DC-334B-9C95-F84EABC7BCCC}" dt="2023-06-05T23:23:13.795" v="2442" actId="164"/>
          <ac:spMkLst>
            <pc:docMk/>
            <pc:sldMk cId="738070013" sldId="416"/>
            <ac:spMk id="9" creationId="{B762B4C1-3CEA-0DD8-411F-D744C55D7275}"/>
          </ac:spMkLst>
        </pc:spChg>
        <pc:spChg chg="add mod">
          <ac:chgData name="Jenny Toerien" userId="5a166c0d-fc55-4e4d-8a88-6977aa8a270d" providerId="ADAL" clId="{D718BA92-E7DC-334B-9C95-F84EABC7BCCC}" dt="2023-06-05T23:24:55.898" v="2497"/>
          <ac:spMkLst>
            <pc:docMk/>
            <pc:sldMk cId="738070013" sldId="416"/>
            <ac:spMk id="24" creationId="{7C4425C3-5ABA-2741-EF87-8068689790DF}"/>
          </ac:spMkLst>
        </pc:spChg>
        <pc:grpChg chg="add del mod">
          <ac:chgData name="Jenny Toerien" userId="5a166c0d-fc55-4e4d-8a88-6977aa8a270d" providerId="ADAL" clId="{D718BA92-E7DC-334B-9C95-F84EABC7BCCC}" dt="2023-06-05T23:23:04.160" v="2440" actId="478"/>
          <ac:grpSpMkLst>
            <pc:docMk/>
            <pc:sldMk cId="738070013" sldId="416"/>
            <ac:grpSpMk id="2" creationId="{DB2EB9A2-B637-E35F-38B0-8C3B5F8C72A4}"/>
          </ac:grpSpMkLst>
        </pc:grpChg>
        <pc:grpChg chg="add mod">
          <ac:chgData name="Jenny Toerien" userId="5a166c0d-fc55-4e4d-8a88-6977aa8a270d" providerId="ADAL" clId="{D718BA92-E7DC-334B-9C95-F84EABC7BCCC}" dt="2023-06-05T23:23:13.795" v="2442" actId="164"/>
          <ac:grpSpMkLst>
            <pc:docMk/>
            <pc:sldMk cId="738070013" sldId="416"/>
            <ac:grpSpMk id="6" creationId="{BBA42D4C-CBE8-149A-5171-B47FC26FFC6B}"/>
          </ac:grpSpMkLst>
        </pc:grpChg>
        <pc:grpChg chg="add mod">
          <ac:chgData name="Jenny Toerien" userId="5a166c0d-fc55-4e4d-8a88-6977aa8a270d" providerId="ADAL" clId="{D718BA92-E7DC-334B-9C95-F84EABC7BCCC}" dt="2023-06-05T23:25:05.446" v="2499" actId="1076"/>
          <ac:grpSpMkLst>
            <pc:docMk/>
            <pc:sldMk cId="738070013" sldId="416"/>
            <ac:grpSpMk id="26" creationId="{D62AD9F8-E233-2EBE-1CA0-71984A4DBACB}"/>
          </ac:grpSpMkLst>
        </pc:grpChg>
        <pc:grpChg chg="del">
          <ac:chgData name="Jenny Toerien" userId="5a166c0d-fc55-4e4d-8a88-6977aa8a270d" providerId="ADAL" clId="{D718BA92-E7DC-334B-9C95-F84EABC7BCCC}" dt="2023-06-05T23:22:08.623" v="2434" actId="478"/>
          <ac:grpSpMkLst>
            <pc:docMk/>
            <pc:sldMk cId="738070013" sldId="416"/>
            <ac:grpSpMk id="27" creationId="{97C1AD95-3E85-1448-5DEE-E9A1235258D1}"/>
          </ac:grpSpMkLst>
        </pc:grpChg>
        <pc:picChg chg="mod">
          <ac:chgData name="Jenny Toerien" userId="5a166c0d-fc55-4e4d-8a88-6977aa8a270d" providerId="ADAL" clId="{D718BA92-E7DC-334B-9C95-F84EABC7BCCC}" dt="2023-06-05T23:25:06.965" v="2500" actId="1076"/>
          <ac:picMkLst>
            <pc:docMk/>
            <pc:sldMk cId="738070013" sldId="416"/>
            <ac:picMk id="5" creationId="{E785E706-898E-DC12-2276-C8E4B4B5596A}"/>
          </ac:picMkLst>
        </pc:picChg>
      </pc:sldChg>
      <pc:sldChg chg="addSp delSp modSp add mod">
        <pc:chgData name="Jenny Toerien" userId="5a166c0d-fc55-4e4d-8a88-6977aa8a270d" providerId="ADAL" clId="{D718BA92-E7DC-334B-9C95-F84EABC7BCCC}" dt="2023-06-09T03:23:18.585" v="6563" actId="1076"/>
        <pc:sldMkLst>
          <pc:docMk/>
          <pc:sldMk cId="2930667534" sldId="417"/>
        </pc:sldMkLst>
        <pc:spChg chg="add del mod">
          <ac:chgData name="Jenny Toerien" userId="5a166c0d-fc55-4e4d-8a88-6977aa8a270d" providerId="ADAL" clId="{D718BA92-E7DC-334B-9C95-F84EABC7BCCC}" dt="2023-06-09T02:55:42.212" v="4047" actId="478"/>
          <ac:spMkLst>
            <pc:docMk/>
            <pc:sldMk cId="2930667534" sldId="417"/>
            <ac:spMk id="2" creationId="{CD4742E7-F13E-1921-6346-D2CD085A7B08}"/>
          </ac:spMkLst>
        </pc:spChg>
        <pc:spChg chg="mod">
          <ac:chgData name="Jenny Toerien" userId="5a166c0d-fc55-4e4d-8a88-6977aa8a270d" providerId="ADAL" clId="{D718BA92-E7DC-334B-9C95-F84EABC7BCCC}" dt="2023-06-09T03:23:18.585" v="6563" actId="1076"/>
          <ac:spMkLst>
            <pc:docMk/>
            <pc:sldMk cId="2930667534" sldId="417"/>
            <ac:spMk id="3" creationId="{851A6777-D63C-BFE7-6162-47DFE2C9B7ED}"/>
          </ac:spMkLst>
        </pc:spChg>
        <pc:spChg chg="add mod">
          <ac:chgData name="Jenny Toerien" userId="5a166c0d-fc55-4e4d-8a88-6977aa8a270d" providerId="ADAL" clId="{D718BA92-E7DC-334B-9C95-F84EABC7BCCC}" dt="2023-06-09T03:05:08.139" v="5221" actId="14100"/>
          <ac:spMkLst>
            <pc:docMk/>
            <pc:sldMk cId="2930667534" sldId="417"/>
            <ac:spMk id="4" creationId="{1EEC6166-A37D-53C5-CD30-C05B4CA4443D}"/>
          </ac:spMkLst>
        </pc:spChg>
        <pc:spChg chg="add mod">
          <ac:chgData name="Jenny Toerien" userId="5a166c0d-fc55-4e4d-8a88-6977aa8a270d" providerId="ADAL" clId="{D718BA92-E7DC-334B-9C95-F84EABC7BCCC}" dt="2023-06-09T03:22:59.046" v="6562" actId="20577"/>
          <ac:spMkLst>
            <pc:docMk/>
            <pc:sldMk cId="2930667534" sldId="417"/>
            <ac:spMk id="5" creationId="{82645893-8EB7-635B-3C9E-6A27F8468D79}"/>
          </ac:spMkLst>
        </pc:spChg>
      </pc:sldChg>
      <pc:sldChg chg="addSp modSp new del mod modClrScheme chgLayout">
        <pc:chgData name="Jenny Toerien" userId="5a166c0d-fc55-4e4d-8a88-6977aa8a270d" providerId="ADAL" clId="{D718BA92-E7DC-334B-9C95-F84EABC7BCCC}" dt="2023-06-09T03:19:25.297" v="6304" actId="2696"/>
        <pc:sldMkLst>
          <pc:docMk/>
          <pc:sldMk cId="1622557221" sldId="418"/>
        </pc:sldMkLst>
        <pc:spChg chg="add mod">
          <ac:chgData name="Jenny Toerien" userId="5a166c0d-fc55-4e4d-8a88-6977aa8a270d" providerId="ADAL" clId="{D718BA92-E7DC-334B-9C95-F84EABC7BCCC}" dt="2023-06-05T22:29:39.978" v="1969" actId="1076"/>
          <ac:spMkLst>
            <pc:docMk/>
            <pc:sldMk cId="1622557221" sldId="418"/>
            <ac:spMk id="2" creationId="{11EA273F-3C7D-1CD2-5D40-067A6D7584C5}"/>
          </ac:spMkLst>
        </pc:spChg>
        <pc:picChg chg="add mod">
          <ac:chgData name="Jenny Toerien" userId="5a166c0d-fc55-4e4d-8a88-6977aa8a270d" providerId="ADAL" clId="{D718BA92-E7DC-334B-9C95-F84EABC7BCCC}" dt="2023-06-05T22:29:29.391" v="1966" actId="1076"/>
          <ac:picMkLst>
            <pc:docMk/>
            <pc:sldMk cId="1622557221" sldId="418"/>
            <ac:picMk id="4" creationId="{4CBAD3CA-5637-8625-5263-1C8F4F511DD2}"/>
          </ac:picMkLst>
        </pc:picChg>
      </pc:sldChg>
      <pc:sldChg chg="add ord">
        <pc:chgData name="Jenny Toerien" userId="5a166c0d-fc55-4e4d-8a88-6977aa8a270d" providerId="ADAL" clId="{D718BA92-E7DC-334B-9C95-F84EABC7BCCC}" dt="2023-06-19T01:53:00.834" v="8233" actId="20578"/>
        <pc:sldMkLst>
          <pc:docMk/>
          <pc:sldMk cId="3491351456" sldId="418"/>
        </pc:sldMkLst>
      </pc:sldChg>
      <pc:sldChg chg="add del">
        <pc:chgData name="Jenny Toerien" userId="5a166c0d-fc55-4e4d-8a88-6977aa8a270d" providerId="ADAL" clId="{D718BA92-E7DC-334B-9C95-F84EABC7BCCC}" dt="2023-06-05T22:42:56.636" v="1971" actId="2696"/>
        <pc:sldMkLst>
          <pc:docMk/>
          <pc:sldMk cId="156154048" sldId="419"/>
        </pc:sldMkLst>
      </pc:sldChg>
      <pc:sldChg chg="modSp add mod">
        <pc:chgData name="Jenny Toerien" userId="5a166c0d-fc55-4e4d-8a88-6977aa8a270d" providerId="ADAL" clId="{D718BA92-E7DC-334B-9C95-F84EABC7BCCC}" dt="2023-06-05T23:17:40.018" v="2273" actId="2711"/>
        <pc:sldMkLst>
          <pc:docMk/>
          <pc:sldMk cId="1316670446" sldId="419"/>
        </pc:sldMkLst>
        <pc:spChg chg="mod">
          <ac:chgData name="Jenny Toerien" userId="5a166c0d-fc55-4e4d-8a88-6977aa8a270d" providerId="ADAL" clId="{D718BA92-E7DC-334B-9C95-F84EABC7BCCC}" dt="2023-06-05T23:17:40.018" v="2273" actId="2711"/>
          <ac:spMkLst>
            <pc:docMk/>
            <pc:sldMk cId="1316670446" sldId="419"/>
            <ac:spMk id="2" creationId="{C529C272-F9E8-9740-DC40-879DD9946F31}"/>
          </ac:spMkLst>
        </pc:spChg>
      </pc:sldChg>
      <pc:sldChg chg="addSp delSp modSp new del mod">
        <pc:chgData name="Jenny Toerien" userId="5a166c0d-fc55-4e4d-8a88-6977aa8a270d" providerId="ADAL" clId="{D718BA92-E7DC-334B-9C95-F84EABC7BCCC}" dt="2023-06-19T01:53:04.080" v="8234" actId="2696"/>
        <pc:sldMkLst>
          <pc:docMk/>
          <pc:sldMk cId="4164301215" sldId="420"/>
        </pc:sldMkLst>
        <pc:spChg chg="add mod">
          <ac:chgData name="Jenny Toerien" userId="5a166c0d-fc55-4e4d-8a88-6977aa8a270d" providerId="ADAL" clId="{D718BA92-E7DC-334B-9C95-F84EABC7BCCC}" dt="2023-06-09T01:35:08.348" v="3692" actId="1076"/>
          <ac:spMkLst>
            <pc:docMk/>
            <pc:sldMk cId="4164301215" sldId="420"/>
            <ac:spMk id="3" creationId="{ED72393E-2A50-F7DA-9847-AB824DCB7A83}"/>
          </ac:spMkLst>
        </pc:spChg>
        <pc:spChg chg="add mod">
          <ac:chgData name="Jenny Toerien" userId="5a166c0d-fc55-4e4d-8a88-6977aa8a270d" providerId="ADAL" clId="{D718BA92-E7DC-334B-9C95-F84EABC7BCCC}" dt="2023-06-09T01:36:17.198" v="3699" actId="1076"/>
          <ac:spMkLst>
            <pc:docMk/>
            <pc:sldMk cId="4164301215" sldId="420"/>
            <ac:spMk id="5" creationId="{EA92889F-13B4-DE52-0F79-2208DE76C4D4}"/>
          </ac:spMkLst>
        </pc:spChg>
        <pc:spChg chg="add del">
          <ac:chgData name="Jenny Toerien" userId="5a166c0d-fc55-4e4d-8a88-6977aa8a270d" providerId="ADAL" clId="{D718BA92-E7DC-334B-9C95-F84EABC7BCCC}" dt="2023-06-09T01:36:34.914" v="3702"/>
          <ac:spMkLst>
            <pc:docMk/>
            <pc:sldMk cId="4164301215" sldId="420"/>
            <ac:spMk id="6" creationId="{501AF81F-0384-A80E-1390-9DB24A18240E}"/>
          </ac:spMkLst>
        </pc:spChg>
        <pc:picChg chg="add mod">
          <ac:chgData name="Jenny Toerien" userId="5a166c0d-fc55-4e4d-8a88-6977aa8a270d" providerId="ADAL" clId="{D718BA92-E7DC-334B-9C95-F84EABC7BCCC}" dt="2023-06-09T01:34:59.933" v="3688" actId="1076"/>
          <ac:picMkLst>
            <pc:docMk/>
            <pc:sldMk cId="4164301215" sldId="420"/>
            <ac:picMk id="2" creationId="{FBCAAB13-338D-C672-9EFF-DB27818B8DBC}"/>
          </ac:picMkLst>
        </pc:picChg>
        <pc:picChg chg="add mod">
          <ac:chgData name="Jenny Toerien" userId="5a166c0d-fc55-4e4d-8a88-6977aa8a270d" providerId="ADAL" clId="{D718BA92-E7DC-334B-9C95-F84EABC7BCCC}" dt="2023-06-09T01:36:59.773" v="3705" actId="1076"/>
          <ac:picMkLst>
            <pc:docMk/>
            <pc:sldMk cId="4164301215" sldId="420"/>
            <ac:picMk id="7" creationId="{76FF3510-54A0-7EF6-7A63-3F22E9F82493}"/>
          </ac:picMkLst>
        </pc:picChg>
        <pc:picChg chg="add mod">
          <ac:chgData name="Jenny Toerien" userId="5a166c0d-fc55-4e4d-8a88-6977aa8a270d" providerId="ADAL" clId="{D718BA92-E7DC-334B-9C95-F84EABC7BCCC}" dt="2023-06-09T01:35:01.807" v="3689" actId="1076"/>
          <ac:picMkLst>
            <pc:docMk/>
            <pc:sldMk cId="4164301215" sldId="420"/>
            <ac:picMk id="2050" creationId="{34AFB7B5-F6ED-D968-5598-18692BF10927}"/>
          </ac:picMkLst>
        </pc:picChg>
        <pc:picChg chg="add mod">
          <ac:chgData name="Jenny Toerien" userId="5a166c0d-fc55-4e4d-8a88-6977aa8a270d" providerId="ADAL" clId="{D718BA92-E7DC-334B-9C95-F84EABC7BCCC}" dt="2023-06-09T01:35:05.864" v="3691" actId="1076"/>
          <ac:picMkLst>
            <pc:docMk/>
            <pc:sldMk cId="4164301215" sldId="420"/>
            <ac:picMk id="2052" creationId="{D38DAB7A-A56D-B1C9-BD69-B9E6995D06AA}"/>
          </ac:picMkLst>
        </pc:picChg>
        <pc:picChg chg="add mod">
          <ac:chgData name="Jenny Toerien" userId="5a166c0d-fc55-4e4d-8a88-6977aa8a270d" providerId="ADAL" clId="{D718BA92-E7DC-334B-9C95-F84EABC7BCCC}" dt="2023-06-09T01:35:03.635" v="3690" actId="1076"/>
          <ac:picMkLst>
            <pc:docMk/>
            <pc:sldMk cId="4164301215" sldId="420"/>
            <ac:picMk id="2054" creationId="{32E549FB-7820-D23F-8317-D2493294B77F}"/>
          </ac:picMkLst>
        </pc:picChg>
        <pc:picChg chg="add mod">
          <ac:chgData name="Jenny Toerien" userId="5a166c0d-fc55-4e4d-8a88-6977aa8a270d" providerId="ADAL" clId="{D718BA92-E7DC-334B-9C95-F84EABC7BCCC}" dt="2023-06-09T01:36:41.396" v="3703" actId="14100"/>
          <ac:picMkLst>
            <pc:docMk/>
            <pc:sldMk cId="4164301215" sldId="420"/>
            <ac:picMk id="2056" creationId="{D757833D-B7B3-E863-58F5-E58F2AF392E8}"/>
          </ac:picMkLst>
        </pc:picChg>
        <pc:picChg chg="add del">
          <ac:chgData name="Jenny Toerien" userId="5a166c0d-fc55-4e4d-8a88-6977aa8a270d" providerId="ADAL" clId="{D718BA92-E7DC-334B-9C95-F84EABC7BCCC}" dt="2023-06-09T01:36:34.914" v="3702"/>
          <ac:picMkLst>
            <pc:docMk/>
            <pc:sldMk cId="4164301215" sldId="420"/>
            <ac:picMk id="2058" creationId="{9FB4B0A1-9E21-8E6F-040F-504194589172}"/>
          </ac:picMkLst>
        </pc:picChg>
        <pc:picChg chg="add del">
          <ac:chgData name="Jenny Toerien" userId="5a166c0d-fc55-4e4d-8a88-6977aa8a270d" providerId="ADAL" clId="{D718BA92-E7DC-334B-9C95-F84EABC7BCCC}" dt="2023-06-09T01:36:34.914" v="3702"/>
          <ac:picMkLst>
            <pc:docMk/>
            <pc:sldMk cId="4164301215" sldId="420"/>
            <ac:picMk id="2059" creationId="{02A14311-C22C-24B4-E8D1-634E83DF13BC}"/>
          </ac:picMkLst>
        </pc:picChg>
        <pc:picChg chg="add del">
          <ac:chgData name="Jenny Toerien" userId="5a166c0d-fc55-4e4d-8a88-6977aa8a270d" providerId="ADAL" clId="{D718BA92-E7DC-334B-9C95-F84EABC7BCCC}" dt="2023-06-09T01:36:34.914" v="3702"/>
          <ac:picMkLst>
            <pc:docMk/>
            <pc:sldMk cId="4164301215" sldId="420"/>
            <ac:picMk id="2060" creationId="{AEF7E620-5A85-4B2E-94C8-064859884228}"/>
          </ac:picMkLst>
        </pc:picChg>
      </pc:sldChg>
      <pc:sldChg chg="modSp add mod modNotesTx">
        <pc:chgData name="Jenny Toerien" userId="5a166c0d-fc55-4e4d-8a88-6977aa8a270d" providerId="ADAL" clId="{D718BA92-E7DC-334B-9C95-F84EABC7BCCC}" dt="2023-06-09T02:40:57.794" v="4040" actId="208"/>
        <pc:sldMkLst>
          <pc:docMk/>
          <pc:sldMk cId="2329323935" sldId="421"/>
        </pc:sldMkLst>
        <pc:spChg chg="mod">
          <ac:chgData name="Jenny Toerien" userId="5a166c0d-fc55-4e4d-8a88-6977aa8a270d" providerId="ADAL" clId="{D718BA92-E7DC-334B-9C95-F84EABC7BCCC}" dt="2023-06-09T02:34:48.281" v="3878" actId="20577"/>
          <ac:spMkLst>
            <pc:docMk/>
            <pc:sldMk cId="2329323935" sldId="421"/>
            <ac:spMk id="2" creationId="{DF30B614-3F84-A20B-FD40-D42043F38673}"/>
          </ac:spMkLst>
        </pc:spChg>
        <pc:spChg chg="mod">
          <ac:chgData name="Jenny Toerien" userId="5a166c0d-fc55-4e4d-8a88-6977aa8a270d" providerId="ADAL" clId="{D718BA92-E7DC-334B-9C95-F84EABC7BCCC}" dt="2023-06-09T02:40:57.794" v="4040" actId="208"/>
          <ac:spMkLst>
            <pc:docMk/>
            <pc:sldMk cId="2329323935" sldId="421"/>
            <ac:spMk id="3" creationId="{49C97081-1DBD-73AC-8E7E-89F1522C4456}"/>
          </ac:spMkLst>
        </pc:spChg>
      </pc:sldChg>
      <pc:sldChg chg="addSp delSp modSp add mod modAnim modNotesTx">
        <pc:chgData name="Jenny Toerien" userId="5a166c0d-fc55-4e4d-8a88-6977aa8a270d" providerId="ADAL" clId="{D718BA92-E7DC-334B-9C95-F84EABC7BCCC}" dt="2023-06-09T02:37:43.101" v="4010"/>
        <pc:sldMkLst>
          <pc:docMk/>
          <pc:sldMk cId="848879998" sldId="422"/>
        </pc:sldMkLst>
        <pc:spChg chg="mod">
          <ac:chgData name="Jenny Toerien" userId="5a166c0d-fc55-4e4d-8a88-6977aa8a270d" providerId="ADAL" clId="{D718BA92-E7DC-334B-9C95-F84EABC7BCCC}" dt="2023-06-09T02:32:15.052" v="3812" actId="20577"/>
          <ac:spMkLst>
            <pc:docMk/>
            <pc:sldMk cId="848879998" sldId="422"/>
            <ac:spMk id="2" creationId="{DB8C70D8-0A06-496C-AB06-87843D03CDE9}"/>
          </ac:spMkLst>
        </pc:spChg>
        <pc:spChg chg="add mod">
          <ac:chgData name="Jenny Toerien" userId="5a166c0d-fc55-4e4d-8a88-6977aa8a270d" providerId="ADAL" clId="{D718BA92-E7DC-334B-9C95-F84EABC7BCCC}" dt="2023-06-09T02:37:37.179" v="4009" actId="207"/>
          <ac:spMkLst>
            <pc:docMk/>
            <pc:sldMk cId="848879998" sldId="422"/>
            <ac:spMk id="3" creationId="{6F99CF72-68C0-39D7-7863-A2F0C6DE43DE}"/>
          </ac:spMkLst>
        </pc:spChg>
        <pc:spChg chg="add del mod">
          <ac:chgData name="Jenny Toerien" userId="5a166c0d-fc55-4e4d-8a88-6977aa8a270d" providerId="ADAL" clId="{D718BA92-E7DC-334B-9C95-F84EABC7BCCC}" dt="2023-06-09T02:36:49.478" v="4000" actId="478"/>
          <ac:spMkLst>
            <pc:docMk/>
            <pc:sldMk cId="848879998" sldId="422"/>
            <ac:spMk id="4" creationId="{F84B5B5C-F505-DA71-37C2-C7C9821184FE}"/>
          </ac:spMkLst>
        </pc:spChg>
        <pc:spChg chg="del">
          <ac:chgData name="Jenny Toerien" userId="5a166c0d-fc55-4e4d-8a88-6977aa8a270d" providerId="ADAL" clId="{D718BA92-E7DC-334B-9C95-F84EABC7BCCC}" dt="2023-06-09T02:34:24.926" v="3837" actId="478"/>
          <ac:spMkLst>
            <pc:docMk/>
            <pc:sldMk cId="848879998" sldId="422"/>
            <ac:spMk id="6" creationId="{FA209058-304E-D1D6-29AA-4861505BEE24}"/>
          </ac:spMkLst>
        </pc:spChg>
        <pc:graphicFrameChg chg="mod">
          <ac:chgData name="Jenny Toerien" userId="5a166c0d-fc55-4e4d-8a88-6977aa8a270d" providerId="ADAL" clId="{D718BA92-E7DC-334B-9C95-F84EABC7BCCC}" dt="2023-06-09T02:36:57.334" v="4001"/>
          <ac:graphicFrameMkLst>
            <pc:docMk/>
            <pc:sldMk cId="848879998" sldId="422"/>
            <ac:graphicFrameMk id="5" creationId="{FB28A118-2622-5B4C-9342-7A6754C6678B}"/>
          </ac:graphicFrameMkLst>
        </pc:graphicFrameChg>
      </pc:sldChg>
      <pc:sldChg chg="delSp modSp add mod">
        <pc:chgData name="Jenny Toerien" userId="5a166c0d-fc55-4e4d-8a88-6977aa8a270d" providerId="ADAL" clId="{D718BA92-E7DC-334B-9C95-F84EABC7BCCC}" dt="2023-06-09T02:39:15.204" v="4035" actId="478"/>
        <pc:sldMkLst>
          <pc:docMk/>
          <pc:sldMk cId="810607667" sldId="423"/>
        </pc:sldMkLst>
        <pc:spChg chg="del">
          <ac:chgData name="Jenny Toerien" userId="5a166c0d-fc55-4e4d-8a88-6977aa8a270d" providerId="ADAL" clId="{D718BA92-E7DC-334B-9C95-F84EABC7BCCC}" dt="2023-06-09T02:39:15.204" v="4035" actId="478"/>
          <ac:spMkLst>
            <pc:docMk/>
            <pc:sldMk cId="810607667" sldId="423"/>
            <ac:spMk id="3" creationId="{6F99CF72-68C0-39D7-7863-A2F0C6DE43DE}"/>
          </ac:spMkLst>
        </pc:spChg>
        <pc:graphicFrameChg chg="mod modGraphic">
          <ac:chgData name="Jenny Toerien" userId="5a166c0d-fc55-4e4d-8a88-6977aa8a270d" providerId="ADAL" clId="{D718BA92-E7DC-334B-9C95-F84EABC7BCCC}" dt="2023-06-09T02:39:11.773" v="4034" actId="207"/>
          <ac:graphicFrameMkLst>
            <pc:docMk/>
            <pc:sldMk cId="810607667" sldId="423"/>
            <ac:graphicFrameMk id="5" creationId="{FB28A118-2622-5B4C-9342-7A6754C6678B}"/>
          </ac:graphicFrameMkLst>
        </pc:graphicFrameChg>
      </pc:sldChg>
      <pc:sldChg chg="modSp add mod">
        <pc:chgData name="Jenny Toerien" userId="5a166c0d-fc55-4e4d-8a88-6977aa8a270d" providerId="ADAL" clId="{D718BA92-E7DC-334B-9C95-F84EABC7BCCC}" dt="2023-06-09T03:07:17.874" v="5463" actId="14100"/>
        <pc:sldMkLst>
          <pc:docMk/>
          <pc:sldMk cId="4269860902" sldId="424"/>
        </pc:sldMkLst>
        <pc:spChg chg="mod">
          <ac:chgData name="Jenny Toerien" userId="5a166c0d-fc55-4e4d-8a88-6977aa8a270d" providerId="ADAL" clId="{D718BA92-E7DC-334B-9C95-F84EABC7BCCC}" dt="2023-06-09T03:07:17.874" v="5463" actId="14100"/>
          <ac:spMkLst>
            <pc:docMk/>
            <pc:sldMk cId="4269860902" sldId="424"/>
            <ac:spMk id="3" creationId="{851A6777-D63C-BFE7-6162-47DFE2C9B7ED}"/>
          </ac:spMkLst>
        </pc:spChg>
        <pc:spChg chg="mod">
          <ac:chgData name="Jenny Toerien" userId="5a166c0d-fc55-4e4d-8a88-6977aa8a270d" providerId="ADAL" clId="{D718BA92-E7DC-334B-9C95-F84EABC7BCCC}" dt="2023-06-09T03:05:34.023" v="5230" actId="20577"/>
          <ac:spMkLst>
            <pc:docMk/>
            <pc:sldMk cId="4269860902" sldId="424"/>
            <ac:spMk id="4" creationId="{1EEC6166-A37D-53C5-CD30-C05B4CA4443D}"/>
          </ac:spMkLst>
        </pc:spChg>
      </pc:sldChg>
      <pc:sldChg chg="addSp delSp modSp add mod delAnim modAnim modNotesTx">
        <pc:chgData name="Jenny Toerien" userId="5a166c0d-fc55-4e4d-8a88-6977aa8a270d" providerId="ADAL" clId="{D718BA92-E7DC-334B-9C95-F84EABC7BCCC}" dt="2023-06-09T03:16:33.068" v="6282" actId="20577"/>
        <pc:sldMkLst>
          <pc:docMk/>
          <pc:sldMk cId="4152850215" sldId="425"/>
        </pc:sldMkLst>
        <pc:spChg chg="mod">
          <ac:chgData name="Jenny Toerien" userId="5a166c0d-fc55-4e4d-8a88-6977aa8a270d" providerId="ADAL" clId="{D718BA92-E7DC-334B-9C95-F84EABC7BCCC}" dt="2023-06-09T03:09:54.535" v="5502" actId="20577"/>
          <ac:spMkLst>
            <pc:docMk/>
            <pc:sldMk cId="4152850215" sldId="425"/>
            <ac:spMk id="2" creationId="{32109659-A3E5-E1EA-CEEB-7C996B77AF16}"/>
          </ac:spMkLst>
        </pc:spChg>
        <pc:spChg chg="mod">
          <ac:chgData name="Jenny Toerien" userId="5a166c0d-fc55-4e4d-8a88-6977aa8a270d" providerId="ADAL" clId="{D718BA92-E7DC-334B-9C95-F84EABC7BCCC}" dt="2023-06-09T03:08:56.742" v="5470" actId="20577"/>
          <ac:spMkLst>
            <pc:docMk/>
            <pc:sldMk cId="4152850215" sldId="425"/>
            <ac:spMk id="5" creationId="{937A333F-4573-FE16-5170-518757E26E93}"/>
          </ac:spMkLst>
        </pc:spChg>
        <pc:spChg chg="mod">
          <ac:chgData name="Jenny Toerien" userId="5a166c0d-fc55-4e4d-8a88-6977aa8a270d" providerId="ADAL" clId="{D718BA92-E7DC-334B-9C95-F84EABC7BCCC}" dt="2023-06-09T03:15:22.357" v="6196" actId="1076"/>
          <ac:spMkLst>
            <pc:docMk/>
            <pc:sldMk cId="4152850215" sldId="425"/>
            <ac:spMk id="11" creationId="{71AC8B38-FB33-2278-4D17-5C289A225817}"/>
          </ac:spMkLst>
        </pc:spChg>
        <pc:spChg chg="mod">
          <ac:chgData name="Jenny Toerien" userId="5a166c0d-fc55-4e4d-8a88-6977aa8a270d" providerId="ADAL" clId="{D718BA92-E7DC-334B-9C95-F84EABC7BCCC}" dt="2023-06-09T03:15:25.099" v="6197" actId="1076"/>
          <ac:spMkLst>
            <pc:docMk/>
            <pc:sldMk cId="4152850215" sldId="425"/>
            <ac:spMk id="12" creationId="{23C6F07C-494D-917B-87A3-50DC723BBFBE}"/>
          </ac:spMkLst>
        </pc:spChg>
        <pc:spChg chg="mod">
          <ac:chgData name="Jenny Toerien" userId="5a166c0d-fc55-4e4d-8a88-6977aa8a270d" providerId="ADAL" clId="{D718BA92-E7DC-334B-9C95-F84EABC7BCCC}" dt="2023-06-09T03:16:01.379" v="6211" actId="20577"/>
          <ac:spMkLst>
            <pc:docMk/>
            <pc:sldMk cId="4152850215" sldId="425"/>
            <ac:spMk id="13" creationId="{78D5311C-C12C-3660-3383-067A2089ACA9}"/>
          </ac:spMkLst>
        </pc:spChg>
        <pc:spChg chg="mod">
          <ac:chgData name="Jenny Toerien" userId="5a166c0d-fc55-4e4d-8a88-6977aa8a270d" providerId="ADAL" clId="{D718BA92-E7DC-334B-9C95-F84EABC7BCCC}" dt="2023-06-09T03:15:52.618" v="6207" actId="108"/>
          <ac:spMkLst>
            <pc:docMk/>
            <pc:sldMk cId="4152850215" sldId="425"/>
            <ac:spMk id="14" creationId="{45BB0B29-2286-CEE9-9564-48176AAAE20D}"/>
          </ac:spMkLst>
        </pc:spChg>
        <pc:spChg chg="mod">
          <ac:chgData name="Jenny Toerien" userId="5a166c0d-fc55-4e4d-8a88-6977aa8a270d" providerId="ADAL" clId="{D718BA92-E7DC-334B-9C95-F84EABC7BCCC}" dt="2023-06-09T03:15:20.220" v="6195" actId="1076"/>
          <ac:spMkLst>
            <pc:docMk/>
            <pc:sldMk cId="4152850215" sldId="425"/>
            <ac:spMk id="15" creationId="{7F86E576-CF41-378A-743C-1D9D16BC71B3}"/>
          </ac:spMkLst>
        </pc:spChg>
        <pc:picChg chg="del">
          <ac:chgData name="Jenny Toerien" userId="5a166c0d-fc55-4e4d-8a88-6977aa8a270d" providerId="ADAL" clId="{D718BA92-E7DC-334B-9C95-F84EABC7BCCC}" dt="2023-06-09T03:09:16.897" v="5471" actId="478"/>
          <ac:picMkLst>
            <pc:docMk/>
            <pc:sldMk cId="4152850215" sldId="425"/>
            <ac:picMk id="3" creationId="{53E23B9D-D364-9C53-7537-1A38FD43765A}"/>
          </ac:picMkLst>
        </pc:picChg>
        <pc:picChg chg="add mod">
          <ac:chgData name="Jenny Toerien" userId="5a166c0d-fc55-4e4d-8a88-6977aa8a270d" providerId="ADAL" clId="{D718BA92-E7DC-334B-9C95-F84EABC7BCCC}" dt="2023-06-09T03:09:38.175" v="5475" actId="14100"/>
          <ac:picMkLst>
            <pc:docMk/>
            <pc:sldMk cId="4152850215" sldId="425"/>
            <ac:picMk id="4" creationId="{423C60D4-68EB-9B40-DD97-346DD2EB22EA}"/>
          </ac:picMkLst>
        </pc:picChg>
      </pc:sldChg>
      <pc:sldChg chg="modSp add mod">
        <pc:chgData name="Jenny Toerien" userId="5a166c0d-fc55-4e4d-8a88-6977aa8a270d" providerId="ADAL" clId="{D718BA92-E7DC-334B-9C95-F84EABC7BCCC}" dt="2023-06-09T03:21:09.798" v="6528" actId="20577"/>
        <pc:sldMkLst>
          <pc:docMk/>
          <pc:sldMk cId="920471982" sldId="426"/>
        </pc:sldMkLst>
        <pc:spChg chg="mod">
          <ac:chgData name="Jenny Toerien" userId="5a166c0d-fc55-4e4d-8a88-6977aa8a270d" providerId="ADAL" clId="{D718BA92-E7DC-334B-9C95-F84EABC7BCCC}" dt="2023-06-09T03:21:09.798" v="6528" actId="20577"/>
          <ac:spMkLst>
            <pc:docMk/>
            <pc:sldMk cId="920471982" sldId="426"/>
            <ac:spMk id="2" creationId="{C529C272-F9E8-9740-DC40-879DD9946F31}"/>
          </ac:spMkLst>
        </pc:spChg>
      </pc:sldChg>
      <pc:sldChg chg="delSp modSp add mod">
        <pc:chgData name="Jenny Toerien" userId="5a166c0d-fc55-4e4d-8a88-6977aa8a270d" providerId="ADAL" clId="{D718BA92-E7DC-334B-9C95-F84EABC7BCCC}" dt="2023-06-14T00:43:19.431" v="7690" actId="1076"/>
        <pc:sldMkLst>
          <pc:docMk/>
          <pc:sldMk cId="235428952" sldId="427"/>
        </pc:sldMkLst>
        <pc:spChg chg="mod">
          <ac:chgData name="Jenny Toerien" userId="5a166c0d-fc55-4e4d-8a88-6977aa8a270d" providerId="ADAL" clId="{D718BA92-E7DC-334B-9C95-F84EABC7BCCC}" dt="2023-06-14T00:38:29.054" v="7473" actId="1076"/>
          <ac:spMkLst>
            <pc:docMk/>
            <pc:sldMk cId="235428952" sldId="427"/>
            <ac:spMk id="2" creationId="{DB8C70D8-0A06-496C-AB06-87843D03CDE9}"/>
          </ac:spMkLst>
        </pc:spChg>
        <pc:spChg chg="mod">
          <ac:chgData name="Jenny Toerien" userId="5a166c0d-fc55-4e4d-8a88-6977aa8a270d" providerId="ADAL" clId="{D718BA92-E7DC-334B-9C95-F84EABC7BCCC}" dt="2023-06-14T00:43:19.431" v="7690" actId="1076"/>
          <ac:spMkLst>
            <pc:docMk/>
            <pc:sldMk cId="235428952" sldId="427"/>
            <ac:spMk id="3" creationId="{966016A0-A062-D11B-26D3-3C402708683D}"/>
          </ac:spMkLst>
        </pc:spChg>
        <pc:spChg chg="del mod">
          <ac:chgData name="Jenny Toerien" userId="5a166c0d-fc55-4e4d-8a88-6977aa8a270d" providerId="ADAL" clId="{D718BA92-E7DC-334B-9C95-F84EABC7BCCC}" dt="2023-06-14T00:37:13" v="7407" actId="478"/>
          <ac:spMkLst>
            <pc:docMk/>
            <pc:sldMk cId="235428952" sldId="427"/>
            <ac:spMk id="6" creationId="{FA209058-304E-D1D6-29AA-4861505BEE24}"/>
          </ac:spMkLst>
        </pc:spChg>
      </pc:sldChg>
      <pc:sldChg chg="modSp add mod">
        <pc:chgData name="Jenny Toerien" userId="5a166c0d-fc55-4e4d-8a88-6977aa8a270d" providerId="ADAL" clId="{D718BA92-E7DC-334B-9C95-F84EABC7BCCC}" dt="2023-06-14T00:42:54.337" v="7653" actId="20577"/>
        <pc:sldMkLst>
          <pc:docMk/>
          <pc:sldMk cId="1221012369" sldId="428"/>
        </pc:sldMkLst>
        <pc:spChg chg="mod">
          <ac:chgData name="Jenny Toerien" userId="5a166c0d-fc55-4e4d-8a88-6977aa8a270d" providerId="ADAL" clId="{D718BA92-E7DC-334B-9C95-F84EABC7BCCC}" dt="2023-06-14T00:41:02.949" v="7526" actId="20577"/>
          <ac:spMkLst>
            <pc:docMk/>
            <pc:sldMk cId="1221012369" sldId="428"/>
            <ac:spMk id="2" creationId="{DB8C70D8-0A06-496C-AB06-87843D03CDE9}"/>
          </ac:spMkLst>
        </pc:spChg>
        <pc:spChg chg="mod">
          <ac:chgData name="Jenny Toerien" userId="5a166c0d-fc55-4e4d-8a88-6977aa8a270d" providerId="ADAL" clId="{D718BA92-E7DC-334B-9C95-F84EABC7BCCC}" dt="2023-06-14T00:42:54.337" v="7653" actId="20577"/>
          <ac:spMkLst>
            <pc:docMk/>
            <pc:sldMk cId="1221012369" sldId="428"/>
            <ac:spMk id="6" creationId="{FA209058-304E-D1D6-29AA-4861505BEE24}"/>
          </ac:spMkLst>
        </pc:spChg>
      </pc:sldChg>
      <pc:sldChg chg="modSp add mod">
        <pc:chgData name="Jenny Toerien" userId="5a166c0d-fc55-4e4d-8a88-6977aa8a270d" providerId="ADAL" clId="{D718BA92-E7DC-334B-9C95-F84EABC7BCCC}" dt="2023-06-14T00:42:14.983" v="7622" actId="27636"/>
        <pc:sldMkLst>
          <pc:docMk/>
          <pc:sldMk cId="2652648944" sldId="429"/>
        </pc:sldMkLst>
        <pc:spChg chg="mod">
          <ac:chgData name="Jenny Toerien" userId="5a166c0d-fc55-4e4d-8a88-6977aa8a270d" providerId="ADAL" clId="{D718BA92-E7DC-334B-9C95-F84EABC7BCCC}" dt="2023-06-14T00:41:34.437" v="7580" actId="20577"/>
          <ac:spMkLst>
            <pc:docMk/>
            <pc:sldMk cId="2652648944" sldId="429"/>
            <ac:spMk id="2" creationId="{DB8C70D8-0A06-496C-AB06-87843D03CDE9}"/>
          </ac:spMkLst>
        </pc:spChg>
        <pc:spChg chg="mod">
          <ac:chgData name="Jenny Toerien" userId="5a166c0d-fc55-4e4d-8a88-6977aa8a270d" providerId="ADAL" clId="{D718BA92-E7DC-334B-9C95-F84EABC7BCCC}" dt="2023-06-14T00:42:14.983" v="7622" actId="27636"/>
          <ac:spMkLst>
            <pc:docMk/>
            <pc:sldMk cId="2652648944" sldId="429"/>
            <ac:spMk id="6" creationId="{FA209058-304E-D1D6-29AA-4861505BEE24}"/>
          </ac:spMkLst>
        </pc:spChg>
      </pc:sldChg>
      <pc:sldChg chg="addSp modSp add mod modAnim">
        <pc:chgData name="Jenny Toerien" userId="5a166c0d-fc55-4e4d-8a88-6977aa8a270d" providerId="ADAL" clId="{D718BA92-E7DC-334B-9C95-F84EABC7BCCC}" dt="2023-06-19T01:52:52.355" v="8231"/>
        <pc:sldMkLst>
          <pc:docMk/>
          <pc:sldMk cId="1987797766" sldId="430"/>
        </pc:sldMkLst>
        <pc:spChg chg="add mod">
          <ac:chgData name="Jenny Toerien" userId="5a166c0d-fc55-4e4d-8a88-6977aa8a270d" providerId="ADAL" clId="{D718BA92-E7DC-334B-9C95-F84EABC7BCCC}" dt="2023-06-19T01:52:48.292" v="8230" actId="14100"/>
          <ac:spMkLst>
            <pc:docMk/>
            <pc:sldMk cId="1987797766" sldId="430"/>
            <ac:spMk id="3" creationId="{5E116350-D002-0EF3-A734-AC6E0A3BB101}"/>
          </ac:spMkLst>
        </pc:spChg>
        <pc:spChg chg="mod">
          <ac:chgData name="Jenny Toerien" userId="5a166c0d-fc55-4e4d-8a88-6977aa8a270d" providerId="ADAL" clId="{D718BA92-E7DC-334B-9C95-F84EABC7BCCC}" dt="2023-06-19T01:52:42.984" v="8228" actId="14100"/>
          <ac:spMkLst>
            <pc:docMk/>
            <pc:sldMk cId="1987797766" sldId="430"/>
            <ac:spMk id="4" creationId="{19695171-96D8-E16D-47A2-68CF4C7D593D}"/>
          </ac:spMkLst>
        </pc:spChg>
      </pc:sldChg>
      <pc:sldChg chg="modSp add mod">
        <pc:chgData name="Jenny Toerien" userId="5a166c0d-fc55-4e4d-8a88-6977aa8a270d" providerId="ADAL" clId="{D718BA92-E7DC-334B-9C95-F84EABC7BCCC}" dt="2023-06-19T01:54:23.172" v="8262" actId="20577"/>
        <pc:sldMkLst>
          <pc:docMk/>
          <pc:sldMk cId="1064706531" sldId="431"/>
        </pc:sldMkLst>
        <pc:spChg chg="mod">
          <ac:chgData name="Jenny Toerien" userId="5a166c0d-fc55-4e4d-8a88-6977aa8a270d" providerId="ADAL" clId="{D718BA92-E7DC-334B-9C95-F84EABC7BCCC}" dt="2023-06-19T01:54:23.172" v="8262" actId="20577"/>
          <ac:spMkLst>
            <pc:docMk/>
            <pc:sldMk cId="1064706531" sldId="431"/>
            <ac:spMk id="2" creationId="{32109659-A3E5-E1EA-CEEB-7C996B77AF16}"/>
          </ac:spMkLst>
        </pc:spChg>
        <pc:spChg chg="mod">
          <ac:chgData name="Jenny Toerien" userId="5a166c0d-fc55-4e4d-8a88-6977aa8a270d" providerId="ADAL" clId="{D718BA92-E7DC-334B-9C95-F84EABC7BCCC}" dt="2023-06-19T01:54:09.718" v="8237" actId="20577"/>
          <ac:spMkLst>
            <pc:docMk/>
            <pc:sldMk cId="1064706531" sldId="431"/>
            <ac:spMk id="8" creationId="{B9E07A23-F113-EC31-44CB-F0742404CA9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8F2A06-86EA-4ED9-87D4-B0F33FABC00E}"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en-GB"/>
        </a:p>
      </dgm:t>
    </dgm:pt>
    <dgm:pt modelId="{768C1DA8-0CF8-4667-8494-7832A48F7FBB}">
      <dgm:prSet phldrT="[Text]" phldr="0" custT="1"/>
      <dgm:spPr>
        <a:solidFill>
          <a:srgbClr val="FDE1C6"/>
        </a:solidFill>
        <a:ln w="6350">
          <a:solidFill>
            <a:srgbClr val="F07D00"/>
          </a:solidFill>
        </a:ln>
      </dgm:spPr>
      <dgm:t>
        <a:bodyPr rot="0" spcFirstLastPara="0" vert="horz" wrap="square" lIns="91440" tIns="45720" rIns="91440" bIns="45720" numCol="1" spcCol="0" rtlCol="0" fromWordArt="0" anchor="t" anchorCtr="0" forceAA="0" compatLnSpc="1">
          <a:prstTxWarp prst="textNoShape">
            <a:avLst/>
          </a:prstTxWarp>
        </a:bodyPr>
        <a:lstStyle/>
        <a:p>
          <a:pPr marL="0" defTabSz="914400" rtl="0" eaLnBrk="1" latinLnBrk="0" hangingPunct="1">
            <a:lnSpc>
              <a:spcPct val="107000"/>
            </a:lnSpc>
          </a:pPr>
          <a:r>
            <a:rPr lang="en-GB" sz="3200" b="1" kern="1200" dirty="0">
              <a:solidFill>
                <a:srgbClr val="F07D00"/>
              </a:solidFill>
              <a:effectLst/>
              <a:latin typeface="Calibri" panose="020F0502020204030204" pitchFamily="34" charset="0"/>
              <a:ea typeface="Calibri" panose="020F0502020204030204" pitchFamily="34" charset="0"/>
              <a:cs typeface="Times New Roman" panose="02020603050405020304" pitchFamily="18" charset="0"/>
            </a:rPr>
            <a:t>7, 11, 15, 19, ___, ___</a:t>
          </a:r>
        </a:p>
        <a:p>
          <a:pPr marL="0" defTabSz="914400" rtl="0" eaLnBrk="1" latinLnBrk="0" hangingPunct="1">
            <a:lnSpc>
              <a:spcPct val="107000"/>
            </a:lnSpc>
          </a:pPr>
          <a:r>
            <a:rPr lang="en-GB" sz="3200" b="1" kern="1200" dirty="0">
              <a:solidFill>
                <a:srgbClr val="F07D00"/>
              </a:solidFill>
              <a:effectLst/>
              <a:latin typeface="Calibri" panose="020F0502020204030204" pitchFamily="34" charset="0"/>
              <a:ea typeface="Calibri" panose="020F0502020204030204" pitchFamily="34" charset="0"/>
              <a:cs typeface="Times New Roman" panose="02020603050405020304" pitchFamily="18" charset="0"/>
            </a:rPr>
            <a:t>4, 9, 16, 25, ___, ___</a:t>
          </a:r>
        </a:p>
        <a:p>
          <a:pPr marL="0" defTabSz="914400" rtl="0" eaLnBrk="1" latinLnBrk="0" hangingPunct="1">
            <a:lnSpc>
              <a:spcPct val="107000"/>
            </a:lnSpc>
          </a:pPr>
          <a:r>
            <a:rPr lang="en-GB" sz="3200" b="1" kern="1200" dirty="0">
              <a:solidFill>
                <a:srgbClr val="F07D00"/>
              </a:solidFill>
              <a:effectLst/>
              <a:latin typeface="Calibri" panose="020F0502020204030204" pitchFamily="34" charset="0"/>
              <a:ea typeface="Calibri" panose="020F0502020204030204" pitchFamily="34" charset="0"/>
              <a:cs typeface="Times New Roman" panose="02020603050405020304" pitchFamily="18" charset="0"/>
            </a:rPr>
            <a:t>25, 22, 19, 16, ___, ___</a:t>
          </a:r>
        </a:p>
        <a:p>
          <a:pPr marL="0" defTabSz="914400" rtl="0" eaLnBrk="1" latinLnBrk="0" hangingPunct="1">
            <a:lnSpc>
              <a:spcPct val="107000"/>
            </a:lnSpc>
          </a:pPr>
          <a:r>
            <a:rPr lang="en-GB" sz="3200" b="1" kern="1200" dirty="0">
              <a:solidFill>
                <a:srgbClr val="F07D00"/>
              </a:solidFill>
              <a:effectLst/>
              <a:latin typeface="Calibri" panose="020F0502020204030204" pitchFamily="34" charset="0"/>
              <a:ea typeface="Calibri" panose="020F0502020204030204" pitchFamily="34" charset="0"/>
              <a:cs typeface="Times New Roman" panose="02020603050405020304" pitchFamily="18" charset="0"/>
            </a:rPr>
            <a:t>1, 3, 6, 10, 15, 21, ___, ___</a:t>
          </a:r>
        </a:p>
      </dgm:t>
    </dgm:pt>
    <dgm:pt modelId="{DCDD78CC-70F8-4D9C-8F08-B1707447A949}" type="parTrans" cxnId="{CE59EC86-CA9B-4E38-8BEB-5A9DA678AA71}">
      <dgm:prSet/>
      <dgm:spPr/>
      <dgm:t>
        <a:bodyPr/>
        <a:lstStyle/>
        <a:p>
          <a:endParaRPr lang="en-GB"/>
        </a:p>
      </dgm:t>
    </dgm:pt>
    <dgm:pt modelId="{711278F9-5E55-40BD-8E6E-BAB507185580}" type="sibTrans" cxnId="{CE59EC86-CA9B-4E38-8BEB-5A9DA678AA71}">
      <dgm:prSet/>
      <dgm:spPr/>
      <dgm:t>
        <a:bodyPr/>
        <a:lstStyle/>
        <a:p>
          <a:endParaRPr lang="en-GB"/>
        </a:p>
      </dgm:t>
    </dgm:pt>
    <dgm:pt modelId="{7EFF6EB8-80BC-49D6-BBAB-7A64E479835F}" type="pres">
      <dgm:prSet presAssocID="{2C8F2A06-86EA-4ED9-87D4-B0F33FABC00E}" presName="theList" presStyleCnt="0">
        <dgm:presLayoutVars>
          <dgm:dir/>
          <dgm:animLvl val="lvl"/>
          <dgm:resizeHandles val="exact"/>
        </dgm:presLayoutVars>
      </dgm:prSet>
      <dgm:spPr/>
    </dgm:pt>
    <dgm:pt modelId="{54D7599B-E94D-4962-ABC4-F60F262E942F}" type="pres">
      <dgm:prSet presAssocID="{768C1DA8-0CF8-4667-8494-7832A48F7FBB}" presName="compNode" presStyleCnt="0"/>
      <dgm:spPr/>
    </dgm:pt>
    <dgm:pt modelId="{6842801F-D73A-473B-8D6F-EF35D878CB8F}" type="pres">
      <dgm:prSet presAssocID="{768C1DA8-0CF8-4667-8494-7832A48F7FBB}" presName="aNode" presStyleLbl="bgShp" presStyleIdx="0" presStyleCnt="1"/>
      <dgm:spPr>
        <a:xfrm>
          <a:off x="0" y="0"/>
          <a:ext cx="11304894" cy="3400131"/>
        </a:xfrm>
        <a:prstGeom prst="roundRect">
          <a:avLst>
            <a:gd name="adj" fmla="val 10000"/>
          </a:avLst>
        </a:prstGeom>
      </dgm:spPr>
    </dgm:pt>
    <dgm:pt modelId="{DB0322D3-F247-4BC0-96F4-A6FF9EFDA6D6}" type="pres">
      <dgm:prSet presAssocID="{768C1DA8-0CF8-4667-8494-7832A48F7FBB}" presName="textNode" presStyleLbl="bgShp" presStyleIdx="0" presStyleCnt="1"/>
      <dgm:spPr/>
    </dgm:pt>
    <dgm:pt modelId="{E34C081B-29EC-4995-8E8B-01D5DBAB5DC0}" type="pres">
      <dgm:prSet presAssocID="{768C1DA8-0CF8-4667-8494-7832A48F7FBB}" presName="compChildNode" presStyleCnt="0"/>
      <dgm:spPr/>
    </dgm:pt>
    <dgm:pt modelId="{D5AAF8D0-1CE4-4A25-90B0-661B08EA70EF}" type="pres">
      <dgm:prSet presAssocID="{768C1DA8-0CF8-4667-8494-7832A48F7FBB}" presName="theInnerList" presStyleCnt="0"/>
      <dgm:spPr/>
    </dgm:pt>
  </dgm:ptLst>
  <dgm:cxnLst>
    <dgm:cxn modelId="{0B22C819-3DC8-4F5B-A86F-16371DE697AA}" type="presOf" srcId="{768C1DA8-0CF8-4667-8494-7832A48F7FBB}" destId="{6842801F-D73A-473B-8D6F-EF35D878CB8F}" srcOrd="0" destOrd="0" presId="urn:microsoft.com/office/officeart/2005/8/layout/lProcess2"/>
    <dgm:cxn modelId="{E6000A1B-C549-4256-8D40-8421987CD843}" type="presOf" srcId="{768C1DA8-0CF8-4667-8494-7832A48F7FBB}" destId="{DB0322D3-F247-4BC0-96F4-A6FF9EFDA6D6}" srcOrd="1" destOrd="0" presId="urn:microsoft.com/office/officeart/2005/8/layout/lProcess2"/>
    <dgm:cxn modelId="{CE59EC86-CA9B-4E38-8BEB-5A9DA678AA71}" srcId="{2C8F2A06-86EA-4ED9-87D4-B0F33FABC00E}" destId="{768C1DA8-0CF8-4667-8494-7832A48F7FBB}" srcOrd="0" destOrd="0" parTransId="{DCDD78CC-70F8-4D9C-8F08-B1707447A949}" sibTransId="{711278F9-5E55-40BD-8E6E-BAB507185580}"/>
    <dgm:cxn modelId="{68DEA79A-D12A-4371-9A21-064119DFFA13}" type="presOf" srcId="{2C8F2A06-86EA-4ED9-87D4-B0F33FABC00E}" destId="{7EFF6EB8-80BC-49D6-BBAB-7A64E479835F}" srcOrd="0" destOrd="0" presId="urn:microsoft.com/office/officeart/2005/8/layout/lProcess2"/>
    <dgm:cxn modelId="{CE5AC02F-7DE3-49B6-9749-656B9B3318FA}" type="presParOf" srcId="{7EFF6EB8-80BC-49D6-BBAB-7A64E479835F}" destId="{54D7599B-E94D-4962-ABC4-F60F262E942F}" srcOrd="0" destOrd="0" presId="urn:microsoft.com/office/officeart/2005/8/layout/lProcess2"/>
    <dgm:cxn modelId="{3221F2B1-0A2F-4370-8909-9AFF6DFE8E03}" type="presParOf" srcId="{54D7599B-E94D-4962-ABC4-F60F262E942F}" destId="{6842801F-D73A-473B-8D6F-EF35D878CB8F}" srcOrd="0" destOrd="0" presId="urn:microsoft.com/office/officeart/2005/8/layout/lProcess2"/>
    <dgm:cxn modelId="{883C38CC-BAD9-4325-90C1-FFF3C229375C}" type="presParOf" srcId="{54D7599B-E94D-4962-ABC4-F60F262E942F}" destId="{DB0322D3-F247-4BC0-96F4-A6FF9EFDA6D6}" srcOrd="1" destOrd="0" presId="urn:microsoft.com/office/officeart/2005/8/layout/lProcess2"/>
    <dgm:cxn modelId="{0139A0F5-FC26-40E4-8B93-4A8DF61ED5A4}" type="presParOf" srcId="{54D7599B-E94D-4962-ABC4-F60F262E942F}" destId="{E34C081B-29EC-4995-8E8B-01D5DBAB5DC0}" srcOrd="2" destOrd="0" presId="urn:microsoft.com/office/officeart/2005/8/layout/lProcess2"/>
    <dgm:cxn modelId="{82B848C6-9EB7-4D18-BAFF-57A7328529D1}" type="presParOf" srcId="{E34C081B-29EC-4995-8E8B-01D5DBAB5DC0}" destId="{D5AAF8D0-1CE4-4A25-90B0-661B08EA70EF}"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8F2A06-86EA-4ED9-87D4-B0F33FABC00E}"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en-GB"/>
        </a:p>
      </dgm:t>
    </dgm:pt>
    <dgm:pt modelId="{768C1DA8-0CF8-4667-8494-7832A48F7FBB}">
      <dgm:prSet phldrT="[Text]" phldr="0" custT="1"/>
      <dgm:spPr>
        <a:solidFill>
          <a:srgbClr val="FDE1C6"/>
        </a:solidFill>
        <a:ln w="6350">
          <a:solidFill>
            <a:srgbClr val="F07D00"/>
          </a:solidFill>
        </a:ln>
      </dgm:spPr>
      <dgm:t>
        <a:bodyPr rot="0" spcFirstLastPara="0" vert="horz" wrap="square" lIns="91440" tIns="45720" rIns="91440" bIns="45720" numCol="1" spcCol="0" rtlCol="0" fromWordArt="0" anchor="t" anchorCtr="0" forceAA="0" compatLnSpc="1">
          <a:prstTxWarp prst="textNoShape">
            <a:avLst/>
          </a:prstTxWarp>
        </a:bodyPr>
        <a:lstStyle/>
        <a:p>
          <a:pPr marL="0" defTabSz="914400" rtl="0" eaLnBrk="1" latinLnBrk="0" hangingPunct="1">
            <a:lnSpc>
              <a:spcPct val="107000"/>
            </a:lnSpc>
          </a:pPr>
          <a:r>
            <a:rPr lang="en-GB" sz="3200" b="1" kern="1200" dirty="0">
              <a:solidFill>
                <a:srgbClr val="F07D00"/>
              </a:solidFill>
              <a:effectLst/>
              <a:latin typeface="Calibri" panose="020F0502020204030204" pitchFamily="34" charset="0"/>
              <a:ea typeface="Calibri" panose="020F0502020204030204" pitchFamily="34" charset="0"/>
              <a:cs typeface="Times New Roman" panose="02020603050405020304" pitchFamily="18" charset="0"/>
            </a:rPr>
            <a:t>2584, 4181, _____ , _____ , _____</a:t>
          </a:r>
        </a:p>
        <a:p>
          <a:pPr marL="0" defTabSz="914400" rtl="0" eaLnBrk="1" latinLnBrk="0" hangingPunct="1">
            <a:lnSpc>
              <a:spcPct val="107000"/>
            </a:lnSpc>
          </a:pPr>
          <a:endParaRPr lang="en-GB" sz="3200" b="1" kern="1200" dirty="0">
            <a:solidFill>
              <a:srgbClr val="F07D00"/>
            </a:solidFill>
            <a:effectLst/>
            <a:latin typeface="Calibri" panose="020F0502020204030204" pitchFamily="34" charset="0"/>
            <a:ea typeface="Calibri" panose="020F0502020204030204" pitchFamily="34" charset="0"/>
            <a:cs typeface="Times New Roman" panose="02020603050405020304" pitchFamily="18" charset="0"/>
          </a:endParaRPr>
        </a:p>
      </dgm:t>
    </dgm:pt>
    <dgm:pt modelId="{DCDD78CC-70F8-4D9C-8F08-B1707447A949}" type="parTrans" cxnId="{CE59EC86-CA9B-4E38-8BEB-5A9DA678AA71}">
      <dgm:prSet/>
      <dgm:spPr/>
      <dgm:t>
        <a:bodyPr/>
        <a:lstStyle/>
        <a:p>
          <a:endParaRPr lang="en-GB"/>
        </a:p>
      </dgm:t>
    </dgm:pt>
    <dgm:pt modelId="{711278F9-5E55-40BD-8E6E-BAB507185580}" type="sibTrans" cxnId="{CE59EC86-CA9B-4E38-8BEB-5A9DA678AA71}">
      <dgm:prSet/>
      <dgm:spPr/>
      <dgm:t>
        <a:bodyPr/>
        <a:lstStyle/>
        <a:p>
          <a:endParaRPr lang="en-GB"/>
        </a:p>
      </dgm:t>
    </dgm:pt>
    <dgm:pt modelId="{7EFF6EB8-80BC-49D6-BBAB-7A64E479835F}" type="pres">
      <dgm:prSet presAssocID="{2C8F2A06-86EA-4ED9-87D4-B0F33FABC00E}" presName="theList" presStyleCnt="0">
        <dgm:presLayoutVars>
          <dgm:dir/>
          <dgm:animLvl val="lvl"/>
          <dgm:resizeHandles val="exact"/>
        </dgm:presLayoutVars>
      </dgm:prSet>
      <dgm:spPr/>
    </dgm:pt>
    <dgm:pt modelId="{54D7599B-E94D-4962-ABC4-F60F262E942F}" type="pres">
      <dgm:prSet presAssocID="{768C1DA8-0CF8-4667-8494-7832A48F7FBB}" presName="compNode" presStyleCnt="0"/>
      <dgm:spPr/>
    </dgm:pt>
    <dgm:pt modelId="{6842801F-D73A-473B-8D6F-EF35D878CB8F}" type="pres">
      <dgm:prSet presAssocID="{768C1DA8-0CF8-4667-8494-7832A48F7FBB}" presName="aNode" presStyleLbl="bgShp" presStyleIdx="0" presStyleCnt="1"/>
      <dgm:spPr>
        <a:xfrm>
          <a:off x="0" y="0"/>
          <a:ext cx="11304894" cy="3400131"/>
        </a:xfrm>
        <a:prstGeom prst="roundRect">
          <a:avLst>
            <a:gd name="adj" fmla="val 10000"/>
          </a:avLst>
        </a:prstGeom>
      </dgm:spPr>
    </dgm:pt>
    <dgm:pt modelId="{DB0322D3-F247-4BC0-96F4-A6FF9EFDA6D6}" type="pres">
      <dgm:prSet presAssocID="{768C1DA8-0CF8-4667-8494-7832A48F7FBB}" presName="textNode" presStyleLbl="bgShp" presStyleIdx="0" presStyleCnt="1"/>
      <dgm:spPr/>
    </dgm:pt>
    <dgm:pt modelId="{E34C081B-29EC-4995-8E8B-01D5DBAB5DC0}" type="pres">
      <dgm:prSet presAssocID="{768C1DA8-0CF8-4667-8494-7832A48F7FBB}" presName="compChildNode" presStyleCnt="0"/>
      <dgm:spPr/>
    </dgm:pt>
    <dgm:pt modelId="{D5AAF8D0-1CE4-4A25-90B0-661B08EA70EF}" type="pres">
      <dgm:prSet presAssocID="{768C1DA8-0CF8-4667-8494-7832A48F7FBB}" presName="theInnerList" presStyleCnt="0"/>
      <dgm:spPr/>
    </dgm:pt>
  </dgm:ptLst>
  <dgm:cxnLst>
    <dgm:cxn modelId="{0B22C819-3DC8-4F5B-A86F-16371DE697AA}" type="presOf" srcId="{768C1DA8-0CF8-4667-8494-7832A48F7FBB}" destId="{6842801F-D73A-473B-8D6F-EF35D878CB8F}" srcOrd="0" destOrd="0" presId="urn:microsoft.com/office/officeart/2005/8/layout/lProcess2"/>
    <dgm:cxn modelId="{E6000A1B-C549-4256-8D40-8421987CD843}" type="presOf" srcId="{768C1DA8-0CF8-4667-8494-7832A48F7FBB}" destId="{DB0322D3-F247-4BC0-96F4-A6FF9EFDA6D6}" srcOrd="1" destOrd="0" presId="urn:microsoft.com/office/officeart/2005/8/layout/lProcess2"/>
    <dgm:cxn modelId="{CE59EC86-CA9B-4E38-8BEB-5A9DA678AA71}" srcId="{2C8F2A06-86EA-4ED9-87D4-B0F33FABC00E}" destId="{768C1DA8-0CF8-4667-8494-7832A48F7FBB}" srcOrd="0" destOrd="0" parTransId="{DCDD78CC-70F8-4D9C-8F08-B1707447A949}" sibTransId="{711278F9-5E55-40BD-8E6E-BAB507185580}"/>
    <dgm:cxn modelId="{68DEA79A-D12A-4371-9A21-064119DFFA13}" type="presOf" srcId="{2C8F2A06-86EA-4ED9-87D4-B0F33FABC00E}" destId="{7EFF6EB8-80BC-49D6-BBAB-7A64E479835F}" srcOrd="0" destOrd="0" presId="urn:microsoft.com/office/officeart/2005/8/layout/lProcess2"/>
    <dgm:cxn modelId="{CE5AC02F-7DE3-49B6-9749-656B9B3318FA}" type="presParOf" srcId="{7EFF6EB8-80BC-49D6-BBAB-7A64E479835F}" destId="{54D7599B-E94D-4962-ABC4-F60F262E942F}" srcOrd="0" destOrd="0" presId="urn:microsoft.com/office/officeart/2005/8/layout/lProcess2"/>
    <dgm:cxn modelId="{3221F2B1-0A2F-4370-8909-9AFF6DFE8E03}" type="presParOf" srcId="{54D7599B-E94D-4962-ABC4-F60F262E942F}" destId="{6842801F-D73A-473B-8D6F-EF35D878CB8F}" srcOrd="0" destOrd="0" presId="urn:microsoft.com/office/officeart/2005/8/layout/lProcess2"/>
    <dgm:cxn modelId="{883C38CC-BAD9-4325-90C1-FFF3C229375C}" type="presParOf" srcId="{54D7599B-E94D-4962-ABC4-F60F262E942F}" destId="{DB0322D3-F247-4BC0-96F4-A6FF9EFDA6D6}" srcOrd="1" destOrd="0" presId="urn:microsoft.com/office/officeart/2005/8/layout/lProcess2"/>
    <dgm:cxn modelId="{0139A0F5-FC26-40E4-8B93-4A8DF61ED5A4}" type="presParOf" srcId="{54D7599B-E94D-4962-ABC4-F60F262E942F}" destId="{E34C081B-29EC-4995-8E8B-01D5DBAB5DC0}" srcOrd="2" destOrd="0" presId="urn:microsoft.com/office/officeart/2005/8/layout/lProcess2"/>
    <dgm:cxn modelId="{82B848C6-9EB7-4D18-BAFF-57A7328529D1}" type="presParOf" srcId="{E34C081B-29EC-4995-8E8B-01D5DBAB5DC0}" destId="{D5AAF8D0-1CE4-4A25-90B0-661B08EA70EF}"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8F2A06-86EA-4ED9-87D4-B0F33FABC00E}"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en-GB"/>
        </a:p>
      </dgm:t>
    </dgm:pt>
    <dgm:pt modelId="{768C1DA8-0CF8-4667-8494-7832A48F7FBB}">
      <dgm:prSet phldrT="[Text]" phldr="0" custT="1"/>
      <dgm:spPr>
        <a:solidFill>
          <a:srgbClr val="FDE1C6"/>
        </a:solidFill>
        <a:ln w="6350">
          <a:solidFill>
            <a:srgbClr val="F07D00"/>
          </a:solidFill>
        </a:ln>
      </dgm:spPr>
      <dgm:t>
        <a:bodyPr rot="0" spcFirstLastPara="0" vert="horz" wrap="square" lIns="91440" tIns="45720" rIns="91440" bIns="45720" numCol="1" spcCol="0" rtlCol="0" fromWordArt="0" anchor="t" anchorCtr="0" forceAA="0" compatLnSpc="1">
          <a:prstTxWarp prst="textNoShape">
            <a:avLst/>
          </a:prstTxWarp>
        </a:bodyPr>
        <a:lstStyle/>
        <a:p>
          <a:pPr marL="0" defTabSz="914400" rtl="0" eaLnBrk="1" latinLnBrk="0" hangingPunct="1">
            <a:lnSpc>
              <a:spcPct val="107000"/>
            </a:lnSpc>
          </a:pPr>
          <a:r>
            <a:rPr lang="en-GB" sz="3200" b="1" kern="1200" dirty="0">
              <a:solidFill>
                <a:srgbClr val="F07D00"/>
              </a:solidFill>
              <a:effectLst/>
              <a:latin typeface="Calibri" panose="020F0502020204030204" pitchFamily="34" charset="0"/>
              <a:ea typeface="Calibri" panose="020F0502020204030204" pitchFamily="34" charset="0"/>
              <a:cs typeface="Times New Roman" panose="02020603050405020304" pitchFamily="18" charset="0"/>
            </a:rPr>
            <a:t>2584, 4181, </a:t>
          </a:r>
          <a:r>
            <a:rPr lang="en-GB" sz="3200" b="1" kern="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6765</a:t>
          </a:r>
          <a:r>
            <a:rPr lang="en-GB" sz="3200" b="1" kern="1200" dirty="0">
              <a:solidFill>
                <a:srgbClr val="F07D00"/>
              </a:solidFill>
              <a:effectLst/>
              <a:latin typeface="Calibri" panose="020F0502020204030204" pitchFamily="34" charset="0"/>
              <a:ea typeface="Calibri" panose="020F0502020204030204" pitchFamily="34" charset="0"/>
              <a:cs typeface="Times New Roman" panose="02020603050405020304" pitchFamily="18" charset="0"/>
            </a:rPr>
            <a:t> , </a:t>
          </a:r>
          <a:r>
            <a:rPr lang="en-GB" sz="3200" b="1" kern="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10,946</a:t>
          </a:r>
          <a:r>
            <a:rPr lang="en-GB" sz="3200" b="1" kern="1200" dirty="0">
              <a:solidFill>
                <a:srgbClr val="F07D00"/>
              </a:solidFill>
              <a:effectLst/>
              <a:latin typeface="Calibri" panose="020F0502020204030204" pitchFamily="34" charset="0"/>
              <a:ea typeface="Calibri" panose="020F0502020204030204" pitchFamily="34" charset="0"/>
              <a:cs typeface="Times New Roman" panose="02020603050405020304" pitchFamily="18" charset="0"/>
            </a:rPr>
            <a:t>  , </a:t>
          </a:r>
          <a:r>
            <a:rPr lang="en-GB" sz="3200" b="1" kern="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17,711</a:t>
          </a:r>
        </a:p>
      </dgm:t>
    </dgm:pt>
    <dgm:pt modelId="{DCDD78CC-70F8-4D9C-8F08-B1707447A949}" type="parTrans" cxnId="{CE59EC86-CA9B-4E38-8BEB-5A9DA678AA71}">
      <dgm:prSet/>
      <dgm:spPr/>
      <dgm:t>
        <a:bodyPr/>
        <a:lstStyle/>
        <a:p>
          <a:endParaRPr lang="en-GB"/>
        </a:p>
      </dgm:t>
    </dgm:pt>
    <dgm:pt modelId="{711278F9-5E55-40BD-8E6E-BAB507185580}" type="sibTrans" cxnId="{CE59EC86-CA9B-4E38-8BEB-5A9DA678AA71}">
      <dgm:prSet/>
      <dgm:spPr/>
      <dgm:t>
        <a:bodyPr/>
        <a:lstStyle/>
        <a:p>
          <a:endParaRPr lang="en-GB"/>
        </a:p>
      </dgm:t>
    </dgm:pt>
    <dgm:pt modelId="{7EFF6EB8-80BC-49D6-BBAB-7A64E479835F}" type="pres">
      <dgm:prSet presAssocID="{2C8F2A06-86EA-4ED9-87D4-B0F33FABC00E}" presName="theList" presStyleCnt="0">
        <dgm:presLayoutVars>
          <dgm:dir/>
          <dgm:animLvl val="lvl"/>
          <dgm:resizeHandles val="exact"/>
        </dgm:presLayoutVars>
      </dgm:prSet>
      <dgm:spPr/>
    </dgm:pt>
    <dgm:pt modelId="{54D7599B-E94D-4962-ABC4-F60F262E942F}" type="pres">
      <dgm:prSet presAssocID="{768C1DA8-0CF8-4667-8494-7832A48F7FBB}" presName="compNode" presStyleCnt="0"/>
      <dgm:spPr/>
    </dgm:pt>
    <dgm:pt modelId="{6842801F-D73A-473B-8D6F-EF35D878CB8F}" type="pres">
      <dgm:prSet presAssocID="{768C1DA8-0CF8-4667-8494-7832A48F7FBB}" presName="aNode" presStyleLbl="bgShp" presStyleIdx="0" presStyleCnt="1"/>
      <dgm:spPr>
        <a:xfrm>
          <a:off x="0" y="0"/>
          <a:ext cx="11304894" cy="3400131"/>
        </a:xfrm>
        <a:prstGeom prst="roundRect">
          <a:avLst>
            <a:gd name="adj" fmla="val 10000"/>
          </a:avLst>
        </a:prstGeom>
      </dgm:spPr>
    </dgm:pt>
    <dgm:pt modelId="{DB0322D3-F247-4BC0-96F4-A6FF9EFDA6D6}" type="pres">
      <dgm:prSet presAssocID="{768C1DA8-0CF8-4667-8494-7832A48F7FBB}" presName="textNode" presStyleLbl="bgShp" presStyleIdx="0" presStyleCnt="1"/>
      <dgm:spPr/>
    </dgm:pt>
    <dgm:pt modelId="{E34C081B-29EC-4995-8E8B-01D5DBAB5DC0}" type="pres">
      <dgm:prSet presAssocID="{768C1DA8-0CF8-4667-8494-7832A48F7FBB}" presName="compChildNode" presStyleCnt="0"/>
      <dgm:spPr/>
    </dgm:pt>
    <dgm:pt modelId="{D5AAF8D0-1CE4-4A25-90B0-661B08EA70EF}" type="pres">
      <dgm:prSet presAssocID="{768C1DA8-0CF8-4667-8494-7832A48F7FBB}" presName="theInnerList" presStyleCnt="0"/>
      <dgm:spPr/>
    </dgm:pt>
  </dgm:ptLst>
  <dgm:cxnLst>
    <dgm:cxn modelId="{0B22C819-3DC8-4F5B-A86F-16371DE697AA}" type="presOf" srcId="{768C1DA8-0CF8-4667-8494-7832A48F7FBB}" destId="{6842801F-D73A-473B-8D6F-EF35D878CB8F}" srcOrd="0" destOrd="0" presId="urn:microsoft.com/office/officeart/2005/8/layout/lProcess2"/>
    <dgm:cxn modelId="{E6000A1B-C549-4256-8D40-8421987CD843}" type="presOf" srcId="{768C1DA8-0CF8-4667-8494-7832A48F7FBB}" destId="{DB0322D3-F247-4BC0-96F4-A6FF9EFDA6D6}" srcOrd="1" destOrd="0" presId="urn:microsoft.com/office/officeart/2005/8/layout/lProcess2"/>
    <dgm:cxn modelId="{CE59EC86-CA9B-4E38-8BEB-5A9DA678AA71}" srcId="{2C8F2A06-86EA-4ED9-87D4-B0F33FABC00E}" destId="{768C1DA8-0CF8-4667-8494-7832A48F7FBB}" srcOrd="0" destOrd="0" parTransId="{DCDD78CC-70F8-4D9C-8F08-B1707447A949}" sibTransId="{711278F9-5E55-40BD-8E6E-BAB507185580}"/>
    <dgm:cxn modelId="{68DEA79A-D12A-4371-9A21-064119DFFA13}" type="presOf" srcId="{2C8F2A06-86EA-4ED9-87D4-B0F33FABC00E}" destId="{7EFF6EB8-80BC-49D6-BBAB-7A64E479835F}" srcOrd="0" destOrd="0" presId="urn:microsoft.com/office/officeart/2005/8/layout/lProcess2"/>
    <dgm:cxn modelId="{CE5AC02F-7DE3-49B6-9749-656B9B3318FA}" type="presParOf" srcId="{7EFF6EB8-80BC-49D6-BBAB-7A64E479835F}" destId="{54D7599B-E94D-4962-ABC4-F60F262E942F}" srcOrd="0" destOrd="0" presId="urn:microsoft.com/office/officeart/2005/8/layout/lProcess2"/>
    <dgm:cxn modelId="{3221F2B1-0A2F-4370-8909-9AFF6DFE8E03}" type="presParOf" srcId="{54D7599B-E94D-4962-ABC4-F60F262E942F}" destId="{6842801F-D73A-473B-8D6F-EF35D878CB8F}" srcOrd="0" destOrd="0" presId="urn:microsoft.com/office/officeart/2005/8/layout/lProcess2"/>
    <dgm:cxn modelId="{883C38CC-BAD9-4325-90C1-FFF3C229375C}" type="presParOf" srcId="{54D7599B-E94D-4962-ABC4-F60F262E942F}" destId="{DB0322D3-F247-4BC0-96F4-A6FF9EFDA6D6}" srcOrd="1" destOrd="0" presId="urn:microsoft.com/office/officeart/2005/8/layout/lProcess2"/>
    <dgm:cxn modelId="{0139A0F5-FC26-40E4-8B93-4A8DF61ED5A4}" type="presParOf" srcId="{54D7599B-E94D-4962-ABC4-F60F262E942F}" destId="{E34C081B-29EC-4995-8E8B-01D5DBAB5DC0}" srcOrd="2" destOrd="0" presId="urn:microsoft.com/office/officeart/2005/8/layout/lProcess2"/>
    <dgm:cxn modelId="{82B848C6-9EB7-4D18-BAFF-57A7328529D1}" type="presParOf" srcId="{E34C081B-29EC-4995-8E8B-01D5DBAB5DC0}" destId="{D5AAF8D0-1CE4-4A25-90B0-661B08EA70EF}"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2801F-D73A-473B-8D6F-EF35D878CB8F}">
      <dsp:nvSpPr>
        <dsp:cNvPr id="0" name=""/>
        <dsp:cNvSpPr/>
      </dsp:nvSpPr>
      <dsp:spPr>
        <a:xfrm>
          <a:off x="5519" y="0"/>
          <a:ext cx="11293854" cy="3572646"/>
        </a:xfrm>
        <a:prstGeom prst="roundRect">
          <a:avLst>
            <a:gd name="adj" fmla="val 10000"/>
          </a:avLst>
        </a:prstGeom>
        <a:solidFill>
          <a:srgbClr val="FDE1C6"/>
        </a:solidFill>
        <a:ln w="6350">
          <a:solidFill>
            <a:srgbClr val="F07D00"/>
          </a:solidFill>
        </a:ln>
        <a:effectLst/>
      </dsp:spPr>
      <dsp:style>
        <a:lnRef idx="0">
          <a:scrgbClr r="0" g="0" b="0"/>
        </a:lnRef>
        <a:fillRef idx="1">
          <a:scrgbClr r="0" g="0" b="0"/>
        </a:fillRef>
        <a:effectRef idx="0">
          <a:scrgbClr r="0" g="0" b="0"/>
        </a:effectRef>
        <a:fontRef idx="minor"/>
      </dsp:style>
      <dsp:txBody>
        <a:bodyPr rot="0" spcFirstLastPara="0" vert="horz" wrap="square" lIns="91440" tIns="45720" rIns="91440" bIns="45720" numCol="1" spcCol="1270" rtlCol="0" fromWordArt="0" anchor="t" anchorCtr="0" forceAA="0" compatLnSpc="1">
          <a:prstTxWarp prst="textNoShape">
            <a:avLst/>
          </a:prstTxWarp>
          <a:noAutofit/>
        </a:bodyPr>
        <a:lstStyle/>
        <a:p>
          <a:pPr marL="0" lvl="0" indent="0" algn="ctr" defTabSz="914400" rtl="0" eaLnBrk="1" latinLnBrk="0" hangingPunct="1">
            <a:lnSpc>
              <a:spcPct val="107000"/>
            </a:lnSpc>
            <a:spcBef>
              <a:spcPct val="0"/>
            </a:spcBef>
            <a:spcAft>
              <a:spcPct val="35000"/>
            </a:spcAft>
            <a:buNone/>
          </a:pPr>
          <a:r>
            <a:rPr lang="en-GB" sz="3200" b="1" kern="1200" dirty="0">
              <a:solidFill>
                <a:srgbClr val="F07D00"/>
              </a:solidFill>
              <a:effectLst/>
              <a:latin typeface="Calibri" panose="020F0502020204030204" pitchFamily="34" charset="0"/>
              <a:ea typeface="Calibri" panose="020F0502020204030204" pitchFamily="34" charset="0"/>
              <a:cs typeface="Times New Roman" panose="02020603050405020304" pitchFamily="18" charset="0"/>
            </a:rPr>
            <a:t>7, 11, 15, 19, ___, ___</a:t>
          </a:r>
        </a:p>
        <a:p>
          <a:pPr marL="0" lvl="0" indent="0" algn="ctr" defTabSz="914400" rtl="0" eaLnBrk="1" latinLnBrk="0" hangingPunct="1">
            <a:lnSpc>
              <a:spcPct val="107000"/>
            </a:lnSpc>
            <a:spcBef>
              <a:spcPct val="0"/>
            </a:spcBef>
            <a:spcAft>
              <a:spcPct val="35000"/>
            </a:spcAft>
            <a:buNone/>
          </a:pPr>
          <a:r>
            <a:rPr lang="en-GB" sz="3200" b="1" kern="1200" dirty="0">
              <a:solidFill>
                <a:srgbClr val="F07D00"/>
              </a:solidFill>
              <a:effectLst/>
              <a:latin typeface="Calibri" panose="020F0502020204030204" pitchFamily="34" charset="0"/>
              <a:ea typeface="Calibri" panose="020F0502020204030204" pitchFamily="34" charset="0"/>
              <a:cs typeface="Times New Roman" panose="02020603050405020304" pitchFamily="18" charset="0"/>
            </a:rPr>
            <a:t>4, 9, 16, 25, ___, ___</a:t>
          </a:r>
        </a:p>
        <a:p>
          <a:pPr marL="0" lvl="0" indent="0" algn="ctr" defTabSz="914400" rtl="0" eaLnBrk="1" latinLnBrk="0" hangingPunct="1">
            <a:lnSpc>
              <a:spcPct val="107000"/>
            </a:lnSpc>
            <a:spcBef>
              <a:spcPct val="0"/>
            </a:spcBef>
            <a:spcAft>
              <a:spcPct val="35000"/>
            </a:spcAft>
            <a:buNone/>
          </a:pPr>
          <a:r>
            <a:rPr lang="en-GB" sz="3200" b="1" kern="1200" dirty="0">
              <a:solidFill>
                <a:srgbClr val="F07D00"/>
              </a:solidFill>
              <a:effectLst/>
              <a:latin typeface="Calibri" panose="020F0502020204030204" pitchFamily="34" charset="0"/>
              <a:ea typeface="Calibri" panose="020F0502020204030204" pitchFamily="34" charset="0"/>
              <a:cs typeface="Times New Roman" panose="02020603050405020304" pitchFamily="18" charset="0"/>
            </a:rPr>
            <a:t>25, 22, 19, 16, ___, ___</a:t>
          </a:r>
        </a:p>
        <a:p>
          <a:pPr marL="0" lvl="0" indent="0" algn="ctr" defTabSz="914400" rtl="0" eaLnBrk="1" latinLnBrk="0" hangingPunct="1">
            <a:lnSpc>
              <a:spcPct val="107000"/>
            </a:lnSpc>
            <a:spcBef>
              <a:spcPct val="0"/>
            </a:spcBef>
            <a:spcAft>
              <a:spcPct val="35000"/>
            </a:spcAft>
            <a:buNone/>
          </a:pPr>
          <a:r>
            <a:rPr lang="en-GB" sz="3200" b="1" kern="1200" dirty="0">
              <a:solidFill>
                <a:srgbClr val="F07D00"/>
              </a:solidFill>
              <a:effectLst/>
              <a:latin typeface="Calibri" panose="020F0502020204030204" pitchFamily="34" charset="0"/>
              <a:ea typeface="Calibri" panose="020F0502020204030204" pitchFamily="34" charset="0"/>
              <a:cs typeface="Times New Roman" panose="02020603050405020304" pitchFamily="18" charset="0"/>
            </a:rPr>
            <a:t>1, 3, 6, 10, 15, 21, ___, ___</a:t>
          </a:r>
        </a:p>
      </dsp:txBody>
      <dsp:txXfrm>
        <a:off x="5519" y="0"/>
        <a:ext cx="11293854" cy="1071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2801F-D73A-473B-8D6F-EF35D878CB8F}">
      <dsp:nvSpPr>
        <dsp:cNvPr id="0" name=""/>
        <dsp:cNvSpPr/>
      </dsp:nvSpPr>
      <dsp:spPr>
        <a:xfrm>
          <a:off x="5519" y="0"/>
          <a:ext cx="11293854" cy="1506537"/>
        </a:xfrm>
        <a:prstGeom prst="roundRect">
          <a:avLst>
            <a:gd name="adj" fmla="val 10000"/>
          </a:avLst>
        </a:prstGeom>
        <a:solidFill>
          <a:srgbClr val="FDE1C6"/>
        </a:solidFill>
        <a:ln w="6350">
          <a:solidFill>
            <a:srgbClr val="F07D00"/>
          </a:solidFill>
        </a:ln>
        <a:effectLst/>
      </dsp:spPr>
      <dsp:style>
        <a:lnRef idx="0">
          <a:scrgbClr r="0" g="0" b="0"/>
        </a:lnRef>
        <a:fillRef idx="1">
          <a:scrgbClr r="0" g="0" b="0"/>
        </a:fillRef>
        <a:effectRef idx="0">
          <a:scrgbClr r="0" g="0" b="0"/>
        </a:effectRef>
        <a:fontRef idx="minor"/>
      </dsp:style>
      <dsp:txBody>
        <a:bodyPr rot="0" spcFirstLastPara="0" vert="horz" wrap="square" lIns="91440" tIns="45720" rIns="91440" bIns="45720" numCol="1" spcCol="1270" rtlCol="0" fromWordArt="0" anchor="t" anchorCtr="0" forceAA="0" compatLnSpc="1">
          <a:prstTxWarp prst="textNoShape">
            <a:avLst/>
          </a:prstTxWarp>
          <a:noAutofit/>
        </a:bodyPr>
        <a:lstStyle/>
        <a:p>
          <a:pPr marL="0" lvl="0" indent="0" algn="ctr" defTabSz="914400" rtl="0" eaLnBrk="1" latinLnBrk="0" hangingPunct="1">
            <a:lnSpc>
              <a:spcPct val="107000"/>
            </a:lnSpc>
            <a:spcBef>
              <a:spcPct val="0"/>
            </a:spcBef>
            <a:spcAft>
              <a:spcPct val="35000"/>
            </a:spcAft>
            <a:buNone/>
          </a:pPr>
          <a:r>
            <a:rPr lang="en-GB" sz="3200" b="1" kern="1200" dirty="0">
              <a:solidFill>
                <a:srgbClr val="F07D00"/>
              </a:solidFill>
              <a:effectLst/>
              <a:latin typeface="Calibri" panose="020F0502020204030204" pitchFamily="34" charset="0"/>
              <a:ea typeface="Calibri" panose="020F0502020204030204" pitchFamily="34" charset="0"/>
              <a:cs typeface="Times New Roman" panose="02020603050405020304" pitchFamily="18" charset="0"/>
            </a:rPr>
            <a:t>2584, 4181, _____ , _____ , _____</a:t>
          </a:r>
        </a:p>
        <a:p>
          <a:pPr marL="0" lvl="0" indent="0" algn="ctr" defTabSz="914400" rtl="0" eaLnBrk="1" latinLnBrk="0" hangingPunct="1">
            <a:lnSpc>
              <a:spcPct val="107000"/>
            </a:lnSpc>
            <a:spcBef>
              <a:spcPct val="0"/>
            </a:spcBef>
            <a:spcAft>
              <a:spcPct val="35000"/>
            </a:spcAft>
            <a:buNone/>
          </a:pPr>
          <a:endParaRPr lang="en-GB" sz="3200" b="1" kern="1200" dirty="0">
            <a:solidFill>
              <a:srgbClr val="F07D00"/>
            </a:solidFill>
            <a:effectLst/>
            <a:latin typeface="Calibri" panose="020F0502020204030204" pitchFamily="34" charset="0"/>
            <a:ea typeface="Calibri" panose="020F0502020204030204" pitchFamily="34" charset="0"/>
            <a:cs typeface="Times New Roman" panose="02020603050405020304" pitchFamily="18" charset="0"/>
          </a:endParaRPr>
        </a:p>
      </dsp:txBody>
      <dsp:txXfrm>
        <a:off x="5519" y="0"/>
        <a:ext cx="11293854" cy="4519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2801F-D73A-473B-8D6F-EF35D878CB8F}">
      <dsp:nvSpPr>
        <dsp:cNvPr id="0" name=""/>
        <dsp:cNvSpPr/>
      </dsp:nvSpPr>
      <dsp:spPr>
        <a:xfrm>
          <a:off x="5519" y="0"/>
          <a:ext cx="11293854" cy="1506537"/>
        </a:xfrm>
        <a:prstGeom prst="roundRect">
          <a:avLst>
            <a:gd name="adj" fmla="val 10000"/>
          </a:avLst>
        </a:prstGeom>
        <a:solidFill>
          <a:srgbClr val="FDE1C6"/>
        </a:solidFill>
        <a:ln w="6350">
          <a:solidFill>
            <a:srgbClr val="F07D00"/>
          </a:solidFill>
        </a:ln>
        <a:effectLst/>
      </dsp:spPr>
      <dsp:style>
        <a:lnRef idx="0">
          <a:scrgbClr r="0" g="0" b="0"/>
        </a:lnRef>
        <a:fillRef idx="1">
          <a:scrgbClr r="0" g="0" b="0"/>
        </a:fillRef>
        <a:effectRef idx="0">
          <a:scrgbClr r="0" g="0" b="0"/>
        </a:effectRef>
        <a:fontRef idx="minor"/>
      </dsp:style>
      <dsp:txBody>
        <a:bodyPr rot="0" spcFirstLastPara="0" vert="horz" wrap="square" lIns="91440" tIns="45720" rIns="91440" bIns="45720" numCol="1" spcCol="1270" rtlCol="0" fromWordArt="0" anchor="t" anchorCtr="0" forceAA="0" compatLnSpc="1">
          <a:prstTxWarp prst="textNoShape">
            <a:avLst/>
          </a:prstTxWarp>
          <a:noAutofit/>
        </a:bodyPr>
        <a:lstStyle/>
        <a:p>
          <a:pPr marL="0" lvl="0" indent="0" algn="ctr" defTabSz="914400" rtl="0" eaLnBrk="1" latinLnBrk="0" hangingPunct="1">
            <a:lnSpc>
              <a:spcPct val="107000"/>
            </a:lnSpc>
            <a:spcBef>
              <a:spcPct val="0"/>
            </a:spcBef>
            <a:spcAft>
              <a:spcPct val="35000"/>
            </a:spcAft>
            <a:buNone/>
          </a:pPr>
          <a:r>
            <a:rPr lang="en-GB" sz="3200" b="1" kern="1200" dirty="0">
              <a:solidFill>
                <a:srgbClr val="F07D00"/>
              </a:solidFill>
              <a:effectLst/>
              <a:latin typeface="Calibri" panose="020F0502020204030204" pitchFamily="34" charset="0"/>
              <a:ea typeface="Calibri" panose="020F0502020204030204" pitchFamily="34" charset="0"/>
              <a:cs typeface="Times New Roman" panose="02020603050405020304" pitchFamily="18" charset="0"/>
            </a:rPr>
            <a:t>2584, 4181, </a:t>
          </a:r>
          <a:r>
            <a:rPr lang="en-GB" sz="3200" b="1" kern="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6765</a:t>
          </a:r>
          <a:r>
            <a:rPr lang="en-GB" sz="3200" b="1" kern="1200" dirty="0">
              <a:solidFill>
                <a:srgbClr val="F07D00"/>
              </a:solidFill>
              <a:effectLst/>
              <a:latin typeface="Calibri" panose="020F0502020204030204" pitchFamily="34" charset="0"/>
              <a:ea typeface="Calibri" panose="020F0502020204030204" pitchFamily="34" charset="0"/>
              <a:cs typeface="Times New Roman" panose="02020603050405020304" pitchFamily="18" charset="0"/>
            </a:rPr>
            <a:t> , </a:t>
          </a:r>
          <a:r>
            <a:rPr lang="en-GB" sz="3200" b="1" kern="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10,946</a:t>
          </a:r>
          <a:r>
            <a:rPr lang="en-GB" sz="3200" b="1" kern="1200" dirty="0">
              <a:solidFill>
                <a:srgbClr val="F07D00"/>
              </a:solidFill>
              <a:effectLst/>
              <a:latin typeface="Calibri" panose="020F0502020204030204" pitchFamily="34" charset="0"/>
              <a:ea typeface="Calibri" panose="020F0502020204030204" pitchFamily="34" charset="0"/>
              <a:cs typeface="Times New Roman" panose="02020603050405020304" pitchFamily="18" charset="0"/>
            </a:rPr>
            <a:t>  , </a:t>
          </a:r>
          <a:r>
            <a:rPr lang="en-GB" sz="3200" b="1" kern="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17,711</a:t>
          </a:r>
        </a:p>
      </dsp:txBody>
      <dsp:txXfrm>
        <a:off x="5519" y="0"/>
        <a:ext cx="11293854" cy="45196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D09DE7-1C53-4D37-8C88-367210409F24}" type="datetimeFigureOut">
              <a:rPr lang="en-GB"/>
              <a:t>20/06/2023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F8E3A-D43B-4886-98AA-C9F3C6233A0F}" type="slidenum">
              <a:rPr lang="en-GB"/>
              <a:t>‹#›</a:t>
            </a:fld>
            <a:endParaRPr lang="en-GB"/>
          </a:p>
        </p:txBody>
      </p:sp>
    </p:spTree>
    <p:extLst>
      <p:ext uri="{BB962C8B-B14F-4D97-AF65-F5344CB8AC3E}">
        <p14:creationId xmlns:p14="http://schemas.microsoft.com/office/powerpoint/2010/main" val="2950931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3955313" TargetMode="External"/><Relationship Id="rId3" Type="http://schemas.openxmlformats.org/officeDocument/2006/relationships/hyperlink" Target="https://pixabay.com/users/geralt-9301/?utm_source=link-attribution&amp;utm_medium=referral&amp;utm_campaign=image&amp;utm_content=3210943" TargetMode="External"/><Relationship Id="rId7" Type="http://schemas.openxmlformats.org/officeDocument/2006/relationships/hyperlink" Target="https://pixabay.com/users/deanmarston-10862868/?utm_source=link-attribution&amp;utm_medium=referral&amp;utm_campaign=image&amp;utm_content=3955313"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pixabay.com/?utm_source=link-attribution&amp;utm_medium=referral&amp;utm_campaign=image&amp;utm_content=1599007" TargetMode="External"/><Relationship Id="rId5" Type="http://schemas.openxmlformats.org/officeDocument/2006/relationships/hyperlink" Target="https://pixabay.com/users/harald_landsrath-2995098/?utm_source=link-attribution&amp;utm_medium=referral&amp;utm_campaign=image&amp;utm_content=1599007" TargetMode="External"/><Relationship Id="rId4" Type="http://schemas.openxmlformats.org/officeDocument/2006/relationships/hyperlink" Target="https://pixabay.com/?utm_source=link-attribution&amp;utm_medium=referral&amp;utm_campaign=image&amp;utm_content=3210943"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by </a:t>
            </a:r>
            <a:r>
              <a:rPr lang="en-GB" dirty="0">
                <a:hlinkClick r:id="rId3"/>
              </a:rPr>
              <a:t>Gerd Altmann</a:t>
            </a:r>
            <a:r>
              <a:rPr lang="en-GB" dirty="0"/>
              <a:t> from </a:t>
            </a:r>
            <a:r>
              <a:rPr lang="en-GB" dirty="0" err="1">
                <a:hlinkClick r:id="rId4"/>
              </a:rPr>
              <a:t>Pixabay</a:t>
            </a:r>
            <a:r>
              <a:rPr lang="en-GB" dirty="0"/>
              <a:t>, </a:t>
            </a:r>
            <a:r>
              <a:rPr lang="en-GB" dirty="0">
                <a:hlinkClick r:id="rId5"/>
              </a:rPr>
              <a:t>Harald </a:t>
            </a:r>
            <a:r>
              <a:rPr lang="en-GB" dirty="0" err="1">
                <a:hlinkClick r:id="rId5"/>
              </a:rPr>
              <a:t>Landsrath</a:t>
            </a:r>
            <a:r>
              <a:rPr lang="en-GB" dirty="0"/>
              <a:t> from </a:t>
            </a:r>
            <a:r>
              <a:rPr lang="en-GB" dirty="0" err="1">
                <a:hlinkClick r:id="rId6"/>
              </a:rPr>
              <a:t>Pixabay</a:t>
            </a:r>
            <a:r>
              <a:rPr lang="en-GB" dirty="0"/>
              <a:t>, </a:t>
            </a:r>
            <a:r>
              <a:rPr lang="en-GB" dirty="0">
                <a:hlinkClick r:id="rId7"/>
              </a:rPr>
              <a:t>Dean Marston</a:t>
            </a:r>
            <a:r>
              <a:rPr lang="en-GB" dirty="0"/>
              <a:t> from </a:t>
            </a:r>
            <a:r>
              <a:rPr lang="en-GB" dirty="0" err="1">
                <a:hlinkClick r:id="rId8"/>
              </a:rPr>
              <a:t>Pixabay</a:t>
            </a:r>
            <a:endParaRPr lang="en-GB" dirty="0"/>
          </a:p>
        </p:txBody>
      </p:sp>
      <p:sp>
        <p:nvSpPr>
          <p:cNvPr id="4" name="Slide Number Placeholder 3"/>
          <p:cNvSpPr>
            <a:spLocks noGrp="1"/>
          </p:cNvSpPr>
          <p:nvPr>
            <p:ph type="sldNum" sz="quarter" idx="5"/>
          </p:nvPr>
        </p:nvSpPr>
        <p:spPr/>
        <p:txBody>
          <a:bodyPr/>
          <a:lstStyle/>
          <a:p>
            <a:fld id="{310B3F3F-AAE2-40DE-BCC2-97C02044BB55}" type="slidenum">
              <a:rPr lang="en-GB" smtClean="0"/>
              <a:t>2</a:t>
            </a:fld>
            <a:endParaRPr lang="en-GB"/>
          </a:p>
        </p:txBody>
      </p:sp>
    </p:spTree>
    <p:extLst>
      <p:ext uri="{BB962C8B-B14F-4D97-AF65-F5344CB8AC3E}">
        <p14:creationId xmlns:p14="http://schemas.microsoft.com/office/powerpoint/2010/main" val="1392738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Images to arrange numbers</a:t>
            </a:r>
          </a:p>
          <a:p>
            <a:r>
              <a:rPr lang="en-US">
                <a:cs typeface="Calibri"/>
              </a:rPr>
              <a:t>Main task</a:t>
            </a:r>
          </a:p>
        </p:txBody>
      </p:sp>
      <p:sp>
        <p:nvSpPr>
          <p:cNvPr id="4" name="Slide Number Placeholder 3"/>
          <p:cNvSpPr>
            <a:spLocks noGrp="1"/>
          </p:cNvSpPr>
          <p:nvPr>
            <p:ph type="sldNum" sz="quarter" idx="5"/>
          </p:nvPr>
        </p:nvSpPr>
        <p:spPr/>
        <p:txBody>
          <a:bodyPr/>
          <a:lstStyle/>
          <a:p>
            <a:fld id="{737F8E3A-D43B-4886-98AA-C9F3C6233A0F}" type="slidenum">
              <a:rPr lang="en-GB"/>
              <a:t>20</a:t>
            </a:fld>
            <a:endParaRPr lang="en-GB"/>
          </a:p>
        </p:txBody>
      </p:sp>
    </p:spTree>
    <p:extLst>
      <p:ext uri="{BB962C8B-B14F-4D97-AF65-F5344CB8AC3E}">
        <p14:creationId xmlns:p14="http://schemas.microsoft.com/office/powerpoint/2010/main" val="2140986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Images to arrange numbers</a:t>
            </a:r>
          </a:p>
          <a:p>
            <a:r>
              <a:rPr lang="en-US">
                <a:cs typeface="Calibri"/>
              </a:rPr>
              <a:t>Main task</a:t>
            </a:r>
          </a:p>
        </p:txBody>
      </p:sp>
      <p:sp>
        <p:nvSpPr>
          <p:cNvPr id="4" name="Slide Number Placeholder 3"/>
          <p:cNvSpPr>
            <a:spLocks noGrp="1"/>
          </p:cNvSpPr>
          <p:nvPr>
            <p:ph type="sldNum" sz="quarter" idx="5"/>
          </p:nvPr>
        </p:nvSpPr>
        <p:spPr/>
        <p:txBody>
          <a:bodyPr/>
          <a:lstStyle/>
          <a:p>
            <a:fld id="{737F8E3A-D43B-4886-98AA-C9F3C6233A0F}" type="slidenum">
              <a:rPr lang="en-GB"/>
              <a:t>21</a:t>
            </a:fld>
            <a:endParaRPr lang="en-GB"/>
          </a:p>
        </p:txBody>
      </p:sp>
    </p:spTree>
    <p:extLst>
      <p:ext uri="{BB962C8B-B14F-4D97-AF65-F5344CB8AC3E}">
        <p14:creationId xmlns:p14="http://schemas.microsoft.com/office/powerpoint/2010/main" val="3992440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They tend to 1.618</a:t>
            </a:r>
          </a:p>
        </p:txBody>
      </p:sp>
      <p:sp>
        <p:nvSpPr>
          <p:cNvPr id="4" name="Slide Number Placeholder 3"/>
          <p:cNvSpPr>
            <a:spLocks noGrp="1"/>
          </p:cNvSpPr>
          <p:nvPr>
            <p:ph type="sldNum" sz="quarter" idx="5"/>
          </p:nvPr>
        </p:nvSpPr>
        <p:spPr/>
        <p:txBody>
          <a:bodyPr/>
          <a:lstStyle/>
          <a:p>
            <a:fld id="{737F8E3A-D43B-4886-98AA-C9F3C6233A0F}" type="slidenum">
              <a:rPr lang="en-GB"/>
              <a:t>25</a:t>
            </a:fld>
            <a:endParaRPr lang="en-GB"/>
          </a:p>
        </p:txBody>
      </p:sp>
    </p:spTree>
    <p:extLst>
      <p:ext uri="{BB962C8B-B14F-4D97-AF65-F5344CB8AC3E}">
        <p14:creationId xmlns:p14="http://schemas.microsoft.com/office/powerpoint/2010/main" val="1686951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Images to arrange numbers</a:t>
            </a:r>
          </a:p>
          <a:p>
            <a:r>
              <a:rPr lang="en-US">
                <a:cs typeface="Calibri"/>
              </a:rPr>
              <a:t>Main task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7F8E3A-D43B-4886-98AA-C9F3C6233A0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236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7F8E3A-D43B-4886-98AA-C9F3C6233A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124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Images to arrange numbers</a:t>
            </a:r>
          </a:p>
          <a:p>
            <a:r>
              <a:rPr lang="en-US">
                <a:cs typeface="Calibri"/>
              </a:rPr>
              <a:t>Main task</a:t>
            </a:r>
          </a:p>
        </p:txBody>
      </p:sp>
      <p:sp>
        <p:nvSpPr>
          <p:cNvPr id="4" name="Slide Number Placeholder 3"/>
          <p:cNvSpPr>
            <a:spLocks noGrp="1"/>
          </p:cNvSpPr>
          <p:nvPr>
            <p:ph type="sldNum" sz="quarter" idx="5"/>
          </p:nvPr>
        </p:nvSpPr>
        <p:spPr/>
        <p:txBody>
          <a:bodyPr/>
          <a:lstStyle/>
          <a:p>
            <a:fld id="{737F8E3A-D43B-4886-98AA-C9F3C6233A0F}" type="slidenum">
              <a:rPr lang="en-GB"/>
              <a:t>3</a:t>
            </a:fld>
            <a:endParaRPr lang="en-GB"/>
          </a:p>
        </p:txBody>
      </p:sp>
    </p:spTree>
    <p:extLst>
      <p:ext uri="{BB962C8B-B14F-4D97-AF65-F5344CB8AC3E}">
        <p14:creationId xmlns:p14="http://schemas.microsoft.com/office/powerpoint/2010/main" val="4040993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7F8E3A-D43B-4886-98AA-C9F3C6233A0F}" type="slidenum">
              <a:rPr lang="en-GB" smtClean="0"/>
              <a:t>6</a:t>
            </a:fld>
            <a:endParaRPr lang="en-GB"/>
          </a:p>
        </p:txBody>
      </p:sp>
    </p:spTree>
    <p:extLst>
      <p:ext uri="{BB962C8B-B14F-4D97-AF65-F5344CB8AC3E}">
        <p14:creationId xmlns:p14="http://schemas.microsoft.com/office/powerpoint/2010/main" val="2371639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37F8E3A-D43B-4886-98AA-C9F3C6233A0F}" type="slidenum">
              <a:rPr lang="en-GB"/>
              <a:t>10</a:t>
            </a:fld>
            <a:endParaRPr lang="en-GB"/>
          </a:p>
        </p:txBody>
      </p:sp>
    </p:spTree>
    <p:extLst>
      <p:ext uri="{BB962C8B-B14F-4D97-AF65-F5344CB8AC3E}">
        <p14:creationId xmlns:p14="http://schemas.microsoft.com/office/powerpoint/2010/main" val="1871335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37F8E3A-D43B-4886-98AA-C9F3C6233A0F}" type="slidenum">
              <a:rPr lang="en-GB"/>
              <a:t>11</a:t>
            </a:fld>
            <a:endParaRPr lang="en-GB"/>
          </a:p>
        </p:txBody>
      </p:sp>
    </p:spTree>
    <p:extLst>
      <p:ext uri="{BB962C8B-B14F-4D97-AF65-F5344CB8AC3E}">
        <p14:creationId xmlns:p14="http://schemas.microsoft.com/office/powerpoint/2010/main" val="1002289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7F8E3A-D43B-4886-98AA-C9F3C6233A0F}" type="slidenum">
              <a:rPr lang="en-GB" smtClean="0"/>
              <a:t>12</a:t>
            </a:fld>
            <a:endParaRPr lang="en-GB"/>
          </a:p>
        </p:txBody>
      </p:sp>
    </p:spTree>
    <p:extLst>
      <p:ext uri="{BB962C8B-B14F-4D97-AF65-F5344CB8AC3E}">
        <p14:creationId xmlns:p14="http://schemas.microsoft.com/office/powerpoint/2010/main" val="1187085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will use these on their poster so encourage them to do a good job!</a:t>
            </a:r>
          </a:p>
        </p:txBody>
      </p:sp>
      <p:sp>
        <p:nvSpPr>
          <p:cNvPr id="4" name="Slide Number Placeholder 3"/>
          <p:cNvSpPr>
            <a:spLocks noGrp="1"/>
          </p:cNvSpPr>
          <p:nvPr>
            <p:ph type="sldNum" sz="quarter" idx="5"/>
          </p:nvPr>
        </p:nvSpPr>
        <p:spPr/>
        <p:txBody>
          <a:bodyPr/>
          <a:lstStyle/>
          <a:p>
            <a:fld id="{737F8E3A-D43B-4886-98AA-C9F3C6233A0F}" type="slidenum">
              <a:rPr lang="en-GB" smtClean="0"/>
              <a:t>15</a:t>
            </a:fld>
            <a:endParaRPr lang="en-GB"/>
          </a:p>
        </p:txBody>
      </p:sp>
    </p:spTree>
    <p:extLst>
      <p:ext uri="{BB962C8B-B14F-4D97-AF65-F5344CB8AC3E}">
        <p14:creationId xmlns:p14="http://schemas.microsoft.com/office/powerpoint/2010/main" val="1595034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Images to arrange numbers</a:t>
            </a:r>
          </a:p>
          <a:p>
            <a:r>
              <a:rPr lang="en-US">
                <a:cs typeface="Calibri"/>
              </a:rPr>
              <a:t>Main task</a:t>
            </a:r>
          </a:p>
        </p:txBody>
      </p:sp>
      <p:sp>
        <p:nvSpPr>
          <p:cNvPr id="4" name="Slide Number Placeholder 3"/>
          <p:cNvSpPr>
            <a:spLocks noGrp="1"/>
          </p:cNvSpPr>
          <p:nvPr>
            <p:ph type="sldNum" sz="quarter" idx="5"/>
          </p:nvPr>
        </p:nvSpPr>
        <p:spPr/>
        <p:txBody>
          <a:bodyPr/>
          <a:lstStyle/>
          <a:p>
            <a:fld id="{737F8E3A-D43B-4886-98AA-C9F3C6233A0F}" type="slidenum">
              <a:rPr lang="en-GB"/>
              <a:t>18</a:t>
            </a:fld>
            <a:endParaRPr lang="en-GB"/>
          </a:p>
        </p:txBody>
      </p:sp>
    </p:spTree>
    <p:extLst>
      <p:ext uri="{BB962C8B-B14F-4D97-AF65-F5344CB8AC3E}">
        <p14:creationId xmlns:p14="http://schemas.microsoft.com/office/powerpoint/2010/main" val="154467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Images to arrange numbers</a:t>
            </a:r>
          </a:p>
          <a:p>
            <a:r>
              <a:rPr lang="en-US">
                <a:cs typeface="Calibri"/>
              </a:rPr>
              <a:t>Main task</a:t>
            </a:r>
          </a:p>
        </p:txBody>
      </p:sp>
      <p:sp>
        <p:nvSpPr>
          <p:cNvPr id="4" name="Slide Number Placeholder 3"/>
          <p:cNvSpPr>
            <a:spLocks noGrp="1"/>
          </p:cNvSpPr>
          <p:nvPr>
            <p:ph type="sldNum" sz="quarter" idx="5"/>
          </p:nvPr>
        </p:nvSpPr>
        <p:spPr/>
        <p:txBody>
          <a:bodyPr/>
          <a:lstStyle/>
          <a:p>
            <a:fld id="{737F8E3A-D43B-4886-98AA-C9F3C6233A0F}" type="slidenum">
              <a:rPr lang="en-GB"/>
              <a:t>19</a:t>
            </a:fld>
            <a:endParaRPr lang="en-GB"/>
          </a:p>
        </p:txBody>
      </p:sp>
    </p:spTree>
    <p:extLst>
      <p:ext uri="{BB962C8B-B14F-4D97-AF65-F5344CB8AC3E}">
        <p14:creationId xmlns:p14="http://schemas.microsoft.com/office/powerpoint/2010/main" val="38234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6/20/2023</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577994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6/20/2023</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68415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6/20/2023</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51994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20/06/2023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20/06/2023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20/06/2023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6/20/2023</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052623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6/20/2023</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7275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6/20/2023</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586527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6/20/2023</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725455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6/20/2023</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6750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6/20/2023</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70369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6/20/2023</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33543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6/20/2023</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946692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6/20/2023</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2162907103"/>
      </p:ext>
    </p:extLst>
  </p:cSld>
  <p:clrMap bg1="dk1" tx1="lt1" bg2="dk2" tx2="lt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59" r:id="rId6"/>
    <p:sldLayoutId id="2147483855" r:id="rId7"/>
    <p:sldLayoutId id="2147483856" r:id="rId8"/>
    <p:sldLayoutId id="2147483857" r:id="rId9"/>
    <p:sldLayoutId id="2147483858" r:id="rId10"/>
    <p:sldLayoutId id="21474838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20/06/2023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blanchelandesch.sharepoint.com/:w:/s/Librarystaff/EXNBue5YV5VMvOzIHR1Q2gABoWGgE7d1maesa_P3kGgzJA?e=NOrOe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lOIP_Z_-0Hs?feature=oembed" TargetMode="External"/><Relationship Id="rId5" Type="http://schemas.openxmlformats.org/officeDocument/2006/relationships/image" Target="../media/image9.jpeg"/><Relationship Id="rId4" Type="http://schemas.openxmlformats.org/officeDocument/2006/relationships/hyperlink" Target="https://www.youtube.com/watch?v=lOIP_Z_-0H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lOIP_Z_-0H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blanchelandesch.sharepoint.com/:x:/s/Librarystaff/EdRr8hBWYptNpGztvkNbVjgB55qnUG0vdSo7qZJ0hO0gVA?e=cNs9l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2" Type="http://schemas.openxmlformats.org/officeDocument/2006/relationships/hyperlink" Target="https://blanchelandesch.sharepoint.com/:x:/s/Librarystaff/EdRr8hBWYptNpGztvkNbVjgB55qnUG0vdSo7qZJ0hO0gVA?e=cNs9l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c8ccsE_IumM?feature=oembed" TargetMode="External"/><Relationship Id="rId4" Type="http://schemas.openxmlformats.org/officeDocument/2006/relationships/hyperlink" Target="https://www.youtube.com/watch?v=c8ccsE_IumM"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z9d1mxgZ0ag?feature=oembed" TargetMode="External"/><Relationship Id="rId4" Type="http://schemas.openxmlformats.org/officeDocument/2006/relationships/hyperlink" Target="https://www.youtube.com/watch?v=z9d1mxgZ0a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ahXIMUkSXX0?feature=oembed" TargetMode="External"/><Relationship Id="rId5" Type="http://schemas.openxmlformats.org/officeDocument/2006/relationships/hyperlink" Target="https://www.youtube.com/watch?v=ahXIMUkSXX0"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www.math.hkust.edu.hk/~machas/fibonacci.pdf"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B65F486-A745-5DA5-4748-0F90755F8F56}"/>
              </a:ext>
            </a:extLst>
          </p:cNvPr>
          <p:cNvGraphicFramePr>
            <a:graphicFrameLocks noGrp="1"/>
          </p:cNvGraphicFramePr>
          <p:nvPr>
            <p:extLst>
              <p:ext uri="{D42A27DB-BD31-4B8C-83A1-F6EECF244321}">
                <p14:modId xmlns:p14="http://schemas.microsoft.com/office/powerpoint/2010/main" val="103703235"/>
              </p:ext>
            </p:extLst>
          </p:nvPr>
        </p:nvGraphicFramePr>
        <p:xfrm>
          <a:off x="0" y="0"/>
          <a:ext cx="12192000" cy="6876000"/>
        </p:xfrm>
        <a:graphic>
          <a:graphicData uri="http://schemas.openxmlformats.org/drawingml/2006/table">
            <a:tbl>
              <a:tblPr firstRow="1" firstCol="1" bandRow="1">
                <a:tableStyleId>{0505E3EF-67EA-436B-97B2-0124C06EBD24}</a:tableStyleId>
              </a:tblPr>
              <a:tblGrid>
                <a:gridCol w="2680570">
                  <a:extLst>
                    <a:ext uri="{9D8B030D-6E8A-4147-A177-3AD203B41FA5}">
                      <a16:colId xmlns:a16="http://schemas.microsoft.com/office/drawing/2014/main" val="4175815764"/>
                    </a:ext>
                  </a:extLst>
                </a:gridCol>
                <a:gridCol w="9511430">
                  <a:extLst>
                    <a:ext uri="{9D8B030D-6E8A-4147-A177-3AD203B41FA5}">
                      <a16:colId xmlns:a16="http://schemas.microsoft.com/office/drawing/2014/main" val="79258664"/>
                    </a:ext>
                  </a:extLst>
                </a:gridCol>
              </a:tblGrid>
              <a:tr h="992030">
                <a:tc>
                  <a:txBody>
                    <a:bodyPr/>
                    <a:lstStyle/>
                    <a:p>
                      <a:pPr algn="ctr">
                        <a:lnSpc>
                          <a:spcPct val="107000"/>
                        </a:lnSpc>
                      </a:pPr>
                      <a:r>
                        <a:rPr lang="en-GB" sz="2000" b="1" dirty="0">
                          <a:solidFill>
                            <a:schemeClr val="tx1"/>
                          </a:solidFill>
                          <a:effectLst/>
                        </a:rPr>
                        <a:t>Lesson 1</a:t>
                      </a:r>
                    </a:p>
                    <a:p>
                      <a:pPr algn="ctr">
                        <a:lnSpc>
                          <a:spcPct val="107000"/>
                        </a:lnSpc>
                      </a:pPr>
                      <a:r>
                        <a:rPr lang="en-GB" sz="2000" b="1" dirty="0">
                          <a:solidFill>
                            <a:srgbClr val="F07D00"/>
                          </a:solidFill>
                          <a:effectLst/>
                        </a:rPr>
                        <a:t>CONNECT</a:t>
                      </a:r>
                      <a:endParaRPr lang="en-GB" sz="2000" b="1" dirty="0">
                        <a:solidFill>
                          <a:srgbClr val="F07D00"/>
                        </a:solidFill>
                        <a:effectLst/>
                        <a:latin typeface="Calibri" panose="020F0502020204030204" pitchFamily="34" charset="0"/>
                        <a:ea typeface="Calibri" panose="020F0502020204030204" pitchFamily="34" charset="0"/>
                      </a:endParaRPr>
                    </a:p>
                  </a:txBody>
                  <a:tcPr marL="34882" marR="34882" marT="0" marB="0" anchor="ctr">
                    <a:solidFill>
                      <a:srgbClr val="FDE1C6"/>
                    </a:solidFill>
                  </a:tcPr>
                </a:tc>
                <a:tc>
                  <a:txBody>
                    <a:bodyPr/>
                    <a:lstStyle/>
                    <a:p>
                      <a:pPr algn="l">
                        <a:lnSpc>
                          <a:spcPct val="107000"/>
                        </a:lnSpc>
                      </a:pPr>
                      <a:r>
                        <a:rPr lang="en-US" sz="2000" b="0" dirty="0">
                          <a:solidFill>
                            <a:srgbClr val="F07D00"/>
                          </a:solidFill>
                          <a:effectLst/>
                        </a:rPr>
                        <a:t>Introduction to </a:t>
                      </a:r>
                      <a:r>
                        <a:rPr lang="en-US" sz="2000" b="1" dirty="0">
                          <a:solidFill>
                            <a:srgbClr val="F07D00"/>
                          </a:solidFill>
                          <a:effectLst/>
                        </a:rPr>
                        <a:t>Fibonacci sequence</a:t>
                      </a:r>
                      <a:r>
                        <a:rPr lang="en-US" sz="2000" b="0" dirty="0">
                          <a:solidFill>
                            <a:srgbClr val="F07D00"/>
                          </a:solidFill>
                          <a:effectLst/>
                        </a:rPr>
                        <a:t>.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2000" b="0" dirty="0">
                          <a:solidFill>
                            <a:srgbClr val="F07D00"/>
                          </a:solidFill>
                          <a:effectLst/>
                        </a:rPr>
                        <a:t>Constructing sequence. Drawing </a:t>
                      </a:r>
                      <a:r>
                        <a:rPr lang="en-US" sz="2000" b="1" dirty="0">
                          <a:solidFill>
                            <a:srgbClr val="F07D00"/>
                          </a:solidFill>
                          <a:effectLst/>
                        </a:rPr>
                        <a:t>Golden Spiral</a:t>
                      </a:r>
                      <a:r>
                        <a:rPr lang="en-US" sz="2000" b="0" dirty="0">
                          <a:solidFill>
                            <a:srgbClr val="F07D00"/>
                          </a:solidFill>
                          <a:effectLst/>
                        </a:rPr>
                        <a:t>.</a:t>
                      </a:r>
                      <a:endParaRPr lang="en-GB" sz="2000" b="0" dirty="0">
                        <a:solidFill>
                          <a:srgbClr val="F07D00"/>
                        </a:solidFill>
                        <a:effectLst/>
                      </a:endParaRPr>
                    </a:p>
                  </a:txBody>
                  <a:tcPr marL="34882" marR="34882" marT="0" marB="0" anchor="ctr">
                    <a:solidFill>
                      <a:srgbClr val="FDE1C6"/>
                    </a:solidFill>
                  </a:tcPr>
                </a:tc>
                <a:extLst>
                  <a:ext uri="{0D108BD9-81ED-4DB2-BD59-A6C34878D82A}">
                    <a16:rowId xmlns:a16="http://schemas.microsoft.com/office/drawing/2014/main" val="1993360084"/>
                  </a:ext>
                </a:extLst>
              </a:tr>
              <a:tr h="1045760">
                <a:tc>
                  <a:txBody>
                    <a:bodyPr/>
                    <a:lstStyle/>
                    <a:p>
                      <a:pPr algn="ctr">
                        <a:lnSpc>
                          <a:spcPct val="107000"/>
                        </a:lnSpc>
                      </a:pPr>
                      <a:r>
                        <a:rPr lang="en-GB" sz="2000" b="1" dirty="0">
                          <a:solidFill>
                            <a:schemeClr val="tx1"/>
                          </a:solidFill>
                          <a:effectLst/>
                        </a:rPr>
                        <a:t>Lesson 2</a:t>
                      </a:r>
                    </a:p>
                    <a:p>
                      <a:pPr algn="ctr">
                        <a:lnSpc>
                          <a:spcPct val="107000"/>
                        </a:lnSpc>
                      </a:pPr>
                      <a:r>
                        <a:rPr lang="en-GB" sz="2000" b="1" dirty="0">
                          <a:solidFill>
                            <a:srgbClr val="F07D00"/>
                          </a:solidFill>
                          <a:effectLst/>
                        </a:rPr>
                        <a:t>CONNECT</a:t>
                      </a:r>
                      <a:r>
                        <a:rPr lang="en-GB" sz="2000" b="1" dirty="0">
                          <a:solidFill>
                            <a:srgbClr val="3AAA35"/>
                          </a:solidFill>
                          <a:effectLst/>
                        </a:rPr>
                        <a:t> </a:t>
                      </a:r>
                      <a:r>
                        <a:rPr lang="en-GB" sz="2000" b="1" dirty="0">
                          <a:solidFill>
                            <a:srgbClr val="000000"/>
                          </a:solidFill>
                          <a:effectLst/>
                        </a:rPr>
                        <a:t>&amp;</a:t>
                      </a:r>
                      <a:r>
                        <a:rPr lang="en-GB" sz="2000" b="1" dirty="0">
                          <a:solidFill>
                            <a:srgbClr val="3AAA35"/>
                          </a:solidFill>
                          <a:effectLst/>
                        </a:rPr>
                        <a:t> WONDER</a:t>
                      </a:r>
                      <a:endParaRPr lang="en-GB" sz="2000" b="1" dirty="0">
                        <a:solidFill>
                          <a:srgbClr val="3AAA35"/>
                        </a:solidFill>
                        <a:effectLst/>
                        <a:latin typeface="Calibri" panose="020F0502020204030204" pitchFamily="34" charset="0"/>
                        <a:ea typeface="Calibri" panose="020F0502020204030204" pitchFamily="34" charset="0"/>
                      </a:endParaRPr>
                    </a:p>
                  </a:txBody>
                  <a:tcPr marL="34882" marR="34882" marT="0" marB="0" anchor="ctr">
                    <a:gradFill flip="none" rotWithShape="1">
                      <a:gsLst>
                        <a:gs pos="0">
                          <a:srgbClr val="FDE1C6"/>
                        </a:gs>
                        <a:gs pos="100000">
                          <a:srgbClr val="DAEACF">
                            <a:shade val="100000"/>
                            <a:satMod val="115000"/>
                          </a:srgbClr>
                        </a:gs>
                      </a:gsLst>
                      <a:lin ang="0" scaled="1"/>
                      <a:tileRect/>
                    </a:gradFill>
                  </a:tcPr>
                </a:tc>
                <a:tc>
                  <a:txBody>
                    <a:bodyPr/>
                    <a:lstStyle/>
                    <a:p>
                      <a:pPr algn="l">
                        <a:lnSpc>
                          <a:spcPct val="107000"/>
                        </a:lnSpc>
                      </a:pPr>
                      <a:r>
                        <a:rPr lang="en-US" sz="2000" dirty="0">
                          <a:solidFill>
                            <a:srgbClr val="3AAA35"/>
                          </a:solidFill>
                          <a:effectLst/>
                        </a:rPr>
                        <a:t> USING RESOURCES: Exploration of instances of Fibonacci sequence in nature (and art?)</a:t>
                      </a:r>
                      <a:endParaRPr lang="en-GB" sz="2000" dirty="0">
                        <a:solidFill>
                          <a:srgbClr val="3AAA35"/>
                        </a:solidFill>
                        <a:effectLst/>
                      </a:endParaRPr>
                    </a:p>
                    <a:p>
                      <a:pPr algn="l">
                        <a:lnSpc>
                          <a:spcPct val="107000"/>
                        </a:lnSpc>
                      </a:pPr>
                      <a:r>
                        <a:rPr lang="en-GB" sz="2000" dirty="0">
                          <a:solidFill>
                            <a:srgbClr val="3AAA35"/>
                          </a:solidFill>
                          <a:effectLst/>
                        </a:rPr>
                        <a:t>Looking at pictures in Library books or printed</a:t>
                      </a:r>
                    </a:p>
                    <a:p>
                      <a:pPr algn="l">
                        <a:lnSpc>
                          <a:spcPct val="107000"/>
                        </a:lnSpc>
                      </a:pPr>
                      <a:endParaRPr lang="en-GB" sz="2000" dirty="0">
                        <a:solidFill>
                          <a:srgbClr val="3AAA35"/>
                        </a:solidFill>
                        <a:effectLst/>
                        <a:latin typeface="Calibri" panose="020F0502020204030204" pitchFamily="34" charset="0"/>
                        <a:ea typeface="Calibri" panose="020F0502020204030204" pitchFamily="34" charset="0"/>
                      </a:endParaRPr>
                    </a:p>
                  </a:txBody>
                  <a:tcPr marL="34882" marR="34882" marT="0" marB="0" anchor="ctr">
                    <a:gradFill flip="none" rotWithShape="1">
                      <a:gsLst>
                        <a:gs pos="0">
                          <a:srgbClr val="FDE1C6"/>
                        </a:gs>
                        <a:gs pos="100000">
                          <a:srgbClr val="DAEACF">
                            <a:shade val="100000"/>
                            <a:satMod val="115000"/>
                          </a:srgbClr>
                        </a:gs>
                      </a:gsLst>
                      <a:lin ang="0" scaled="1"/>
                      <a:tileRect/>
                    </a:gradFill>
                  </a:tcPr>
                </a:tc>
                <a:extLst>
                  <a:ext uri="{0D108BD9-81ED-4DB2-BD59-A6C34878D82A}">
                    <a16:rowId xmlns:a16="http://schemas.microsoft.com/office/drawing/2014/main" val="3876624676"/>
                  </a:ext>
                </a:extLst>
              </a:tr>
              <a:tr h="1019825">
                <a:tc>
                  <a:txBody>
                    <a:bodyPr/>
                    <a:lstStyle/>
                    <a:p>
                      <a:pPr algn="ctr">
                        <a:lnSpc>
                          <a:spcPct val="107000"/>
                        </a:lnSpc>
                      </a:pPr>
                      <a:r>
                        <a:rPr lang="en-GB" sz="2000" b="1" dirty="0">
                          <a:solidFill>
                            <a:schemeClr val="tx1"/>
                          </a:solidFill>
                          <a:effectLst/>
                        </a:rPr>
                        <a:t>Lesson 3</a:t>
                      </a:r>
                    </a:p>
                    <a:p>
                      <a:pPr algn="ctr">
                        <a:lnSpc>
                          <a:spcPct val="107000"/>
                        </a:lnSpc>
                      </a:pPr>
                      <a:r>
                        <a:rPr lang="en-GB" sz="2000" b="1" dirty="0">
                          <a:solidFill>
                            <a:srgbClr val="D80C31"/>
                          </a:solidFill>
                          <a:effectLst/>
                        </a:rPr>
                        <a:t>INVESTIGATE</a:t>
                      </a:r>
                      <a:endParaRPr lang="en-GB" sz="2000" b="1" dirty="0">
                        <a:solidFill>
                          <a:srgbClr val="D80C31"/>
                        </a:solidFill>
                        <a:effectLst/>
                        <a:latin typeface="Calibri" panose="020F0502020204030204" pitchFamily="34" charset="0"/>
                        <a:ea typeface="Calibri" panose="020F0502020204030204" pitchFamily="34" charset="0"/>
                      </a:endParaRPr>
                    </a:p>
                  </a:txBody>
                  <a:tcPr marL="34882" marR="34882" marT="0" marB="0" anchor="ctr">
                    <a:solidFill>
                      <a:srgbClr val="F7D5CD"/>
                    </a:solidFill>
                  </a:tcPr>
                </a:tc>
                <a:tc>
                  <a:txBody>
                    <a:bodyPr/>
                    <a:lstStyle/>
                    <a:p>
                      <a:pPr algn="l">
                        <a:lnSpc>
                          <a:spcPct val="107000"/>
                        </a:lnSpc>
                      </a:pPr>
                      <a:r>
                        <a:rPr lang="en-US" sz="2000" dirty="0">
                          <a:solidFill>
                            <a:srgbClr val="D80C31"/>
                          </a:solidFill>
                          <a:effectLst/>
                        </a:rPr>
                        <a:t>OUTDOOR LEARNING: How many instances of Fibonacci numbers can you find outside? Counting petals and leaves, looking for snail shells</a:t>
                      </a:r>
                      <a:endParaRPr lang="en-GB" sz="2000" dirty="0">
                        <a:solidFill>
                          <a:srgbClr val="D80C31"/>
                        </a:solidFill>
                        <a:effectLst/>
                        <a:latin typeface="Calibri" panose="020F0502020204030204" pitchFamily="34" charset="0"/>
                        <a:ea typeface="Calibri" panose="020F0502020204030204" pitchFamily="34" charset="0"/>
                      </a:endParaRPr>
                    </a:p>
                  </a:txBody>
                  <a:tcPr marL="34882" marR="34882" marT="0" marB="0" anchor="ctr">
                    <a:solidFill>
                      <a:srgbClr val="F7D5CD"/>
                    </a:solidFill>
                  </a:tcPr>
                </a:tc>
                <a:extLst>
                  <a:ext uri="{0D108BD9-81ED-4DB2-BD59-A6C34878D82A}">
                    <a16:rowId xmlns:a16="http://schemas.microsoft.com/office/drawing/2014/main" val="613308717"/>
                  </a:ext>
                </a:extLst>
              </a:tr>
              <a:tr h="1019205">
                <a:tc>
                  <a:txBody>
                    <a:bodyPr/>
                    <a:lstStyle/>
                    <a:p>
                      <a:pPr algn="ctr">
                        <a:lnSpc>
                          <a:spcPct val="107000"/>
                        </a:lnSpc>
                      </a:pPr>
                      <a:r>
                        <a:rPr lang="en-GB" sz="2000" b="1" dirty="0">
                          <a:solidFill>
                            <a:schemeClr val="tx1"/>
                          </a:solidFill>
                          <a:effectLst/>
                        </a:rPr>
                        <a:t>Lesson 4</a:t>
                      </a:r>
                    </a:p>
                    <a:p>
                      <a:pPr algn="ctr">
                        <a:lnSpc>
                          <a:spcPct val="107000"/>
                        </a:lnSpc>
                      </a:pPr>
                      <a:r>
                        <a:rPr lang="en-GB" sz="2000" b="1" dirty="0">
                          <a:solidFill>
                            <a:srgbClr val="D80C31"/>
                          </a:solidFill>
                          <a:effectLst/>
                        </a:rPr>
                        <a:t>INVESTIGATE</a:t>
                      </a:r>
                      <a:endParaRPr lang="en-GB" sz="2000" b="1" dirty="0">
                        <a:solidFill>
                          <a:srgbClr val="D80C31"/>
                        </a:solidFill>
                        <a:effectLst/>
                        <a:latin typeface="Calibri" panose="020F0502020204030204" pitchFamily="34" charset="0"/>
                        <a:ea typeface="Calibri" panose="020F0502020204030204" pitchFamily="34" charset="0"/>
                      </a:endParaRPr>
                    </a:p>
                  </a:txBody>
                  <a:tcPr marL="34882" marR="34882" marT="0" marB="0" anchor="ctr">
                    <a:solidFill>
                      <a:srgbClr val="F7D5CD"/>
                    </a:solidFill>
                  </a:tcPr>
                </a:tc>
                <a:tc>
                  <a:txBody>
                    <a:bodyPr/>
                    <a:lstStyle/>
                    <a:p>
                      <a:pPr algn="l">
                        <a:lnSpc>
                          <a:spcPct val="107000"/>
                        </a:lnSpc>
                      </a:pPr>
                      <a:r>
                        <a:rPr lang="en-GB" sz="2000" dirty="0">
                          <a:solidFill>
                            <a:srgbClr val="D80C31"/>
                          </a:solidFill>
                          <a:effectLst/>
                        </a:rPr>
                        <a:t>Introduce the </a:t>
                      </a:r>
                      <a:r>
                        <a:rPr lang="en-GB" sz="2000" b="1" dirty="0">
                          <a:solidFill>
                            <a:srgbClr val="D80C31"/>
                          </a:solidFill>
                          <a:effectLst/>
                        </a:rPr>
                        <a:t>Golden Ratio</a:t>
                      </a:r>
                    </a:p>
                    <a:p>
                      <a:pPr algn="l">
                        <a:lnSpc>
                          <a:spcPct val="107000"/>
                        </a:lnSpc>
                      </a:pPr>
                      <a:r>
                        <a:rPr lang="en-GB" sz="2000" dirty="0">
                          <a:solidFill>
                            <a:srgbClr val="D80C31"/>
                          </a:solidFill>
                          <a:effectLst/>
                        </a:rPr>
                        <a:t>PRACTICAL INVESTIGATION: The Golden Ratio in the human body</a:t>
                      </a:r>
                      <a:endParaRPr lang="en-GB" sz="2000" dirty="0">
                        <a:solidFill>
                          <a:srgbClr val="D80C31"/>
                        </a:solidFill>
                        <a:effectLst/>
                        <a:latin typeface="Calibri" panose="020F0502020204030204" pitchFamily="34" charset="0"/>
                        <a:ea typeface="Calibri" panose="020F0502020204030204" pitchFamily="34" charset="0"/>
                      </a:endParaRPr>
                    </a:p>
                  </a:txBody>
                  <a:tcPr marL="34882" marR="34882" marT="0" marB="0" anchor="ctr">
                    <a:solidFill>
                      <a:srgbClr val="F7D5CD"/>
                    </a:solidFill>
                  </a:tcPr>
                </a:tc>
                <a:extLst>
                  <a:ext uri="{0D108BD9-81ED-4DB2-BD59-A6C34878D82A}">
                    <a16:rowId xmlns:a16="http://schemas.microsoft.com/office/drawing/2014/main" val="232166844"/>
                  </a:ext>
                </a:extLst>
              </a:tr>
              <a:tr h="1399590">
                <a:tc>
                  <a:txBody>
                    <a:bodyPr/>
                    <a:lstStyle/>
                    <a:p>
                      <a:pPr algn="ctr">
                        <a:lnSpc>
                          <a:spcPct val="107000"/>
                        </a:lnSpc>
                      </a:pPr>
                      <a:r>
                        <a:rPr lang="en-GB" sz="2000" b="1" dirty="0">
                          <a:effectLst/>
                        </a:rPr>
                        <a:t>Lesson 5</a:t>
                      </a:r>
                    </a:p>
                    <a:p>
                      <a:pPr algn="ctr">
                        <a:lnSpc>
                          <a:spcPct val="107000"/>
                        </a:lnSpc>
                      </a:pPr>
                      <a:r>
                        <a:rPr lang="en-GB" sz="2000" b="1" dirty="0">
                          <a:solidFill>
                            <a:srgbClr val="009FE3"/>
                          </a:solidFill>
                          <a:effectLst/>
                        </a:rPr>
                        <a:t>CONSTRUCT</a:t>
                      </a:r>
                      <a:r>
                        <a:rPr lang="en-GB" sz="2000" b="1" dirty="0">
                          <a:effectLst/>
                        </a:rPr>
                        <a:t> &amp; </a:t>
                      </a:r>
                      <a:r>
                        <a:rPr lang="en-GB" sz="2000" b="1" dirty="0">
                          <a:solidFill>
                            <a:srgbClr val="EC619F"/>
                          </a:solidFill>
                          <a:effectLst/>
                        </a:rPr>
                        <a:t>EXPRESS</a:t>
                      </a:r>
                      <a:endParaRPr lang="en-GB" sz="2000" b="1" dirty="0">
                        <a:solidFill>
                          <a:srgbClr val="EC619F"/>
                        </a:solidFill>
                        <a:effectLst/>
                        <a:latin typeface="Calibri" panose="020F0502020204030204" pitchFamily="34" charset="0"/>
                        <a:ea typeface="Calibri" panose="020F0502020204030204" pitchFamily="34" charset="0"/>
                      </a:endParaRPr>
                    </a:p>
                  </a:txBody>
                  <a:tcPr marL="34882" marR="34882" marT="0" marB="0" anchor="ctr">
                    <a:gradFill flip="none" rotWithShape="1">
                      <a:gsLst>
                        <a:gs pos="0">
                          <a:srgbClr val="D4EDFC"/>
                        </a:gs>
                        <a:gs pos="100000">
                          <a:srgbClr val="FADEEC"/>
                        </a:gs>
                      </a:gsLst>
                      <a:lin ang="0" scaled="1"/>
                      <a:tileRect/>
                    </a:gradFill>
                  </a:tcPr>
                </a:tc>
                <a:tc>
                  <a:txBody>
                    <a:bodyPr/>
                    <a:lstStyle/>
                    <a:p>
                      <a:pPr algn="l">
                        <a:lnSpc>
                          <a:spcPct val="107000"/>
                        </a:lnSpc>
                      </a:pPr>
                      <a:r>
                        <a:rPr lang="en-US" sz="2000" dirty="0">
                          <a:solidFill>
                            <a:srgbClr val="009FE3"/>
                          </a:solidFill>
                          <a:effectLst/>
                        </a:rPr>
                        <a:t>Design</a:t>
                      </a:r>
                      <a:r>
                        <a:rPr lang="en-US" sz="2000" dirty="0">
                          <a:effectLst/>
                        </a:rPr>
                        <a:t> and </a:t>
                      </a:r>
                      <a:r>
                        <a:rPr lang="en-US" sz="2000" dirty="0">
                          <a:solidFill>
                            <a:srgbClr val="EC619F"/>
                          </a:solidFill>
                          <a:effectLst/>
                        </a:rPr>
                        <a:t>make poster </a:t>
                      </a:r>
                      <a:r>
                        <a:rPr lang="en-US" sz="2000" dirty="0">
                          <a:solidFill>
                            <a:srgbClr val="009FE3"/>
                          </a:solidFill>
                          <a:effectLst/>
                        </a:rPr>
                        <a:t>to answer the question ’Can </a:t>
                      </a:r>
                      <a:r>
                        <a:rPr lang="en-US" sz="2000" dirty="0" err="1">
                          <a:solidFill>
                            <a:srgbClr val="009FE3"/>
                          </a:solidFill>
                          <a:effectLst/>
                        </a:rPr>
                        <a:t>Maths</a:t>
                      </a:r>
                      <a:r>
                        <a:rPr lang="en-US" sz="2000" dirty="0">
                          <a:solidFill>
                            <a:srgbClr val="009FE3"/>
                          </a:solidFill>
                          <a:effectLst/>
                        </a:rPr>
                        <a:t> help me get better at Art?’, using what you have found out about Fibonacci sequences. </a:t>
                      </a:r>
                      <a:r>
                        <a:rPr lang="en-US" sz="2000" dirty="0">
                          <a:solidFill>
                            <a:srgbClr val="EC619F"/>
                          </a:solidFill>
                          <a:effectLst/>
                        </a:rPr>
                        <a:t>Must all be hand drawn but could use printed images to copy</a:t>
                      </a:r>
                      <a:r>
                        <a:rPr lang="en-US" sz="2000" dirty="0">
                          <a:effectLst/>
                        </a:rPr>
                        <a:t>. If any posters aren’t completed could keep them in the Library to work on for prep?</a:t>
                      </a:r>
                      <a:endParaRPr lang="en-GB" sz="2000" dirty="0">
                        <a:effectLst/>
                        <a:latin typeface="Calibri" panose="020F0502020204030204" pitchFamily="34" charset="0"/>
                        <a:ea typeface="Calibri" panose="020F0502020204030204" pitchFamily="34" charset="0"/>
                      </a:endParaRPr>
                    </a:p>
                  </a:txBody>
                  <a:tcPr marL="34882" marR="34882" marT="0" marB="0" anchor="ctr">
                    <a:gradFill flip="none" rotWithShape="1">
                      <a:gsLst>
                        <a:gs pos="0">
                          <a:srgbClr val="D4EDFC"/>
                        </a:gs>
                        <a:gs pos="100000">
                          <a:srgbClr val="FADEEC"/>
                        </a:gs>
                      </a:gsLst>
                      <a:lin ang="0" scaled="1"/>
                      <a:tileRect/>
                    </a:gradFill>
                  </a:tcPr>
                </a:tc>
                <a:extLst>
                  <a:ext uri="{0D108BD9-81ED-4DB2-BD59-A6C34878D82A}">
                    <a16:rowId xmlns:a16="http://schemas.microsoft.com/office/drawing/2014/main" val="4290798394"/>
                  </a:ext>
                </a:extLst>
              </a:tr>
              <a:tr h="1399590">
                <a:tc>
                  <a:txBody>
                    <a:bodyPr/>
                    <a:lstStyle/>
                    <a:p>
                      <a:pPr algn="ctr">
                        <a:lnSpc>
                          <a:spcPct val="107000"/>
                        </a:lnSpc>
                      </a:pPr>
                      <a:r>
                        <a:rPr lang="en-US" sz="2000" b="1" dirty="0">
                          <a:solidFill>
                            <a:schemeClr val="tx1"/>
                          </a:solidFill>
                          <a:effectLst/>
                        </a:rPr>
                        <a:t>Lesson 6</a:t>
                      </a:r>
                    </a:p>
                    <a:p>
                      <a:pPr algn="ctr">
                        <a:lnSpc>
                          <a:spcPct val="107000"/>
                        </a:lnSpc>
                      </a:pPr>
                      <a:r>
                        <a:rPr lang="en-US" sz="2000" b="1" dirty="0">
                          <a:solidFill>
                            <a:srgbClr val="662483"/>
                          </a:solidFill>
                          <a:effectLst/>
                        </a:rPr>
                        <a:t>REFLECT</a:t>
                      </a:r>
                      <a:endParaRPr lang="en-GB" sz="2000" b="1" dirty="0">
                        <a:solidFill>
                          <a:srgbClr val="662483"/>
                        </a:solidFill>
                        <a:effectLst/>
                        <a:latin typeface="Calibri" panose="020F0502020204030204" pitchFamily="34" charset="0"/>
                        <a:ea typeface="Calibri" panose="020F0502020204030204" pitchFamily="34" charset="0"/>
                      </a:endParaRPr>
                    </a:p>
                  </a:txBody>
                  <a:tcPr marL="34882" marR="34882" marT="0" marB="0" anchor="ctr">
                    <a:solidFill>
                      <a:srgbClr val="DDD1E8"/>
                    </a:solidFill>
                  </a:tcPr>
                </a:tc>
                <a:tc>
                  <a:txBody>
                    <a:bodyPr/>
                    <a:lstStyle/>
                    <a:p>
                      <a:pPr algn="l">
                        <a:lnSpc>
                          <a:spcPct val="107000"/>
                        </a:lnSpc>
                      </a:pPr>
                      <a:r>
                        <a:rPr lang="en-US" sz="2000" dirty="0">
                          <a:solidFill>
                            <a:srgbClr val="EC619F"/>
                          </a:solidFill>
                          <a:effectLst/>
                        </a:rPr>
                        <a:t>Showcase of completed posters</a:t>
                      </a:r>
                      <a:r>
                        <a:rPr lang="en-US" sz="2000" dirty="0">
                          <a:solidFill>
                            <a:srgbClr val="662483"/>
                          </a:solidFill>
                          <a:effectLst/>
                        </a:rPr>
                        <a:t>. Reflection/ peer marking on each others’ work and on inquiry question.</a:t>
                      </a:r>
                    </a:p>
                    <a:p>
                      <a:pPr algn="l">
                        <a:lnSpc>
                          <a:spcPct val="107000"/>
                        </a:lnSpc>
                      </a:pPr>
                      <a:endParaRPr lang="en-US" sz="2000" dirty="0">
                        <a:solidFill>
                          <a:srgbClr val="662483"/>
                        </a:solidFill>
                        <a:effectLst/>
                      </a:endParaRPr>
                    </a:p>
                    <a:p>
                      <a:pPr algn="l">
                        <a:lnSpc>
                          <a:spcPct val="107000"/>
                        </a:lnSpc>
                      </a:pPr>
                      <a:r>
                        <a:rPr lang="en-US" sz="2000" dirty="0">
                          <a:solidFill>
                            <a:srgbClr val="662483"/>
                          </a:solidFill>
                          <a:effectLst/>
                        </a:rPr>
                        <a:t>Extension ideas: Writing a Fib poem, videos on </a:t>
                      </a:r>
                      <a:r>
                        <a:rPr lang="en-US" sz="2000" dirty="0" err="1">
                          <a:solidFill>
                            <a:srgbClr val="662483"/>
                          </a:solidFill>
                          <a:effectLst/>
                        </a:rPr>
                        <a:t>Fibanacci</a:t>
                      </a:r>
                      <a:r>
                        <a:rPr lang="en-US" sz="2000" dirty="0">
                          <a:solidFill>
                            <a:srgbClr val="662483"/>
                          </a:solidFill>
                          <a:effectLst/>
                        </a:rPr>
                        <a:t> sequence, Fibonacci &amp; music</a:t>
                      </a:r>
                      <a:endParaRPr lang="en-GB" sz="2000" dirty="0">
                        <a:solidFill>
                          <a:srgbClr val="662483"/>
                        </a:solidFill>
                        <a:effectLst/>
                        <a:latin typeface="Calibri" panose="020F0502020204030204" pitchFamily="34" charset="0"/>
                        <a:ea typeface="Calibri" panose="020F0502020204030204" pitchFamily="34" charset="0"/>
                      </a:endParaRPr>
                    </a:p>
                  </a:txBody>
                  <a:tcPr marL="34882" marR="34882" marT="0" marB="0" anchor="ctr">
                    <a:solidFill>
                      <a:srgbClr val="DDD1E8"/>
                    </a:solidFill>
                  </a:tcPr>
                </a:tc>
                <a:extLst>
                  <a:ext uri="{0D108BD9-81ED-4DB2-BD59-A6C34878D82A}">
                    <a16:rowId xmlns:a16="http://schemas.microsoft.com/office/drawing/2014/main" val="4224076040"/>
                  </a:ext>
                </a:extLst>
              </a:tr>
            </a:tbl>
          </a:graphicData>
        </a:graphic>
      </p:graphicFrame>
    </p:spTree>
    <p:extLst>
      <p:ext uri="{BB962C8B-B14F-4D97-AF65-F5344CB8AC3E}">
        <p14:creationId xmlns:p14="http://schemas.microsoft.com/office/powerpoint/2010/main" val="1605589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70D8-0A06-496C-AB06-87843D03CDE9}"/>
              </a:ext>
            </a:extLst>
          </p:cNvPr>
          <p:cNvSpPr>
            <a:spLocks noGrp="1"/>
          </p:cNvSpPr>
          <p:nvPr>
            <p:ph type="title"/>
          </p:nvPr>
        </p:nvSpPr>
        <p:spPr>
          <a:xfrm>
            <a:off x="762000" y="458231"/>
            <a:ext cx="10668000" cy="2237638"/>
          </a:xfrm>
        </p:spPr>
        <p:txBody>
          <a:bodyPr>
            <a:normAutofit fontScale="90000"/>
          </a:bodyPr>
          <a:lstStyle/>
          <a:p>
            <a:pPr algn="ctr"/>
            <a:br>
              <a:rPr lang="en-GB" u="sng" dirty="0"/>
            </a:br>
            <a:br>
              <a:rPr lang="en-GB" dirty="0"/>
            </a:br>
            <a:r>
              <a:rPr lang="en-GB" dirty="0"/>
              <a:t>Starter: If these were numbers in the Fibonacci sequence, what would the next numbers be?</a:t>
            </a:r>
            <a:endParaRPr lang="en-US" sz="4000" dirty="0"/>
          </a:p>
        </p:txBody>
      </p:sp>
      <p:graphicFrame>
        <p:nvGraphicFramePr>
          <p:cNvPr id="5" name="Diagram 4">
            <a:extLst>
              <a:ext uri="{FF2B5EF4-FFF2-40B4-BE49-F238E27FC236}">
                <a16:creationId xmlns:a16="http://schemas.microsoft.com/office/drawing/2014/main" id="{FB28A118-2622-5B4C-9342-7A6754C6678B}"/>
              </a:ext>
            </a:extLst>
          </p:cNvPr>
          <p:cNvGraphicFramePr/>
          <p:nvPr>
            <p:extLst>
              <p:ext uri="{D42A27DB-BD31-4B8C-83A1-F6EECF244321}">
                <p14:modId xmlns:p14="http://schemas.microsoft.com/office/powerpoint/2010/main" val="1476810563"/>
              </p:ext>
            </p:extLst>
          </p:nvPr>
        </p:nvGraphicFramePr>
        <p:xfrm>
          <a:off x="443553" y="3440731"/>
          <a:ext cx="11304894" cy="1506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97C3E3C8-DBDA-F033-E018-117ABF029817}"/>
              </a:ext>
            </a:extLst>
          </p:cNvPr>
          <p:cNvSpPr txBox="1"/>
          <p:nvPr/>
        </p:nvSpPr>
        <p:spPr>
          <a:xfrm>
            <a:off x="9529761" y="88899"/>
            <a:ext cx="9308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8.6.23</a:t>
            </a:r>
          </a:p>
        </p:txBody>
      </p:sp>
      <p:sp>
        <p:nvSpPr>
          <p:cNvPr id="3" name="TextBox 2">
            <a:extLst>
              <a:ext uri="{FF2B5EF4-FFF2-40B4-BE49-F238E27FC236}">
                <a16:creationId xmlns:a16="http://schemas.microsoft.com/office/drawing/2014/main" id="{6F99CF72-68C0-39D7-7863-A2F0C6DE43DE}"/>
              </a:ext>
            </a:extLst>
          </p:cNvPr>
          <p:cNvSpPr txBox="1"/>
          <p:nvPr/>
        </p:nvSpPr>
        <p:spPr>
          <a:xfrm>
            <a:off x="1993692" y="5381469"/>
            <a:ext cx="5951095" cy="523220"/>
          </a:xfrm>
          <a:prstGeom prst="rect">
            <a:avLst/>
          </a:prstGeom>
          <a:noFill/>
        </p:spPr>
        <p:txBody>
          <a:bodyPr wrap="square" rtlCol="0">
            <a:spAutoFit/>
          </a:bodyPr>
          <a:lstStyle/>
          <a:p>
            <a:r>
              <a:rPr lang="en-GB" sz="2800" dirty="0">
                <a:solidFill>
                  <a:schemeClr val="bg1"/>
                </a:solidFill>
                <a:highlight>
                  <a:srgbClr val="FFFF00"/>
                </a:highlight>
              </a:rPr>
              <a:t>Reveal answer?</a:t>
            </a:r>
          </a:p>
        </p:txBody>
      </p:sp>
    </p:spTree>
    <p:extLst>
      <p:ext uri="{BB962C8B-B14F-4D97-AF65-F5344CB8AC3E}">
        <p14:creationId xmlns:p14="http://schemas.microsoft.com/office/powerpoint/2010/main" val="84887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70D8-0A06-496C-AB06-87843D03CDE9}"/>
              </a:ext>
            </a:extLst>
          </p:cNvPr>
          <p:cNvSpPr>
            <a:spLocks noGrp="1"/>
          </p:cNvSpPr>
          <p:nvPr>
            <p:ph type="title"/>
          </p:nvPr>
        </p:nvSpPr>
        <p:spPr>
          <a:xfrm>
            <a:off x="762000" y="458231"/>
            <a:ext cx="10668000" cy="2237638"/>
          </a:xfrm>
        </p:spPr>
        <p:txBody>
          <a:bodyPr>
            <a:normAutofit fontScale="90000"/>
          </a:bodyPr>
          <a:lstStyle/>
          <a:p>
            <a:pPr algn="ctr"/>
            <a:br>
              <a:rPr lang="en-GB" u="sng" dirty="0"/>
            </a:br>
            <a:br>
              <a:rPr lang="en-GB" dirty="0"/>
            </a:br>
            <a:r>
              <a:rPr lang="en-GB" dirty="0"/>
              <a:t>Starter: If these were numbers in the Fibonacci sequence, what would the next numbers be?</a:t>
            </a:r>
            <a:endParaRPr lang="en-US" sz="4000" dirty="0"/>
          </a:p>
        </p:txBody>
      </p:sp>
      <p:graphicFrame>
        <p:nvGraphicFramePr>
          <p:cNvPr id="5" name="Diagram 4">
            <a:extLst>
              <a:ext uri="{FF2B5EF4-FFF2-40B4-BE49-F238E27FC236}">
                <a16:creationId xmlns:a16="http://schemas.microsoft.com/office/drawing/2014/main" id="{FB28A118-2622-5B4C-9342-7A6754C6678B}"/>
              </a:ext>
            </a:extLst>
          </p:cNvPr>
          <p:cNvGraphicFramePr/>
          <p:nvPr>
            <p:extLst>
              <p:ext uri="{D42A27DB-BD31-4B8C-83A1-F6EECF244321}">
                <p14:modId xmlns:p14="http://schemas.microsoft.com/office/powerpoint/2010/main" val="3622300490"/>
              </p:ext>
            </p:extLst>
          </p:nvPr>
        </p:nvGraphicFramePr>
        <p:xfrm>
          <a:off x="443553" y="3440731"/>
          <a:ext cx="11304894" cy="1506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97C3E3C8-DBDA-F033-E018-117ABF029817}"/>
              </a:ext>
            </a:extLst>
          </p:cNvPr>
          <p:cNvSpPr txBox="1"/>
          <p:nvPr/>
        </p:nvSpPr>
        <p:spPr>
          <a:xfrm>
            <a:off x="9529761" y="88899"/>
            <a:ext cx="9308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8.6.23</a:t>
            </a:r>
          </a:p>
        </p:txBody>
      </p:sp>
    </p:spTree>
    <p:extLst>
      <p:ext uri="{BB962C8B-B14F-4D97-AF65-F5344CB8AC3E}">
        <p14:creationId xmlns:p14="http://schemas.microsoft.com/office/powerpoint/2010/main" val="810607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DF30B614-3F84-A20B-FD40-D42043F38673}"/>
              </a:ext>
            </a:extLst>
          </p:cNvPr>
          <p:cNvSpPr/>
          <p:nvPr/>
        </p:nvSpPr>
        <p:spPr>
          <a:xfrm>
            <a:off x="710280" y="170460"/>
            <a:ext cx="8101263" cy="3870982"/>
          </a:xfrm>
          <a:prstGeom prst="cloudCallout">
            <a:avLst>
              <a:gd name="adj1" fmla="val -46252"/>
              <a:gd name="adj2" fmla="val 63039"/>
            </a:avLst>
          </a:prstGeom>
          <a:solidFill>
            <a:srgbClr val="DAEACF"/>
          </a:solidFill>
          <a:ln w="38100">
            <a:solidFill>
              <a:srgbClr val="3AAA35"/>
            </a:solid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tabLst>
                <a:tab pos="2790825" algn="l"/>
              </a:tabLst>
            </a:pPr>
            <a:r>
              <a:rPr lang="en-GB" sz="4800" b="1" dirty="0">
                <a:solidFill>
                  <a:srgbClr val="3AAA35"/>
                </a:solidFill>
                <a:cs typeface="Times New Roman" panose="02020603050405020304" pitchFamily="18" charset="0"/>
              </a:rPr>
              <a:t>Can Maths help me to get better at Art?</a:t>
            </a:r>
          </a:p>
        </p:txBody>
      </p:sp>
      <p:sp>
        <p:nvSpPr>
          <p:cNvPr id="3" name="Rectangle: Rounded Corners 2">
            <a:extLst>
              <a:ext uri="{FF2B5EF4-FFF2-40B4-BE49-F238E27FC236}">
                <a16:creationId xmlns:a16="http://schemas.microsoft.com/office/drawing/2014/main" id="{49C97081-1DBD-73AC-8E7E-89F1522C4456}"/>
              </a:ext>
            </a:extLst>
          </p:cNvPr>
          <p:cNvSpPr/>
          <p:nvPr/>
        </p:nvSpPr>
        <p:spPr>
          <a:xfrm>
            <a:off x="6497053" y="3834063"/>
            <a:ext cx="5406189" cy="1941095"/>
          </a:xfrm>
          <a:prstGeom prst="roundRect">
            <a:avLst/>
          </a:prstGeom>
          <a:solidFill>
            <a:srgbClr val="DAEACF"/>
          </a:solidFill>
          <a:ln w="6350">
            <a:solidFill>
              <a:srgbClr val="3AAA35"/>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tabLst>
                <a:tab pos="2790825" algn="l"/>
              </a:tabLst>
            </a:pPr>
            <a:r>
              <a:rPr lang="en-GB" sz="2800" b="1" dirty="0">
                <a:solidFill>
                  <a:srgbClr val="3AAA35"/>
                </a:solidFill>
                <a:cs typeface="Times New Roman" panose="02020603050405020304" pitchFamily="18" charset="0"/>
              </a:rPr>
              <a:t>What do you think now? Do you have other questions that might help you to answer this big question?</a:t>
            </a:r>
          </a:p>
        </p:txBody>
      </p:sp>
    </p:spTree>
    <p:extLst>
      <p:ext uri="{BB962C8B-B14F-4D97-AF65-F5344CB8AC3E}">
        <p14:creationId xmlns:p14="http://schemas.microsoft.com/office/powerpoint/2010/main" val="2329323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51A6777-D63C-BFE7-6162-47DFE2C9B7ED}"/>
              </a:ext>
            </a:extLst>
          </p:cNvPr>
          <p:cNvSpPr/>
          <p:nvPr/>
        </p:nvSpPr>
        <p:spPr>
          <a:xfrm>
            <a:off x="277659" y="1046448"/>
            <a:ext cx="11636679" cy="5154848"/>
          </a:xfrm>
          <a:prstGeom prst="roundRect">
            <a:avLst/>
          </a:prstGeom>
          <a:solidFill>
            <a:srgbClr val="F7D5CD"/>
          </a:soli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571500" indent="-571500">
              <a:lnSpc>
                <a:spcPct val="107000"/>
              </a:lnSpc>
              <a:buFont typeface="Arial" panose="020B0604020202020204" pitchFamily="34" charset="0"/>
              <a:buChar char="•"/>
            </a:pPr>
            <a:r>
              <a:rPr lang="en-GB" sz="3200" dirty="0">
                <a:solidFill>
                  <a:srgbClr val="D80C31"/>
                </a:solidFill>
                <a:cs typeface="Times New Roman" panose="02020603050405020304" pitchFamily="18" charset="0"/>
              </a:rPr>
              <a:t>Look at the pictures of flowers and fruit</a:t>
            </a:r>
          </a:p>
          <a:p>
            <a:pPr marL="571500" indent="-571500">
              <a:lnSpc>
                <a:spcPct val="107000"/>
              </a:lnSpc>
              <a:buFont typeface="Arial" panose="020B0604020202020204" pitchFamily="34" charset="0"/>
              <a:buChar char="•"/>
            </a:pPr>
            <a:r>
              <a:rPr lang="en-GB" sz="3200" dirty="0">
                <a:solidFill>
                  <a:srgbClr val="D80C31"/>
                </a:solidFill>
                <a:cs typeface="Times New Roman" panose="02020603050405020304" pitchFamily="18" charset="0"/>
              </a:rPr>
              <a:t>What do you think the numbers mean? </a:t>
            </a:r>
            <a:r>
              <a:rPr lang="en-GB" sz="3200" b="1" dirty="0">
                <a:solidFill>
                  <a:srgbClr val="D80C31"/>
                </a:solidFill>
                <a:cs typeface="Times New Roman" panose="02020603050405020304" pitchFamily="18" charset="0"/>
              </a:rPr>
              <a:t>If a picture doesn’t have a number then you need to count.</a:t>
            </a:r>
          </a:p>
          <a:p>
            <a:pPr marL="571500" indent="-571500">
              <a:lnSpc>
                <a:spcPct val="107000"/>
              </a:lnSpc>
              <a:buFont typeface="Arial" panose="020B0604020202020204" pitchFamily="34" charset="0"/>
              <a:buChar char="•"/>
            </a:pPr>
            <a:r>
              <a:rPr lang="en-GB" sz="3200" dirty="0">
                <a:solidFill>
                  <a:srgbClr val="D80C31"/>
                </a:solidFill>
                <a:cs typeface="Times New Roman" panose="02020603050405020304" pitchFamily="18" charset="0"/>
              </a:rPr>
              <a:t>Cut out the pictures. </a:t>
            </a:r>
            <a:r>
              <a:rPr lang="en-GB" sz="3200" i="1" dirty="0">
                <a:solidFill>
                  <a:srgbClr val="D80C31"/>
                </a:solidFill>
                <a:cs typeface="Times New Roman" panose="02020603050405020304" pitchFamily="18" charset="0"/>
              </a:rPr>
              <a:t>Don’t cut the numbers off!</a:t>
            </a:r>
          </a:p>
          <a:p>
            <a:pPr marL="571500" indent="-571500">
              <a:lnSpc>
                <a:spcPct val="107000"/>
              </a:lnSpc>
              <a:buFont typeface="Arial" panose="020B0604020202020204" pitchFamily="34" charset="0"/>
              <a:buChar char="•"/>
            </a:pPr>
            <a:r>
              <a:rPr lang="en-GB" sz="3200" dirty="0">
                <a:solidFill>
                  <a:srgbClr val="D80C31"/>
                </a:solidFill>
                <a:cs typeface="Times New Roman" panose="02020603050405020304" pitchFamily="18" charset="0"/>
              </a:rPr>
              <a:t>Group the pictures by the number of petals/ seeds</a:t>
            </a:r>
          </a:p>
          <a:p>
            <a:pPr marL="571500" indent="-571500">
              <a:lnSpc>
                <a:spcPct val="107000"/>
              </a:lnSpc>
              <a:buFont typeface="Arial" panose="020B0604020202020204" pitchFamily="34" charset="0"/>
              <a:buChar char="•"/>
            </a:pPr>
            <a:r>
              <a:rPr lang="en-GB" sz="3200" b="1" dirty="0">
                <a:solidFill>
                  <a:srgbClr val="D80C31"/>
                </a:solidFill>
                <a:cs typeface="Times New Roman" panose="02020603050405020304" pitchFamily="18" charset="0"/>
              </a:rPr>
              <a:t>Do they all have Fibonacci numbers of petals/seeds?</a:t>
            </a:r>
          </a:p>
          <a:p>
            <a:pPr marL="571500" indent="-571500">
              <a:lnSpc>
                <a:spcPct val="107000"/>
              </a:lnSpc>
              <a:buFont typeface="Arial" panose="020B0604020202020204" pitchFamily="34" charset="0"/>
              <a:buChar char="•"/>
            </a:pPr>
            <a:r>
              <a:rPr lang="en-GB" sz="3200" dirty="0">
                <a:solidFill>
                  <a:srgbClr val="D80C31"/>
                </a:solidFill>
                <a:cs typeface="Times New Roman" panose="02020603050405020304" pitchFamily="18" charset="0"/>
              </a:rPr>
              <a:t>Divide them between you and stick them into your books. Think about how you will arrange them.</a:t>
            </a:r>
          </a:p>
          <a:p>
            <a:pPr marL="571500" indent="-571500">
              <a:lnSpc>
                <a:spcPct val="107000"/>
              </a:lnSpc>
              <a:buFont typeface="Arial" panose="020B0604020202020204" pitchFamily="34" charset="0"/>
              <a:buChar char="•"/>
            </a:pPr>
            <a:endParaRPr lang="en-GB" sz="3200" b="1" dirty="0">
              <a:solidFill>
                <a:srgbClr val="D80C31"/>
              </a:solidFill>
              <a:cs typeface="Times New Roman" panose="02020603050405020304" pitchFamily="18" charset="0"/>
            </a:endParaRPr>
          </a:p>
          <a:p>
            <a:pPr algn="ctr">
              <a:lnSpc>
                <a:spcPct val="107000"/>
              </a:lnSpc>
            </a:pPr>
            <a:endParaRPr lang="en-GB" sz="3200" b="1" dirty="0">
              <a:solidFill>
                <a:srgbClr val="D80C31"/>
              </a:solidFill>
              <a:cs typeface="Times New Roman" panose="02020603050405020304" pitchFamily="18" charset="0"/>
            </a:endParaRPr>
          </a:p>
        </p:txBody>
      </p:sp>
      <p:sp>
        <p:nvSpPr>
          <p:cNvPr id="4" name="Title 1">
            <a:extLst>
              <a:ext uri="{FF2B5EF4-FFF2-40B4-BE49-F238E27FC236}">
                <a16:creationId xmlns:a16="http://schemas.microsoft.com/office/drawing/2014/main" id="{1EEC6166-A37D-53C5-CD30-C05B4CA4443D}"/>
              </a:ext>
            </a:extLst>
          </p:cNvPr>
          <p:cNvSpPr txBox="1">
            <a:spLocks/>
          </p:cNvSpPr>
          <p:nvPr/>
        </p:nvSpPr>
        <p:spPr>
          <a:xfrm>
            <a:off x="761999" y="126102"/>
            <a:ext cx="10668000" cy="104313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Investigating Fibonacci numbers in nature</a:t>
            </a:r>
            <a:endParaRPr lang="en-US" sz="4000" dirty="0"/>
          </a:p>
        </p:txBody>
      </p:sp>
      <p:sp>
        <p:nvSpPr>
          <p:cNvPr id="5" name="TextBox 4">
            <a:extLst>
              <a:ext uri="{FF2B5EF4-FFF2-40B4-BE49-F238E27FC236}">
                <a16:creationId xmlns:a16="http://schemas.microsoft.com/office/drawing/2014/main" id="{82645893-8EB7-635B-3C9E-6A27F8468D79}"/>
              </a:ext>
            </a:extLst>
          </p:cNvPr>
          <p:cNvSpPr txBox="1"/>
          <p:nvPr/>
        </p:nvSpPr>
        <p:spPr>
          <a:xfrm>
            <a:off x="1304144" y="6400800"/>
            <a:ext cx="3189335" cy="369332"/>
          </a:xfrm>
          <a:prstGeom prst="rect">
            <a:avLst/>
          </a:prstGeom>
          <a:noFill/>
        </p:spPr>
        <p:txBody>
          <a:bodyPr wrap="none" rtlCol="0">
            <a:spAutoFit/>
          </a:bodyPr>
          <a:lstStyle/>
          <a:p>
            <a:r>
              <a:rPr lang="en-GB" dirty="0">
                <a:hlinkClick r:id="rId2"/>
              </a:rPr>
              <a:t>Fibonacci Flowers document</a:t>
            </a:r>
            <a:endParaRPr lang="en-GB" dirty="0"/>
          </a:p>
        </p:txBody>
      </p:sp>
    </p:spTree>
    <p:extLst>
      <p:ext uri="{BB962C8B-B14F-4D97-AF65-F5344CB8AC3E}">
        <p14:creationId xmlns:p14="http://schemas.microsoft.com/office/powerpoint/2010/main" val="2930667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51A6777-D63C-BFE7-6162-47DFE2C9B7ED}"/>
              </a:ext>
            </a:extLst>
          </p:cNvPr>
          <p:cNvSpPr/>
          <p:nvPr/>
        </p:nvSpPr>
        <p:spPr>
          <a:xfrm>
            <a:off x="277660" y="1169233"/>
            <a:ext cx="11636679" cy="4332157"/>
          </a:xfrm>
          <a:prstGeom prst="roundRect">
            <a:avLst/>
          </a:prstGeom>
          <a:solidFill>
            <a:srgbClr val="F7D5CD"/>
          </a:soli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571500" indent="-571500">
              <a:lnSpc>
                <a:spcPct val="107000"/>
              </a:lnSpc>
              <a:buFont typeface="Arial" panose="020B0604020202020204" pitchFamily="34" charset="0"/>
              <a:buChar char="•"/>
            </a:pPr>
            <a:r>
              <a:rPr lang="en-GB" sz="3200" dirty="0">
                <a:solidFill>
                  <a:srgbClr val="D80C31"/>
                </a:solidFill>
                <a:cs typeface="Times New Roman" panose="02020603050405020304" pitchFamily="18" charset="0"/>
              </a:rPr>
              <a:t>Cut out the pictures of sunflowers, pinecones and cacti and share them between you</a:t>
            </a:r>
          </a:p>
          <a:p>
            <a:pPr marL="571500" indent="-571500">
              <a:lnSpc>
                <a:spcPct val="107000"/>
              </a:lnSpc>
              <a:buFont typeface="Arial" panose="020B0604020202020204" pitchFamily="34" charset="0"/>
              <a:buChar char="•"/>
            </a:pPr>
            <a:r>
              <a:rPr lang="en-GB" sz="3200" dirty="0">
                <a:solidFill>
                  <a:srgbClr val="D80C31"/>
                </a:solidFill>
                <a:cs typeface="Times New Roman" panose="02020603050405020304" pitchFamily="18" charset="0"/>
              </a:rPr>
              <a:t>Can you draw spirals out from the centre like Vi did last lesson?</a:t>
            </a:r>
          </a:p>
          <a:p>
            <a:pPr marL="571500" indent="-571500">
              <a:lnSpc>
                <a:spcPct val="107000"/>
              </a:lnSpc>
              <a:buFont typeface="Arial" panose="020B0604020202020204" pitchFamily="34" charset="0"/>
              <a:buChar char="•"/>
            </a:pPr>
            <a:r>
              <a:rPr lang="en-GB" sz="3200" dirty="0">
                <a:solidFill>
                  <a:srgbClr val="D80C31"/>
                </a:solidFill>
                <a:cs typeface="Times New Roman" panose="02020603050405020304" pitchFamily="18" charset="0"/>
              </a:rPr>
              <a:t>Count the spirals</a:t>
            </a:r>
          </a:p>
          <a:p>
            <a:pPr marL="571500" indent="-571500">
              <a:lnSpc>
                <a:spcPct val="107000"/>
              </a:lnSpc>
              <a:buFont typeface="Arial" panose="020B0604020202020204" pitchFamily="34" charset="0"/>
              <a:buChar char="•"/>
            </a:pPr>
            <a:r>
              <a:rPr lang="en-GB" sz="3200" dirty="0">
                <a:solidFill>
                  <a:srgbClr val="D80C31"/>
                </a:solidFill>
                <a:cs typeface="Times New Roman" panose="02020603050405020304" pitchFamily="18" charset="0"/>
              </a:rPr>
              <a:t>Are they all Fibonacci numbers?</a:t>
            </a:r>
          </a:p>
          <a:p>
            <a:pPr marL="571500" indent="-571500">
              <a:lnSpc>
                <a:spcPct val="107000"/>
              </a:lnSpc>
              <a:buFont typeface="Arial" panose="020B0604020202020204" pitchFamily="34" charset="0"/>
              <a:buChar char="•"/>
            </a:pPr>
            <a:r>
              <a:rPr lang="en-GB" sz="3200" dirty="0">
                <a:solidFill>
                  <a:srgbClr val="D80C31"/>
                </a:solidFill>
                <a:cs typeface="Times New Roman" panose="02020603050405020304" pitchFamily="18" charset="0"/>
              </a:rPr>
              <a:t>Stick the pictures into your book</a:t>
            </a:r>
          </a:p>
        </p:txBody>
      </p:sp>
      <p:sp>
        <p:nvSpPr>
          <p:cNvPr id="4" name="Title 1">
            <a:extLst>
              <a:ext uri="{FF2B5EF4-FFF2-40B4-BE49-F238E27FC236}">
                <a16:creationId xmlns:a16="http://schemas.microsoft.com/office/drawing/2014/main" id="{1EEC6166-A37D-53C5-CD30-C05B4CA4443D}"/>
              </a:ext>
            </a:extLst>
          </p:cNvPr>
          <p:cNvSpPr txBox="1">
            <a:spLocks/>
          </p:cNvSpPr>
          <p:nvPr/>
        </p:nvSpPr>
        <p:spPr>
          <a:xfrm>
            <a:off x="761999" y="126102"/>
            <a:ext cx="10668000" cy="104313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Investigating Fibonacci spirals in nature</a:t>
            </a:r>
            <a:endParaRPr lang="en-US" sz="4000" dirty="0"/>
          </a:p>
        </p:txBody>
      </p:sp>
    </p:spTree>
    <p:extLst>
      <p:ext uri="{BB962C8B-B14F-4D97-AF65-F5344CB8AC3E}">
        <p14:creationId xmlns:p14="http://schemas.microsoft.com/office/powerpoint/2010/main" val="4269860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109659-A3E5-E1EA-CEEB-7C996B77AF16}"/>
              </a:ext>
            </a:extLst>
          </p:cNvPr>
          <p:cNvSpPr txBox="1"/>
          <p:nvPr/>
        </p:nvSpPr>
        <p:spPr>
          <a:xfrm>
            <a:off x="1036633" y="0"/>
            <a:ext cx="4886324"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5400" b="1" dirty="0">
                <a:latin typeface="Avenir Black" panose="02000503020000020003" pitchFamily="2" charset="0"/>
              </a:rPr>
              <a:t>Golden angle</a:t>
            </a:r>
            <a:endParaRPr lang="en-US" sz="5400" b="1" dirty="0">
              <a:latin typeface="Avenir Black" panose="02000503020000020003" pitchFamily="2" charset="0"/>
            </a:endParaRPr>
          </a:p>
          <a:p>
            <a:pPr algn="ctr"/>
            <a:r>
              <a:rPr lang="en-GB" sz="2000" dirty="0"/>
              <a:t>What How Why?</a:t>
            </a:r>
          </a:p>
        </p:txBody>
      </p:sp>
      <p:sp>
        <p:nvSpPr>
          <p:cNvPr id="5" name="TextBox 4">
            <a:extLst>
              <a:ext uri="{FF2B5EF4-FFF2-40B4-BE49-F238E27FC236}">
                <a16:creationId xmlns:a16="http://schemas.microsoft.com/office/drawing/2014/main" id="{937A333F-4573-FE16-5170-518757E26E93}"/>
              </a:ext>
            </a:extLst>
          </p:cNvPr>
          <p:cNvSpPr txBox="1"/>
          <p:nvPr/>
        </p:nvSpPr>
        <p:spPr>
          <a:xfrm>
            <a:off x="253990" y="5965987"/>
            <a:ext cx="6059128" cy="923330"/>
          </a:xfrm>
          <a:prstGeom prst="rect">
            <a:avLst/>
          </a:prstGeom>
          <a:noFill/>
        </p:spPr>
        <p:txBody>
          <a:bodyPr wrap="square" rtlCol="0">
            <a:spAutoFit/>
          </a:bodyPr>
          <a:lstStyle/>
          <a:p>
            <a:r>
              <a:rPr lang="en-GB" dirty="0"/>
              <a:t>Vi Hart Doodling in Math Class: </a:t>
            </a:r>
            <a:r>
              <a:rPr lang="en-GB" b="1" dirty="0"/>
              <a:t>Spirals, Fibonacci, and Being a Plant [2 of 3]</a:t>
            </a:r>
            <a:r>
              <a:rPr lang="en-GB" dirty="0"/>
              <a:t> (5m54s) </a:t>
            </a:r>
            <a:r>
              <a:rPr lang="en-GB" dirty="0">
                <a:hlinkClick r:id="rId4"/>
              </a:rPr>
              <a:t>https://www.youtube.com/watch?v=lOIP_Z_-0Hs</a:t>
            </a:r>
            <a:r>
              <a:rPr lang="en-GB" dirty="0"/>
              <a:t> </a:t>
            </a:r>
          </a:p>
        </p:txBody>
      </p:sp>
      <p:sp>
        <p:nvSpPr>
          <p:cNvPr id="11" name="TextBox 10">
            <a:extLst>
              <a:ext uri="{FF2B5EF4-FFF2-40B4-BE49-F238E27FC236}">
                <a16:creationId xmlns:a16="http://schemas.microsoft.com/office/drawing/2014/main" id="{71AC8B38-FB33-2278-4D17-5C289A225817}"/>
              </a:ext>
            </a:extLst>
          </p:cNvPr>
          <p:cNvSpPr txBox="1"/>
          <p:nvPr/>
        </p:nvSpPr>
        <p:spPr>
          <a:xfrm>
            <a:off x="7152005" y="637646"/>
            <a:ext cx="4973539" cy="2677656"/>
          </a:xfrm>
          <a:prstGeom prst="rect">
            <a:avLst/>
          </a:prstGeom>
          <a:noFill/>
          <a:ln>
            <a:solidFill>
              <a:schemeClr val="tx1"/>
            </a:solidFill>
          </a:ln>
        </p:spPr>
        <p:txBody>
          <a:bodyPr wrap="square" rtlCol="0">
            <a:spAutoFit/>
          </a:bodyPr>
          <a:lstStyle/>
          <a:p>
            <a:r>
              <a:rPr lang="en-GB" sz="2800" b="1" dirty="0">
                <a:latin typeface="Avenir Black" panose="02000503020000020003" pitchFamily="2" charset="0"/>
              </a:rPr>
              <a:t>Think:</a:t>
            </a:r>
          </a:p>
          <a:p>
            <a:pPr marL="342900" indent="-342900">
              <a:buFont typeface="+mj-lt"/>
              <a:buAutoNum type="arabicPeriod"/>
            </a:pPr>
            <a:r>
              <a:rPr lang="en-GB" sz="2000" dirty="0"/>
              <a:t>Why does the angle between the plant’s leaves matter (to the plant)?</a:t>
            </a:r>
          </a:p>
          <a:p>
            <a:pPr marL="342900" indent="-342900">
              <a:buFont typeface="+mj-lt"/>
              <a:buAutoNum type="arabicPeriod"/>
            </a:pPr>
            <a:r>
              <a:rPr lang="en-GB" sz="2000" dirty="0"/>
              <a:t>How does this help me to understand why Fibonacci numbers crop up in nature?</a:t>
            </a:r>
          </a:p>
          <a:p>
            <a:pPr marL="342900" indent="-342900">
              <a:buFont typeface="+mj-lt"/>
              <a:buAutoNum type="arabicPeriod"/>
            </a:pPr>
            <a:r>
              <a:rPr lang="en-GB" sz="2000" dirty="0"/>
              <a:t>Could this help me to draw better flowers?</a:t>
            </a:r>
          </a:p>
        </p:txBody>
      </p:sp>
      <p:sp>
        <p:nvSpPr>
          <p:cNvPr id="12" name="TextBox 11">
            <a:extLst>
              <a:ext uri="{FF2B5EF4-FFF2-40B4-BE49-F238E27FC236}">
                <a16:creationId xmlns:a16="http://schemas.microsoft.com/office/drawing/2014/main" id="{23C6F07C-494D-917B-87A3-50DC723BBFBE}"/>
              </a:ext>
            </a:extLst>
          </p:cNvPr>
          <p:cNvSpPr txBox="1"/>
          <p:nvPr/>
        </p:nvSpPr>
        <p:spPr>
          <a:xfrm>
            <a:off x="7114073" y="3429000"/>
            <a:ext cx="4973539" cy="461665"/>
          </a:xfrm>
          <a:prstGeom prst="rect">
            <a:avLst/>
          </a:prstGeom>
          <a:noFill/>
        </p:spPr>
        <p:txBody>
          <a:bodyPr wrap="square" rtlCol="0">
            <a:spAutoFit/>
          </a:bodyPr>
          <a:lstStyle/>
          <a:p>
            <a:r>
              <a:rPr lang="en-GB" sz="2400" b="1" dirty="0">
                <a:latin typeface="Avenir Black" panose="02000503020000020003" pitchFamily="2" charset="0"/>
              </a:rPr>
              <a:t>Share </a:t>
            </a:r>
            <a:r>
              <a:rPr lang="en-GB" sz="2000" b="1" dirty="0"/>
              <a:t>your answers. </a:t>
            </a:r>
          </a:p>
        </p:txBody>
      </p:sp>
      <p:sp>
        <p:nvSpPr>
          <p:cNvPr id="13" name="TextBox 12">
            <a:extLst>
              <a:ext uri="{FF2B5EF4-FFF2-40B4-BE49-F238E27FC236}">
                <a16:creationId xmlns:a16="http://schemas.microsoft.com/office/drawing/2014/main" id="{78D5311C-C12C-3660-3383-067A2089ACA9}"/>
              </a:ext>
            </a:extLst>
          </p:cNvPr>
          <p:cNvSpPr txBox="1"/>
          <p:nvPr/>
        </p:nvSpPr>
        <p:spPr>
          <a:xfrm>
            <a:off x="7133039" y="3890665"/>
            <a:ext cx="4935606" cy="1692771"/>
          </a:xfrm>
          <a:prstGeom prst="rect">
            <a:avLst/>
          </a:prstGeom>
          <a:noFill/>
          <a:ln>
            <a:solidFill>
              <a:schemeClr val="tx1"/>
            </a:solidFill>
          </a:ln>
        </p:spPr>
        <p:txBody>
          <a:bodyPr wrap="square" rtlCol="0">
            <a:spAutoFit/>
          </a:bodyPr>
          <a:lstStyle/>
          <a:p>
            <a:r>
              <a:rPr lang="en-GB" sz="2400" b="1" dirty="0">
                <a:latin typeface="Avenir Black" panose="02000503020000020003" pitchFamily="2" charset="0"/>
              </a:rPr>
              <a:t>Do:</a:t>
            </a:r>
            <a:r>
              <a:rPr lang="en-GB" b="1" dirty="0">
                <a:latin typeface="Avenir Black" panose="02000503020000020003" pitchFamily="2" charset="0"/>
              </a:rPr>
              <a:t> </a:t>
            </a:r>
            <a:r>
              <a:rPr lang="en-GB" sz="2000" dirty="0"/>
              <a:t>Use everything you have learnt in the last two lesson to draw flowers, plants and/or spirals ON A PIECE OF PLAIN PAPER that your teacher will give you. Put your name on it and give it.</a:t>
            </a:r>
          </a:p>
        </p:txBody>
      </p:sp>
      <p:sp>
        <p:nvSpPr>
          <p:cNvPr id="14" name="TextBox 13">
            <a:extLst>
              <a:ext uri="{FF2B5EF4-FFF2-40B4-BE49-F238E27FC236}">
                <a16:creationId xmlns:a16="http://schemas.microsoft.com/office/drawing/2014/main" id="{45BB0B29-2286-CEE9-9564-48176AAAE20D}"/>
              </a:ext>
            </a:extLst>
          </p:cNvPr>
          <p:cNvSpPr txBox="1"/>
          <p:nvPr/>
        </p:nvSpPr>
        <p:spPr>
          <a:xfrm>
            <a:off x="7152005" y="5681745"/>
            <a:ext cx="4822874" cy="1077218"/>
          </a:xfrm>
          <a:prstGeom prst="rect">
            <a:avLst/>
          </a:prstGeom>
          <a:noFill/>
        </p:spPr>
        <p:txBody>
          <a:bodyPr wrap="square" rtlCol="0">
            <a:spAutoFit/>
          </a:bodyPr>
          <a:lstStyle/>
          <a:p>
            <a:r>
              <a:rPr lang="en-GB" sz="2400" b="1" dirty="0">
                <a:latin typeface="Avenir Black" panose="02000503020000020003" pitchFamily="2" charset="0"/>
              </a:rPr>
              <a:t>Reflect: </a:t>
            </a:r>
            <a:r>
              <a:rPr lang="en-GB" sz="2000" dirty="0"/>
              <a:t>Did I draw those differently because of what I know about Fibonacci sequence?</a:t>
            </a:r>
          </a:p>
        </p:txBody>
      </p:sp>
      <p:sp>
        <p:nvSpPr>
          <p:cNvPr id="15" name="TextBox 14">
            <a:extLst>
              <a:ext uri="{FF2B5EF4-FFF2-40B4-BE49-F238E27FC236}">
                <a16:creationId xmlns:a16="http://schemas.microsoft.com/office/drawing/2014/main" id="{7F86E576-CF41-378A-743C-1D9D16BC71B3}"/>
              </a:ext>
            </a:extLst>
          </p:cNvPr>
          <p:cNvSpPr txBox="1"/>
          <p:nvPr/>
        </p:nvSpPr>
        <p:spPr>
          <a:xfrm>
            <a:off x="7152005" y="153888"/>
            <a:ext cx="4935607" cy="461665"/>
          </a:xfrm>
          <a:prstGeom prst="rect">
            <a:avLst/>
          </a:prstGeom>
          <a:noFill/>
        </p:spPr>
        <p:txBody>
          <a:bodyPr wrap="square" rtlCol="0">
            <a:spAutoFit/>
          </a:bodyPr>
          <a:lstStyle/>
          <a:p>
            <a:r>
              <a:rPr lang="en-GB" sz="2400" b="1" dirty="0">
                <a:latin typeface="Avenir Black" panose="02000503020000020003" pitchFamily="2" charset="0"/>
              </a:rPr>
              <a:t>Watch </a:t>
            </a:r>
            <a:r>
              <a:rPr lang="en-GB" sz="2000" b="1" dirty="0"/>
              <a:t>the video</a:t>
            </a:r>
            <a:endParaRPr lang="en-GB" sz="2000" dirty="0"/>
          </a:p>
        </p:txBody>
      </p:sp>
      <p:pic>
        <p:nvPicPr>
          <p:cNvPr id="4" name="Online Media 3" descr="Doodling in Math Class: Spirals, Fibonacci, and Being a Plant [2 of 3]">
            <a:hlinkClick r:id="" action="ppaction://media"/>
            <a:extLst>
              <a:ext uri="{FF2B5EF4-FFF2-40B4-BE49-F238E27FC236}">
                <a16:creationId xmlns:a16="http://schemas.microsoft.com/office/drawing/2014/main" id="{423C60D4-68EB-9B40-DD97-346DD2EB22EA}"/>
              </a:ext>
            </a:extLst>
          </p:cNvPr>
          <p:cNvPicPr>
            <a:picLocks noRot="1" noChangeAspect="1"/>
          </p:cNvPicPr>
          <p:nvPr>
            <a:videoFile r:link="rId1"/>
          </p:nvPr>
        </p:nvPicPr>
        <p:blipFill>
          <a:blip r:embed="rId5"/>
          <a:stretch>
            <a:fillRect/>
          </a:stretch>
        </p:blipFill>
        <p:spPr>
          <a:xfrm>
            <a:off x="253990" y="1231106"/>
            <a:ext cx="6416633" cy="4812474"/>
          </a:xfrm>
          <a:prstGeom prst="rect">
            <a:avLst/>
          </a:prstGeom>
        </p:spPr>
      </p:pic>
    </p:spTree>
    <p:extLst>
      <p:ext uri="{BB962C8B-B14F-4D97-AF65-F5344CB8AC3E}">
        <p14:creationId xmlns:p14="http://schemas.microsoft.com/office/powerpoint/2010/main" val="415285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29C272-F9E8-9740-DC40-879DD9946F31}"/>
              </a:ext>
            </a:extLst>
          </p:cNvPr>
          <p:cNvSpPr txBox="1"/>
          <p:nvPr/>
        </p:nvSpPr>
        <p:spPr>
          <a:xfrm>
            <a:off x="1152395" y="1751617"/>
            <a:ext cx="10484284" cy="2492990"/>
          </a:xfrm>
          <a:prstGeom prst="rect">
            <a:avLst/>
          </a:prstGeom>
          <a:noFill/>
          <a:ln>
            <a:solidFill>
              <a:schemeClr val="tx1"/>
            </a:solidFill>
          </a:ln>
        </p:spPr>
        <p:txBody>
          <a:bodyPr wrap="square" rtlCol="0">
            <a:spAutoFit/>
          </a:bodyPr>
          <a:lstStyle/>
          <a:p>
            <a:r>
              <a:rPr lang="en-GB" sz="2800" b="1" dirty="0">
                <a:latin typeface="Avenir Black" panose="02000503020000020003" pitchFamily="2" charset="0"/>
              </a:rPr>
              <a:t>Going beyond…</a:t>
            </a:r>
          </a:p>
          <a:p>
            <a:endParaRPr lang="en-GB" sz="2800" b="1" dirty="0"/>
          </a:p>
          <a:p>
            <a:pPr marL="342900" indent="-342900">
              <a:buFont typeface="Arial" panose="020B0604020202020204" pitchFamily="34" charset="0"/>
              <a:buChar char="•"/>
            </a:pPr>
            <a:r>
              <a:rPr lang="en-GB" sz="2000" dirty="0"/>
              <a:t>Keep your eyes open for Fibonacci numbers and Golden Spirals in unexpected places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t>Have a go at drawing/doodling some more plants, animals and spirals using your knowledge of the Fibonacci sequence. If you make any good ones, bring them in to use on a poster at the end of the project</a:t>
            </a:r>
            <a:endParaRPr lang="en-GB" b="1" dirty="0"/>
          </a:p>
        </p:txBody>
      </p:sp>
    </p:spTree>
    <p:extLst>
      <p:ext uri="{BB962C8B-B14F-4D97-AF65-F5344CB8AC3E}">
        <p14:creationId xmlns:p14="http://schemas.microsoft.com/office/powerpoint/2010/main" val="920471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diagram, font&#10;&#10;Description automatically generated">
            <a:extLst>
              <a:ext uri="{FF2B5EF4-FFF2-40B4-BE49-F238E27FC236}">
                <a16:creationId xmlns:a16="http://schemas.microsoft.com/office/drawing/2014/main" id="{E785E706-898E-DC12-2276-C8E4B4B5596A}"/>
              </a:ext>
            </a:extLst>
          </p:cNvPr>
          <p:cNvPicPr>
            <a:picLocks noChangeAspect="1"/>
          </p:cNvPicPr>
          <p:nvPr/>
        </p:nvPicPr>
        <p:blipFill rotWithShape="1">
          <a:blip r:embed="rId2">
            <a:extLst>
              <a:ext uri="{28A0092B-C50C-407E-A947-70E740481C1C}">
                <a14:useLocalDpi xmlns:a14="http://schemas.microsoft.com/office/drawing/2010/main" val="0"/>
              </a:ext>
            </a:extLst>
          </a:blip>
          <a:srcRect r="1962" b="-2"/>
          <a:stretch/>
        </p:blipFill>
        <p:spPr>
          <a:xfrm>
            <a:off x="436897" y="1174067"/>
            <a:ext cx="6129786" cy="5455380"/>
          </a:xfrm>
          <a:prstGeom prst="roundRect">
            <a:avLst/>
          </a:prstGeom>
        </p:spPr>
      </p:pic>
      <p:grpSp>
        <p:nvGrpSpPr>
          <p:cNvPr id="27" name="Group 26">
            <a:extLst>
              <a:ext uri="{FF2B5EF4-FFF2-40B4-BE49-F238E27FC236}">
                <a16:creationId xmlns:a16="http://schemas.microsoft.com/office/drawing/2014/main" id="{97C1AD95-3E85-1448-5DEE-E9A1235258D1}"/>
              </a:ext>
            </a:extLst>
          </p:cNvPr>
          <p:cNvGrpSpPr/>
          <p:nvPr/>
        </p:nvGrpSpPr>
        <p:grpSpPr>
          <a:xfrm>
            <a:off x="7214642" y="1506326"/>
            <a:ext cx="4540461" cy="4790862"/>
            <a:chOff x="7478038" y="901875"/>
            <a:chExt cx="4540461" cy="4790862"/>
          </a:xfrm>
          <a:solidFill>
            <a:srgbClr val="F7D5CD"/>
          </a:solidFill>
        </p:grpSpPr>
        <p:grpSp>
          <p:nvGrpSpPr>
            <p:cNvPr id="10" name="Group 9">
              <a:extLst>
                <a:ext uri="{FF2B5EF4-FFF2-40B4-BE49-F238E27FC236}">
                  <a16:creationId xmlns:a16="http://schemas.microsoft.com/office/drawing/2014/main" id="{093D6A5E-86FA-6196-73DA-2DAE4C24D721}"/>
                </a:ext>
              </a:extLst>
            </p:cNvPr>
            <p:cNvGrpSpPr/>
            <p:nvPr/>
          </p:nvGrpSpPr>
          <p:grpSpPr>
            <a:xfrm>
              <a:off x="7478038" y="901875"/>
              <a:ext cx="4540461" cy="4790862"/>
              <a:chOff x="5519" y="0"/>
              <a:chExt cx="11293854" cy="3400131"/>
            </a:xfrm>
            <a:grpFill/>
          </p:grpSpPr>
          <p:sp>
            <p:nvSpPr>
              <p:cNvPr id="11" name="Rectangle: Rounded Corners 10">
                <a:extLst>
                  <a:ext uri="{FF2B5EF4-FFF2-40B4-BE49-F238E27FC236}">
                    <a16:creationId xmlns:a16="http://schemas.microsoft.com/office/drawing/2014/main" id="{4D6C0624-CBAF-C777-E828-2A213CE0C34E}"/>
                  </a:ext>
                </a:extLst>
              </p:cNvPr>
              <p:cNvSpPr/>
              <p:nvPr/>
            </p:nvSpPr>
            <p:spPr>
              <a:xfrm>
                <a:off x="5519" y="0"/>
                <a:ext cx="11293854" cy="3400131"/>
              </a:xfrm>
              <a:prstGeom prst="roundRect">
                <a:avLst>
                  <a:gd name="adj" fmla="val 10000"/>
                </a:avLst>
              </a:prstGeom>
              <a:grpFill/>
              <a:ln w="6350">
                <a:solidFill>
                  <a:srgbClr val="F07D00"/>
                </a:solidFill>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Rectangle: Rounded Corners 4">
                <a:extLst>
                  <a:ext uri="{FF2B5EF4-FFF2-40B4-BE49-F238E27FC236}">
                    <a16:creationId xmlns:a16="http://schemas.microsoft.com/office/drawing/2014/main" id="{EE926A67-2157-F6A3-08E0-A917B6A06395}"/>
                  </a:ext>
                </a:extLst>
              </p:cNvPr>
              <p:cNvSpPr txBox="1"/>
              <p:nvPr/>
            </p:nvSpPr>
            <p:spPr>
              <a:xfrm>
                <a:off x="5519" y="0"/>
                <a:ext cx="11293854" cy="1020039"/>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rot="0" spcFirstLastPara="0" vert="horz" wrap="square" lIns="91440" tIns="45720" rIns="91440" bIns="45720" numCol="1" spcCol="1270" rtlCol="0" fromWordArt="0" anchor="t" anchorCtr="0" forceAA="0" compatLnSpc="1">
                <a:prstTxWarp prst="textNoShape">
                  <a:avLst/>
                </a:prstTxWarp>
                <a:noAutofit/>
              </a:bodyPr>
              <a:lstStyle/>
              <a:p>
                <a:pPr marL="0" lvl="0" indent="0" algn="ctr" defTabSz="914400" rtl="0" eaLnBrk="1" latinLnBrk="0" hangingPunct="1">
                  <a:lnSpc>
                    <a:spcPct val="107000"/>
                  </a:lnSpc>
                  <a:spcBef>
                    <a:spcPct val="0"/>
                  </a:spcBef>
                  <a:spcAft>
                    <a:spcPct val="35000"/>
                  </a:spcAft>
                  <a:buNone/>
                </a:pPr>
                <a:r>
                  <a:rPr lang="en-GB" sz="2800" b="1" kern="1200" dirty="0">
                    <a:solidFill>
                      <a:srgbClr val="D80C31"/>
                    </a:solidFill>
                    <a:effectLst/>
                    <a:latin typeface="Calibri" panose="020F0502020204030204" pitchFamily="34" charset="0"/>
                    <a:ea typeface="Calibri" panose="020F0502020204030204" pitchFamily="34" charset="0"/>
                    <a:cs typeface="Times New Roman" panose="02020603050405020304" pitchFamily="18" charset="0"/>
                  </a:rPr>
                  <a:t>Lesson 3 - Investigate</a:t>
                </a:r>
              </a:p>
            </p:txBody>
          </p:sp>
        </p:grpSp>
        <p:sp>
          <p:nvSpPr>
            <p:cNvPr id="25" name="Rectangle: Rounded Corners 24">
              <a:extLst>
                <a:ext uri="{FF2B5EF4-FFF2-40B4-BE49-F238E27FC236}">
                  <a16:creationId xmlns:a16="http://schemas.microsoft.com/office/drawing/2014/main" id="{BC2846F7-3225-8BA6-B5F1-9E4B03C3D4FE}"/>
                </a:ext>
              </a:extLst>
            </p:cNvPr>
            <p:cNvSpPr/>
            <p:nvPr/>
          </p:nvSpPr>
          <p:spPr>
            <a:xfrm>
              <a:off x="7790705" y="1571868"/>
              <a:ext cx="3846969" cy="3761494"/>
            </a:xfrm>
            <a:prstGeom prst="roundRect">
              <a:avLst>
                <a:gd name="adj" fmla="val 10000"/>
              </a:avLst>
            </a:prstGeom>
            <a:solidFill>
              <a:srgbClr val="D80C31"/>
            </a:solidFill>
            <a:ln w="6350" cap="flat" cmpd="sng" algn="ctr">
              <a:solidFill>
                <a:srgbClr val="F07D00"/>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GB"/>
            </a:p>
          </p:txBody>
        </p:sp>
        <p:sp>
          <p:nvSpPr>
            <p:cNvPr id="23" name="Rectangle: Rounded Corners 4">
              <a:extLst>
                <a:ext uri="{FF2B5EF4-FFF2-40B4-BE49-F238E27FC236}">
                  <a16:creationId xmlns:a16="http://schemas.microsoft.com/office/drawing/2014/main" id="{BCDBDD87-04DC-AE98-567E-44032FDF06F8}"/>
                </a:ext>
              </a:extLst>
            </p:cNvPr>
            <p:cNvSpPr txBox="1"/>
            <p:nvPr/>
          </p:nvSpPr>
          <p:spPr>
            <a:xfrm>
              <a:off x="7849106" y="1673847"/>
              <a:ext cx="3798324" cy="2833348"/>
            </a:xfrm>
            <a:prstGeom prst="rect">
              <a:avLst/>
            </a:prstGeom>
            <a:noFill/>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1270" rtlCol="0" fromWordArt="0" anchor="t" anchorCtr="0" forceAA="0" compatLnSpc="1">
              <a:prstTxWarp prst="textNoShape">
                <a:avLst/>
              </a:prstTxWarp>
              <a:noAutofit/>
            </a:bodyPr>
            <a:lstStyle>
              <a:defPPr>
                <a:defRPr lang="en-GB"/>
              </a:defPPr>
              <a:lvl1pPr lvl="0" indent="0">
                <a:lnSpc>
                  <a:spcPct val="107000"/>
                </a:lnSpc>
                <a:spcBef>
                  <a:spcPct val="0"/>
                </a:spcBef>
                <a:spcAft>
                  <a:spcPct val="35000"/>
                </a:spcAft>
                <a:buNone/>
                <a:defRPr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US" sz="2800" dirty="0">
                  <a:effectLst/>
                </a:rPr>
                <a:t>Does this work in real life?</a:t>
              </a:r>
            </a:p>
            <a:p>
              <a:r>
                <a:rPr lang="en-US" sz="2800" dirty="0">
                  <a:effectLst/>
                </a:rPr>
                <a:t>How many instances of Fibonacci numbers can you find outside? </a:t>
              </a:r>
            </a:p>
            <a:p>
              <a:r>
                <a:rPr lang="en-US" sz="2800" dirty="0">
                  <a:effectLst/>
                </a:rPr>
                <a:t>Counting petals and leaves</a:t>
              </a:r>
              <a:r>
                <a:rPr lang="en-US" dirty="0"/>
                <a:t>.</a:t>
              </a:r>
            </a:p>
          </p:txBody>
        </p:sp>
      </p:grpSp>
      <p:sp>
        <p:nvSpPr>
          <p:cNvPr id="29" name="Title 1">
            <a:extLst>
              <a:ext uri="{FF2B5EF4-FFF2-40B4-BE49-F238E27FC236}">
                <a16:creationId xmlns:a16="http://schemas.microsoft.com/office/drawing/2014/main" id="{5E4F0803-D325-9B19-6747-126EED201D1C}"/>
              </a:ext>
            </a:extLst>
          </p:cNvPr>
          <p:cNvSpPr txBox="1">
            <a:spLocks/>
          </p:cNvSpPr>
          <p:nvPr/>
        </p:nvSpPr>
        <p:spPr>
          <a:xfrm>
            <a:off x="937364" y="-1109421"/>
            <a:ext cx="10668000" cy="2237638"/>
          </a:xfrm>
          <a:prstGeom prst="rect">
            <a:avLst/>
          </a:prstGeom>
          <a:noFill/>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GB" u="sng" dirty="0"/>
            </a:br>
            <a:br>
              <a:rPr lang="en-GB" dirty="0"/>
            </a:br>
            <a:r>
              <a:rPr lang="en-GB" dirty="0"/>
              <a:t>Can Maths help me get better at art?</a:t>
            </a:r>
            <a:br>
              <a:rPr lang="en-GB" dirty="0"/>
            </a:br>
            <a:r>
              <a:rPr lang="en-GB" sz="4000" dirty="0"/>
              <a:t>LO: Investigate the Fibonacci sequence in nature </a:t>
            </a:r>
            <a:endParaRPr lang="en-US" sz="4000" dirty="0"/>
          </a:p>
        </p:txBody>
      </p:sp>
    </p:spTree>
    <p:extLst>
      <p:ext uri="{BB962C8B-B14F-4D97-AF65-F5344CB8AC3E}">
        <p14:creationId xmlns:p14="http://schemas.microsoft.com/office/powerpoint/2010/main" val="1517542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70D8-0A06-496C-AB06-87843D03CDE9}"/>
              </a:ext>
            </a:extLst>
          </p:cNvPr>
          <p:cNvSpPr>
            <a:spLocks noGrp="1"/>
          </p:cNvSpPr>
          <p:nvPr>
            <p:ph type="title"/>
          </p:nvPr>
        </p:nvSpPr>
        <p:spPr>
          <a:xfrm>
            <a:off x="446549" y="621503"/>
            <a:ext cx="10668000" cy="1138596"/>
          </a:xfrm>
        </p:spPr>
        <p:txBody>
          <a:bodyPr>
            <a:normAutofit fontScale="90000"/>
          </a:bodyPr>
          <a:lstStyle/>
          <a:p>
            <a:pPr algn="ctr"/>
            <a:br>
              <a:rPr lang="en-GB" u="sng" dirty="0"/>
            </a:br>
            <a:r>
              <a:rPr lang="en-GB" dirty="0"/>
              <a:t>Can Maths help me get better at Art?</a:t>
            </a:r>
            <a:endParaRPr lang="en-US" dirty="0"/>
          </a:p>
        </p:txBody>
      </p:sp>
      <p:sp>
        <p:nvSpPr>
          <p:cNvPr id="6" name="Text Placeholder 5">
            <a:extLst>
              <a:ext uri="{FF2B5EF4-FFF2-40B4-BE49-F238E27FC236}">
                <a16:creationId xmlns:a16="http://schemas.microsoft.com/office/drawing/2014/main" id="{FA209058-304E-D1D6-29AA-4861505BEE24}"/>
              </a:ext>
            </a:extLst>
          </p:cNvPr>
          <p:cNvSpPr>
            <a:spLocks noGrp="1"/>
          </p:cNvSpPr>
          <p:nvPr>
            <p:ph type="body" idx="1"/>
          </p:nvPr>
        </p:nvSpPr>
        <p:spPr>
          <a:xfrm>
            <a:off x="310675" y="1901662"/>
            <a:ext cx="11666465" cy="3913682"/>
          </a:xfrm>
        </p:spPr>
        <p:txBody>
          <a:bodyPr>
            <a:normAutofit lnSpcReduction="10000"/>
          </a:bodyPr>
          <a:lstStyle/>
          <a:p>
            <a:r>
              <a:rPr lang="en-GB" b="1" dirty="0"/>
              <a:t>Homework on Teams</a:t>
            </a:r>
          </a:p>
          <a:p>
            <a:r>
              <a:rPr lang="en-GB" dirty="0">
                <a:effectLst/>
              </a:rPr>
              <a:t>Your homework is to re-watch the video, make an '</a:t>
            </a:r>
            <a:r>
              <a:rPr lang="en-GB" dirty="0" err="1">
                <a:effectLst/>
              </a:rPr>
              <a:t>angletron</a:t>
            </a:r>
            <a:r>
              <a:rPr lang="en-GB" dirty="0">
                <a:effectLst/>
              </a:rPr>
              <a:t>' and draw some flowers. Be as creative as you would like! I will need these in for </a:t>
            </a:r>
            <a:r>
              <a:rPr lang="en-GB" b="1" dirty="0">
                <a:effectLst/>
              </a:rPr>
              <a:t>Monday 19th</a:t>
            </a:r>
            <a:r>
              <a:rPr lang="en-GB" dirty="0">
                <a:effectLst/>
              </a:rPr>
              <a:t> to gain merit points. The video link is </a:t>
            </a:r>
            <a:r>
              <a:rPr lang="en-GB" dirty="0">
                <a:effectLst/>
                <a:hlinkClick r:id="rId3" tooltip="https://www.youtube.com/watch?v=loip_z_-0hs"/>
              </a:rPr>
              <a:t>Doodling in Math Class: Spirals, Fibonacci, and Being a Plant [2 of 3] - YouTube</a:t>
            </a:r>
            <a:r>
              <a:rPr lang="en-GB" dirty="0">
                <a:effectLst/>
              </a:rPr>
              <a:t>’</a:t>
            </a:r>
          </a:p>
          <a:p>
            <a:endParaRPr lang="en-GB" dirty="0"/>
          </a:p>
          <a:p>
            <a:r>
              <a:rPr lang="en-GB" dirty="0">
                <a:effectLst/>
              </a:rPr>
              <a:t>Collect a piece of coloured paper from your teacher. Do  not stick it in – you might want to cut your drawings out and use them on a poster at the end of the inquiry.</a:t>
            </a:r>
          </a:p>
          <a:p>
            <a:endParaRPr lang="en-GB" dirty="0"/>
          </a:p>
        </p:txBody>
      </p:sp>
      <p:sp>
        <p:nvSpPr>
          <p:cNvPr id="9" name="TextBox 8">
            <a:extLst>
              <a:ext uri="{FF2B5EF4-FFF2-40B4-BE49-F238E27FC236}">
                <a16:creationId xmlns:a16="http://schemas.microsoft.com/office/drawing/2014/main" id="{39E5DE5F-A0C8-1E09-E33F-92A62A7501C7}"/>
              </a:ext>
            </a:extLst>
          </p:cNvPr>
          <p:cNvSpPr txBox="1"/>
          <p:nvPr/>
        </p:nvSpPr>
        <p:spPr>
          <a:xfrm>
            <a:off x="10651594" y="162982"/>
            <a:ext cx="10154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14.6.23</a:t>
            </a:r>
          </a:p>
        </p:txBody>
      </p:sp>
    </p:spTree>
    <p:extLst>
      <p:ext uri="{BB962C8B-B14F-4D97-AF65-F5344CB8AC3E}">
        <p14:creationId xmlns:p14="http://schemas.microsoft.com/office/powerpoint/2010/main" val="1131107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70D8-0A06-496C-AB06-87843D03CDE9}"/>
              </a:ext>
            </a:extLst>
          </p:cNvPr>
          <p:cNvSpPr>
            <a:spLocks noGrp="1"/>
          </p:cNvSpPr>
          <p:nvPr>
            <p:ph type="title"/>
          </p:nvPr>
        </p:nvSpPr>
        <p:spPr>
          <a:xfrm>
            <a:off x="446549" y="621503"/>
            <a:ext cx="10668000" cy="1138596"/>
          </a:xfrm>
        </p:spPr>
        <p:txBody>
          <a:bodyPr>
            <a:normAutofit fontScale="90000"/>
          </a:bodyPr>
          <a:lstStyle/>
          <a:p>
            <a:pPr algn="ctr"/>
            <a:br>
              <a:rPr lang="en-GB" u="sng" dirty="0"/>
            </a:br>
            <a:r>
              <a:rPr lang="en-GB" dirty="0"/>
              <a:t>How common are Fibonacci numbers in nature?</a:t>
            </a:r>
            <a:endParaRPr lang="en-US" dirty="0"/>
          </a:p>
        </p:txBody>
      </p:sp>
      <p:sp>
        <p:nvSpPr>
          <p:cNvPr id="6" name="Text Placeholder 5">
            <a:extLst>
              <a:ext uri="{FF2B5EF4-FFF2-40B4-BE49-F238E27FC236}">
                <a16:creationId xmlns:a16="http://schemas.microsoft.com/office/drawing/2014/main" id="{FA209058-304E-D1D6-29AA-4861505BEE24}"/>
              </a:ext>
            </a:extLst>
          </p:cNvPr>
          <p:cNvSpPr>
            <a:spLocks noGrp="1"/>
          </p:cNvSpPr>
          <p:nvPr>
            <p:ph type="body" idx="1"/>
          </p:nvPr>
        </p:nvSpPr>
        <p:spPr>
          <a:xfrm>
            <a:off x="310676" y="1901661"/>
            <a:ext cx="7739042" cy="4589079"/>
          </a:xfrm>
        </p:spPr>
        <p:txBody>
          <a:bodyPr>
            <a:normAutofit fontScale="92500" lnSpcReduction="10000"/>
          </a:bodyPr>
          <a:lstStyle/>
          <a:p>
            <a:pPr marL="342900" indent="-342900">
              <a:buFont typeface="Arial" panose="020B0604020202020204" pitchFamily="34" charset="0"/>
              <a:buChar char="•"/>
            </a:pPr>
            <a:r>
              <a:rPr lang="en-GB" dirty="0"/>
              <a:t>We are going to explore outside to find out how common Fibonacci numbers really are</a:t>
            </a:r>
          </a:p>
          <a:p>
            <a:pPr marL="342900" indent="-342900">
              <a:buFont typeface="Arial" panose="020B0604020202020204" pitchFamily="34" charset="0"/>
              <a:buChar char="•"/>
            </a:pPr>
            <a:r>
              <a:rPr lang="en-GB" dirty="0"/>
              <a:t>Stick your record sheet in your book</a:t>
            </a:r>
          </a:p>
          <a:p>
            <a:pPr marL="342900" indent="-342900">
              <a:buFont typeface="Arial" panose="020B0604020202020204" pitchFamily="34" charset="0"/>
              <a:buChar char="•"/>
            </a:pPr>
            <a:r>
              <a:rPr lang="en-GB" dirty="0"/>
              <a:t>Think about what you can count – you don’t just have to stick to petals! Look at the different parts of some flowers, and also look at leaves.</a:t>
            </a:r>
          </a:p>
          <a:p>
            <a:pPr marL="342900" indent="-342900">
              <a:buFont typeface="Arial" panose="020B0604020202020204" pitchFamily="34" charset="0"/>
              <a:buChar char="•"/>
            </a:pPr>
            <a:r>
              <a:rPr lang="en-GB" dirty="0"/>
              <a:t>If you can’t identify a plant, just describe it. Your teacher might be able to help with an image recognition App.</a:t>
            </a:r>
          </a:p>
          <a:p>
            <a:pPr marL="342900" indent="-342900">
              <a:buFont typeface="Arial" panose="020B0604020202020204" pitchFamily="34" charset="0"/>
              <a:buChar char="•"/>
            </a:pPr>
            <a:r>
              <a:rPr lang="en-GB" dirty="0"/>
              <a:t>EVERYONE should pick one daisy and count the petals on it. We will pull all this data together later.</a:t>
            </a:r>
          </a:p>
        </p:txBody>
      </p:sp>
      <p:sp>
        <p:nvSpPr>
          <p:cNvPr id="9" name="TextBox 8">
            <a:extLst>
              <a:ext uri="{FF2B5EF4-FFF2-40B4-BE49-F238E27FC236}">
                <a16:creationId xmlns:a16="http://schemas.microsoft.com/office/drawing/2014/main" id="{39E5DE5F-A0C8-1E09-E33F-92A62A7501C7}"/>
              </a:ext>
            </a:extLst>
          </p:cNvPr>
          <p:cNvSpPr txBox="1"/>
          <p:nvPr/>
        </p:nvSpPr>
        <p:spPr>
          <a:xfrm>
            <a:off x="10651594" y="162982"/>
            <a:ext cx="10154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14.6.23</a:t>
            </a:r>
          </a:p>
        </p:txBody>
      </p:sp>
      <p:grpSp>
        <p:nvGrpSpPr>
          <p:cNvPr id="4" name="Group 3">
            <a:extLst>
              <a:ext uri="{FF2B5EF4-FFF2-40B4-BE49-F238E27FC236}">
                <a16:creationId xmlns:a16="http://schemas.microsoft.com/office/drawing/2014/main" id="{26892E75-A46E-94DE-5596-DE41C5455F0B}"/>
              </a:ext>
            </a:extLst>
          </p:cNvPr>
          <p:cNvGrpSpPr/>
          <p:nvPr/>
        </p:nvGrpSpPr>
        <p:grpSpPr>
          <a:xfrm>
            <a:off x="8459591" y="1849288"/>
            <a:ext cx="3507276" cy="3966056"/>
            <a:chOff x="0" y="0"/>
            <a:chExt cx="2082800" cy="2004043"/>
          </a:xfrm>
        </p:grpSpPr>
        <p:grpSp>
          <p:nvGrpSpPr>
            <p:cNvPr id="7" name="Group 6">
              <a:extLst>
                <a:ext uri="{FF2B5EF4-FFF2-40B4-BE49-F238E27FC236}">
                  <a16:creationId xmlns:a16="http://schemas.microsoft.com/office/drawing/2014/main" id="{3B9011F2-CBEE-6A96-C3CC-B4334E801BBB}"/>
                </a:ext>
              </a:extLst>
            </p:cNvPr>
            <p:cNvGrpSpPr/>
            <p:nvPr/>
          </p:nvGrpSpPr>
          <p:grpSpPr>
            <a:xfrm>
              <a:off x="0" y="0"/>
              <a:ext cx="2082800" cy="1836420"/>
              <a:chOff x="0" y="0"/>
              <a:chExt cx="2082800" cy="1836420"/>
            </a:xfrm>
          </p:grpSpPr>
          <p:pic>
            <p:nvPicPr>
              <p:cNvPr id="10" name="Picture 9" descr="A picture containing plant, building, outdoor, pink&#10;&#10;Description automatically generated">
                <a:extLst>
                  <a:ext uri="{FF2B5EF4-FFF2-40B4-BE49-F238E27FC236}">
                    <a16:creationId xmlns:a16="http://schemas.microsoft.com/office/drawing/2014/main" id="{D84B4EBB-A55C-4E03-15C3-B1689DFC3E1E}"/>
                  </a:ext>
                </a:extLst>
              </p:cNvPr>
              <p:cNvPicPr>
                <a:picLocks noChangeAspect="1"/>
              </p:cNvPicPr>
              <p:nvPr/>
            </p:nvPicPr>
            <p:blipFill rotWithShape="1">
              <a:blip r:embed="rId3"/>
              <a:srcRect l="41875" t="12227" r="6843" b="27485"/>
              <a:stretch/>
            </p:blipFill>
            <p:spPr bwMode="auto">
              <a:xfrm>
                <a:off x="0" y="0"/>
                <a:ext cx="2082800" cy="1836420"/>
              </a:xfrm>
              <a:prstGeom prst="rect">
                <a:avLst/>
              </a:prstGeom>
              <a:ln>
                <a:noFill/>
              </a:ln>
              <a:extLst>
                <a:ext uri="{53640926-AAD7-44D8-BBD7-CCE9431645EC}">
                  <a14:shadowObscured xmlns:a14="http://schemas.microsoft.com/office/drawing/2010/main"/>
                </a:ext>
              </a:extLst>
            </p:spPr>
          </p:pic>
          <p:grpSp>
            <p:nvGrpSpPr>
              <p:cNvPr id="11" name="Group 10">
                <a:extLst>
                  <a:ext uri="{FF2B5EF4-FFF2-40B4-BE49-F238E27FC236}">
                    <a16:creationId xmlns:a16="http://schemas.microsoft.com/office/drawing/2014/main" id="{BA4F67BA-C347-37F6-3718-43D50BACE846}"/>
                  </a:ext>
                </a:extLst>
              </p:cNvPr>
              <p:cNvGrpSpPr/>
              <p:nvPr/>
            </p:nvGrpSpPr>
            <p:grpSpPr>
              <a:xfrm>
                <a:off x="1193800" y="194733"/>
                <a:ext cx="838200" cy="270934"/>
                <a:chOff x="0" y="0"/>
                <a:chExt cx="838200" cy="270934"/>
              </a:xfrm>
            </p:grpSpPr>
            <p:sp>
              <p:nvSpPr>
                <p:cNvPr id="21" name="Text Box 2">
                  <a:extLst>
                    <a:ext uri="{FF2B5EF4-FFF2-40B4-BE49-F238E27FC236}">
                      <a16:creationId xmlns:a16="http://schemas.microsoft.com/office/drawing/2014/main" id="{98D958D6-1610-3A35-0682-8E1BD601A119}"/>
                    </a:ext>
                  </a:extLst>
                </p:cNvPr>
                <p:cNvSpPr txBox="1"/>
                <p:nvPr/>
              </p:nvSpPr>
              <p:spPr>
                <a:xfrm>
                  <a:off x="262467" y="0"/>
                  <a:ext cx="575733" cy="27093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Sepal</a:t>
                  </a:r>
                </a:p>
              </p:txBody>
            </p:sp>
            <p:cxnSp>
              <p:nvCxnSpPr>
                <p:cNvPr id="22" name="Straight Arrow Connector 21">
                  <a:extLst>
                    <a:ext uri="{FF2B5EF4-FFF2-40B4-BE49-F238E27FC236}">
                      <a16:creationId xmlns:a16="http://schemas.microsoft.com/office/drawing/2014/main" id="{76A568CD-33FD-2C7F-E621-44F7FEECC3F6}"/>
                    </a:ext>
                  </a:extLst>
                </p:cNvPr>
                <p:cNvCxnSpPr/>
                <p:nvPr/>
              </p:nvCxnSpPr>
              <p:spPr>
                <a:xfrm flipH="1" flipV="1">
                  <a:off x="0" y="0"/>
                  <a:ext cx="262467" cy="11853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8DC995A0-13B4-4993-ABCA-83A80C1A98FF}"/>
                  </a:ext>
                </a:extLst>
              </p:cNvPr>
              <p:cNvGrpSpPr/>
              <p:nvPr/>
            </p:nvGrpSpPr>
            <p:grpSpPr>
              <a:xfrm>
                <a:off x="1058333" y="618067"/>
                <a:ext cx="973667" cy="270934"/>
                <a:chOff x="0" y="0"/>
                <a:chExt cx="973667" cy="270934"/>
              </a:xfrm>
            </p:grpSpPr>
            <p:sp>
              <p:nvSpPr>
                <p:cNvPr id="19" name="Text Box 2">
                  <a:extLst>
                    <a:ext uri="{FF2B5EF4-FFF2-40B4-BE49-F238E27FC236}">
                      <a16:creationId xmlns:a16="http://schemas.microsoft.com/office/drawing/2014/main" id="{B0A999E1-9EAE-4577-3A49-CD9F95E36DC4}"/>
                    </a:ext>
                  </a:extLst>
                </p:cNvPr>
                <p:cNvSpPr txBox="1"/>
                <p:nvPr/>
              </p:nvSpPr>
              <p:spPr>
                <a:xfrm>
                  <a:off x="397934" y="0"/>
                  <a:ext cx="575733" cy="27093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n-GB"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Petal</a:t>
                  </a:r>
                </a:p>
              </p:txBody>
            </p:sp>
            <p:cxnSp>
              <p:nvCxnSpPr>
                <p:cNvPr id="20" name="Straight Arrow Connector 19">
                  <a:extLst>
                    <a:ext uri="{FF2B5EF4-FFF2-40B4-BE49-F238E27FC236}">
                      <a16:creationId xmlns:a16="http://schemas.microsoft.com/office/drawing/2014/main" id="{D0A035C6-7832-093D-7B08-446FD50A3DDE}"/>
                    </a:ext>
                  </a:extLst>
                </p:cNvPr>
                <p:cNvCxnSpPr/>
                <p:nvPr/>
              </p:nvCxnSpPr>
              <p:spPr>
                <a:xfrm flipH="1">
                  <a:off x="0" y="118533"/>
                  <a:ext cx="397722" cy="8509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14B94AFE-092F-653A-5D36-18685637B897}"/>
                  </a:ext>
                </a:extLst>
              </p:cNvPr>
              <p:cNvGrpSpPr/>
              <p:nvPr/>
            </p:nvGrpSpPr>
            <p:grpSpPr>
              <a:xfrm>
                <a:off x="1004147" y="1007533"/>
                <a:ext cx="1078441" cy="270934"/>
                <a:chOff x="-54186" y="0"/>
                <a:chExt cx="1078441" cy="270934"/>
              </a:xfrm>
            </p:grpSpPr>
            <p:sp>
              <p:nvSpPr>
                <p:cNvPr id="17" name="Text Box 2">
                  <a:extLst>
                    <a:ext uri="{FF2B5EF4-FFF2-40B4-BE49-F238E27FC236}">
                      <a16:creationId xmlns:a16="http://schemas.microsoft.com/office/drawing/2014/main" id="{7CC7C53D-2EC7-84B9-3415-40B88B778755}"/>
                    </a:ext>
                  </a:extLst>
                </p:cNvPr>
                <p:cNvSpPr txBox="1"/>
                <p:nvPr/>
              </p:nvSpPr>
              <p:spPr>
                <a:xfrm>
                  <a:off x="287867" y="0"/>
                  <a:ext cx="736388" cy="27093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Stamen</a:t>
                  </a:r>
                </a:p>
              </p:txBody>
            </p:sp>
            <p:cxnSp>
              <p:nvCxnSpPr>
                <p:cNvPr id="18" name="Straight Arrow Connector 17">
                  <a:extLst>
                    <a:ext uri="{FF2B5EF4-FFF2-40B4-BE49-F238E27FC236}">
                      <a16:creationId xmlns:a16="http://schemas.microsoft.com/office/drawing/2014/main" id="{B71CABB3-39BE-FB27-B5D8-910D3CF2C8DD}"/>
                    </a:ext>
                  </a:extLst>
                </p:cNvPr>
                <p:cNvCxnSpPr/>
                <p:nvPr/>
              </p:nvCxnSpPr>
              <p:spPr>
                <a:xfrm flipH="1">
                  <a:off x="-54186" y="126153"/>
                  <a:ext cx="34163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CE8583C-E4E7-ACE7-687B-4C4DEF63577F}"/>
                  </a:ext>
                </a:extLst>
              </p:cNvPr>
              <p:cNvGrpSpPr/>
              <p:nvPr/>
            </p:nvGrpSpPr>
            <p:grpSpPr>
              <a:xfrm>
                <a:off x="118533" y="1456267"/>
                <a:ext cx="885614" cy="270934"/>
                <a:chOff x="0" y="0"/>
                <a:chExt cx="885614" cy="270934"/>
              </a:xfrm>
            </p:grpSpPr>
            <p:sp>
              <p:nvSpPr>
                <p:cNvPr id="15" name="Text Box 2">
                  <a:extLst>
                    <a:ext uri="{FF2B5EF4-FFF2-40B4-BE49-F238E27FC236}">
                      <a16:creationId xmlns:a16="http://schemas.microsoft.com/office/drawing/2014/main" id="{F06D7933-B749-B45C-D473-1C04B3FD497A}"/>
                    </a:ext>
                  </a:extLst>
                </p:cNvPr>
                <p:cNvSpPr txBox="1"/>
                <p:nvPr/>
              </p:nvSpPr>
              <p:spPr>
                <a:xfrm>
                  <a:off x="0" y="0"/>
                  <a:ext cx="668867" cy="27093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Carpel</a:t>
                  </a: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704DFAF7-CA13-6F56-9108-16D646A92144}"/>
                    </a:ext>
                  </a:extLst>
                </p:cNvPr>
                <p:cNvCxnSpPr/>
                <p:nvPr/>
              </p:nvCxnSpPr>
              <p:spPr>
                <a:xfrm flipV="1">
                  <a:off x="664634" y="0"/>
                  <a:ext cx="220980" cy="13398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8" name="Text Box 1">
              <a:extLst>
                <a:ext uri="{FF2B5EF4-FFF2-40B4-BE49-F238E27FC236}">
                  <a16:creationId xmlns:a16="http://schemas.microsoft.com/office/drawing/2014/main" id="{C0E7ED50-927D-B972-38D0-E15D7E215E4B}"/>
                </a:ext>
              </a:extLst>
            </p:cNvPr>
            <p:cNvSpPr txBox="1"/>
            <p:nvPr/>
          </p:nvSpPr>
          <p:spPr>
            <a:xfrm>
              <a:off x="0" y="1896110"/>
              <a:ext cx="2082800" cy="107933"/>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1000"/>
                </a:spcAft>
              </a:pPr>
              <a:r>
                <a:rPr lang="en-GB"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Image by Gini George from Pixabay (fuscia)</a:t>
              </a:r>
            </a:p>
          </p:txBody>
        </p:sp>
      </p:grpSp>
    </p:spTree>
    <p:extLst>
      <p:ext uri="{BB962C8B-B14F-4D97-AF65-F5344CB8AC3E}">
        <p14:creationId xmlns:p14="http://schemas.microsoft.com/office/powerpoint/2010/main" val="2652648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6C0D8-190C-69B7-F9F1-B446471F619E}"/>
              </a:ext>
            </a:extLst>
          </p:cNvPr>
          <p:cNvSpPr>
            <a:spLocks noGrp="1"/>
          </p:cNvSpPr>
          <p:nvPr>
            <p:ph type="title"/>
          </p:nvPr>
        </p:nvSpPr>
        <p:spPr>
          <a:xfrm>
            <a:off x="1179576" y="442104"/>
            <a:ext cx="4278738" cy="2986896"/>
          </a:xfrm>
        </p:spPr>
        <p:txBody>
          <a:bodyPr vert="horz" lIns="91440" tIns="45720" rIns="91440" bIns="45720" rtlCol="0" anchor="b">
            <a:normAutofit fontScale="90000"/>
          </a:bodyPr>
          <a:lstStyle/>
          <a:p>
            <a:r>
              <a:rPr lang="en-US" sz="6000" kern="1200" dirty="0">
                <a:solidFill>
                  <a:schemeClr val="tx1"/>
                </a:solidFill>
                <a:latin typeface="+mn-lt"/>
                <a:ea typeface="+mn-ea"/>
                <a:cs typeface="+mn-cs"/>
              </a:rPr>
              <a:t>Can </a:t>
            </a:r>
            <a:r>
              <a:rPr lang="en-US" sz="6000" kern="1200" dirty="0" err="1">
                <a:solidFill>
                  <a:schemeClr val="tx1"/>
                </a:solidFill>
                <a:latin typeface="+mn-lt"/>
                <a:ea typeface="+mn-ea"/>
                <a:cs typeface="+mn-cs"/>
              </a:rPr>
              <a:t>Maths</a:t>
            </a:r>
            <a:r>
              <a:rPr lang="en-US" sz="6000" kern="1200" dirty="0">
                <a:solidFill>
                  <a:schemeClr val="tx1"/>
                </a:solidFill>
                <a:latin typeface="+mn-lt"/>
                <a:ea typeface="+mn-ea"/>
                <a:cs typeface="+mn-cs"/>
              </a:rPr>
              <a:t> help me get better at Art?</a:t>
            </a:r>
            <a:endParaRPr lang="en-US" sz="6000" b="1" kern="1200" dirty="0">
              <a:solidFill>
                <a:schemeClr val="tx1"/>
              </a:solidFill>
              <a:latin typeface="+mj-lt"/>
              <a:ea typeface="+mj-ea"/>
              <a:cs typeface="+mj-cs"/>
            </a:endParaRPr>
          </a:p>
        </p:txBody>
      </p:sp>
      <p:sp>
        <p:nvSpPr>
          <p:cNvPr id="34" name="Content Placeholder 33">
            <a:extLst>
              <a:ext uri="{FF2B5EF4-FFF2-40B4-BE49-F238E27FC236}">
                <a16:creationId xmlns:a16="http://schemas.microsoft.com/office/drawing/2014/main" id="{EC5A014F-2E21-A56F-2609-D311A5044CDC}"/>
              </a:ext>
            </a:extLst>
          </p:cNvPr>
          <p:cNvSpPr>
            <a:spLocks noGrp="1"/>
          </p:cNvSpPr>
          <p:nvPr>
            <p:ph idx="1"/>
          </p:nvPr>
        </p:nvSpPr>
        <p:spPr>
          <a:xfrm>
            <a:off x="1179576" y="4412974"/>
            <a:ext cx="4278738" cy="1576188"/>
          </a:xfrm>
        </p:spPr>
        <p:txBody>
          <a:bodyPr vert="horz" lIns="91440" tIns="45720" rIns="91440" bIns="45720" rtlCol="0" anchor="t">
            <a:normAutofit fontScale="92500" lnSpcReduction="20000"/>
          </a:bodyPr>
          <a:lstStyle/>
          <a:p>
            <a:pPr marL="0" indent="0">
              <a:buNone/>
            </a:pPr>
            <a:r>
              <a:rPr lang="en-GB" sz="3200" dirty="0"/>
              <a:t>LO: Investigate the Fibonacci sequence in nature</a:t>
            </a:r>
            <a:endParaRPr lang="en-US" sz="3200" kern="1200" dirty="0">
              <a:solidFill>
                <a:schemeClr val="tx1"/>
              </a:solidFill>
              <a:latin typeface="+mn-lt"/>
              <a:ea typeface="+mn-ea"/>
              <a:cs typeface="+mn-cs"/>
            </a:endParaRPr>
          </a:p>
        </p:txBody>
      </p:sp>
      <p:pic>
        <p:nvPicPr>
          <p:cNvPr id="9" name="Picture 8" descr="A close up of a sunflower&#10;&#10;Description automatically generated">
            <a:extLst>
              <a:ext uri="{FF2B5EF4-FFF2-40B4-BE49-F238E27FC236}">
                <a16:creationId xmlns:a16="http://schemas.microsoft.com/office/drawing/2014/main" id="{66B6CA08-9029-E17F-EAB9-6C46371BEB39}"/>
              </a:ext>
            </a:extLst>
          </p:cNvPr>
          <p:cNvPicPr>
            <a:picLocks noChangeAspect="1"/>
          </p:cNvPicPr>
          <p:nvPr/>
        </p:nvPicPr>
        <p:blipFill rotWithShape="1">
          <a:blip r:embed="rId3">
            <a:extLst>
              <a:ext uri="{28A0092B-C50C-407E-A947-70E740481C1C}">
                <a14:useLocalDpi xmlns:a14="http://schemas.microsoft.com/office/drawing/2010/main" val="0"/>
              </a:ext>
            </a:extLst>
          </a:blip>
          <a:srcRect l="16790" r="12996" b="-1"/>
          <a:stretch/>
        </p:blipFill>
        <p:spPr>
          <a:xfrm>
            <a:off x="6099568" y="10"/>
            <a:ext cx="3248650" cy="3470138"/>
          </a:xfrm>
          <a:custGeom>
            <a:avLst/>
            <a:gdLst/>
            <a:ahLst/>
            <a:cxnLst/>
            <a:rect l="l" t="t" r="r" b="b"/>
            <a:pathLst>
              <a:path w="3248650" h="3470148">
                <a:moveTo>
                  <a:pt x="1619455" y="0"/>
                </a:moveTo>
                <a:lnTo>
                  <a:pt x="2712688" y="0"/>
                </a:lnTo>
                <a:lnTo>
                  <a:pt x="3248650" y="0"/>
                </a:lnTo>
                <a:lnTo>
                  <a:pt x="3248650" y="3470148"/>
                </a:lnTo>
                <a:lnTo>
                  <a:pt x="0" y="3470148"/>
                </a:lnTo>
                <a:lnTo>
                  <a:pt x="3126" y="3337395"/>
                </a:lnTo>
                <a:cubicBezTo>
                  <a:pt x="69921" y="1928213"/>
                  <a:pt x="634366" y="708413"/>
                  <a:pt x="1597331" y="14997"/>
                </a:cubicBezTo>
                <a:close/>
              </a:path>
            </a:pathLst>
          </a:custGeom>
        </p:spPr>
      </p:pic>
      <p:pic>
        <p:nvPicPr>
          <p:cNvPr id="5" name="Content Placeholder 4" descr="A picture containing sketch, text, blackboard, black and white&#10;&#10;Description automatically generated">
            <a:extLst>
              <a:ext uri="{FF2B5EF4-FFF2-40B4-BE49-F238E27FC236}">
                <a16:creationId xmlns:a16="http://schemas.microsoft.com/office/drawing/2014/main" id="{4A634A5F-1C79-4A2B-A0DD-670D518B42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710" r="35711" b="2"/>
          <a:stretch/>
        </p:blipFill>
        <p:spPr>
          <a:xfrm>
            <a:off x="9406394" y="10"/>
            <a:ext cx="2785454" cy="3470138"/>
          </a:xfrm>
          <a:prstGeom prst="rect">
            <a:avLst/>
          </a:prstGeom>
        </p:spPr>
      </p:pic>
      <p:pic>
        <p:nvPicPr>
          <p:cNvPr id="11" name="Picture 10" descr="A close-up of a sea shell&#10;&#10;Description automatically generated with medium confidence">
            <a:extLst>
              <a:ext uri="{FF2B5EF4-FFF2-40B4-BE49-F238E27FC236}">
                <a16:creationId xmlns:a16="http://schemas.microsoft.com/office/drawing/2014/main" id="{232B7610-6CDB-0D39-0465-028EEFBEB53D}"/>
              </a:ext>
            </a:extLst>
          </p:cNvPr>
          <p:cNvPicPr>
            <a:picLocks noChangeAspect="1"/>
          </p:cNvPicPr>
          <p:nvPr/>
        </p:nvPicPr>
        <p:blipFill rotWithShape="1">
          <a:blip r:embed="rId5">
            <a:extLst>
              <a:ext uri="{28A0092B-C50C-407E-A947-70E740481C1C}">
                <a14:useLocalDpi xmlns:a14="http://schemas.microsoft.com/office/drawing/2010/main" val="0"/>
              </a:ext>
            </a:extLst>
          </a:blip>
          <a:srcRect t="10217" b="7955"/>
          <a:stretch/>
        </p:blipFill>
        <p:spPr>
          <a:xfrm>
            <a:off x="6095847" y="3515868"/>
            <a:ext cx="6096001" cy="3342132"/>
          </a:xfrm>
          <a:custGeom>
            <a:avLst/>
            <a:gdLst/>
            <a:ahLst/>
            <a:cxnLst/>
            <a:rect l="l" t="t" r="r" b="b"/>
            <a:pathLst>
              <a:path w="6096001" h="3342132">
                <a:moveTo>
                  <a:pt x="2492" y="0"/>
                </a:moveTo>
                <a:lnTo>
                  <a:pt x="6096001" y="0"/>
                </a:lnTo>
                <a:lnTo>
                  <a:pt x="6096001" y="3342132"/>
                </a:lnTo>
                <a:lnTo>
                  <a:pt x="6096000" y="3342132"/>
                </a:lnTo>
                <a:lnTo>
                  <a:pt x="5205951" y="3342132"/>
                </a:lnTo>
                <a:lnTo>
                  <a:pt x="4073718" y="3342132"/>
                </a:lnTo>
                <a:lnTo>
                  <a:pt x="3496422" y="3342132"/>
                </a:lnTo>
                <a:lnTo>
                  <a:pt x="3390060" y="3342132"/>
                </a:lnTo>
                <a:lnTo>
                  <a:pt x="2716256" y="3342132"/>
                </a:lnTo>
                <a:lnTo>
                  <a:pt x="2502754" y="3342132"/>
                </a:lnTo>
                <a:lnTo>
                  <a:pt x="2390998" y="3264731"/>
                </a:lnTo>
                <a:cubicBezTo>
                  <a:pt x="2217180" y="3137240"/>
                  <a:pt x="2046553" y="2999529"/>
                  <a:pt x="1874350" y="2858946"/>
                </a:cubicBezTo>
                <a:cubicBezTo>
                  <a:pt x="928725" y="2086971"/>
                  <a:pt x="0" y="1453263"/>
                  <a:pt x="0" y="105788"/>
                </a:cubicBezTo>
                <a:close/>
              </a:path>
            </a:pathLst>
          </a:custGeom>
        </p:spPr>
      </p:pic>
    </p:spTree>
    <p:extLst>
      <p:ext uri="{BB962C8B-B14F-4D97-AF65-F5344CB8AC3E}">
        <p14:creationId xmlns:p14="http://schemas.microsoft.com/office/powerpoint/2010/main" val="3338966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70D8-0A06-496C-AB06-87843D03CDE9}"/>
              </a:ext>
            </a:extLst>
          </p:cNvPr>
          <p:cNvSpPr>
            <a:spLocks noGrp="1"/>
          </p:cNvSpPr>
          <p:nvPr>
            <p:ph type="title"/>
          </p:nvPr>
        </p:nvSpPr>
        <p:spPr>
          <a:xfrm>
            <a:off x="446549" y="621503"/>
            <a:ext cx="10668000" cy="1138596"/>
          </a:xfrm>
        </p:spPr>
        <p:txBody>
          <a:bodyPr>
            <a:normAutofit fontScale="90000"/>
          </a:bodyPr>
          <a:lstStyle/>
          <a:p>
            <a:pPr algn="ctr"/>
            <a:br>
              <a:rPr lang="en-GB" u="sng" dirty="0"/>
            </a:br>
            <a:r>
              <a:rPr lang="en-GB" dirty="0"/>
              <a:t>Where are we going?</a:t>
            </a:r>
            <a:endParaRPr lang="en-US" dirty="0"/>
          </a:p>
        </p:txBody>
      </p:sp>
      <p:sp>
        <p:nvSpPr>
          <p:cNvPr id="6" name="Text Placeholder 5">
            <a:extLst>
              <a:ext uri="{FF2B5EF4-FFF2-40B4-BE49-F238E27FC236}">
                <a16:creationId xmlns:a16="http://schemas.microsoft.com/office/drawing/2014/main" id="{FA209058-304E-D1D6-29AA-4861505BEE24}"/>
              </a:ext>
            </a:extLst>
          </p:cNvPr>
          <p:cNvSpPr>
            <a:spLocks noGrp="1"/>
          </p:cNvSpPr>
          <p:nvPr>
            <p:ph type="body" idx="1"/>
          </p:nvPr>
        </p:nvSpPr>
        <p:spPr>
          <a:xfrm>
            <a:off x="310676" y="1901661"/>
            <a:ext cx="7739042" cy="4846379"/>
          </a:xfrm>
        </p:spPr>
        <p:txBody>
          <a:bodyPr>
            <a:normAutofit fontScale="77500" lnSpcReduction="20000"/>
          </a:bodyPr>
          <a:lstStyle/>
          <a:p>
            <a:pPr marL="342900" indent="-342900">
              <a:buFont typeface="Arial" panose="020B0604020202020204" pitchFamily="34" charset="0"/>
              <a:buChar char="•"/>
            </a:pPr>
            <a:r>
              <a:rPr lang="en-GB" dirty="0"/>
              <a:t>The field and the area by the apple trees by The Hut have lots of daisies</a:t>
            </a:r>
          </a:p>
          <a:p>
            <a:pPr marL="342900" indent="-342900">
              <a:buFont typeface="Arial" panose="020B0604020202020204" pitchFamily="34" charset="0"/>
              <a:buChar char="•"/>
            </a:pPr>
            <a:r>
              <a:rPr lang="en-GB" dirty="0"/>
              <a:t>Lots of flowers in tubs just outside the main school building and by Victor House</a:t>
            </a:r>
          </a:p>
          <a:p>
            <a:pPr marL="342900" indent="-342900">
              <a:buFont typeface="Arial" panose="020B0604020202020204" pitchFamily="34" charset="0"/>
              <a:buChar char="•"/>
            </a:pPr>
            <a:r>
              <a:rPr lang="en-GB" dirty="0"/>
              <a:t>Lots of trees!</a:t>
            </a:r>
          </a:p>
          <a:p>
            <a:pPr marL="342900" indent="-342900">
              <a:buFont typeface="Arial" panose="020B0604020202020204" pitchFamily="34" charset="0"/>
              <a:buChar char="•"/>
            </a:pPr>
            <a:r>
              <a:rPr lang="en-GB" dirty="0"/>
              <a:t>Try the field and hedges behind the Infant playground (by Victor House) for wildflowers or the area by the Little Chapel</a:t>
            </a:r>
          </a:p>
          <a:p>
            <a:pPr marL="342900" indent="-342900">
              <a:buFont typeface="Arial" panose="020B0604020202020204" pitchFamily="34" charset="0"/>
              <a:buChar char="•"/>
            </a:pPr>
            <a:r>
              <a:rPr lang="en-GB" dirty="0"/>
              <a:t>Nature trail: Meet Mrs Toerien by the cricket pitch/Eco Hut at these times: </a:t>
            </a:r>
          </a:p>
          <a:p>
            <a:pPr marL="800100" lvl="1" indent="-342900">
              <a:buFont typeface="Arial" panose="020B0604020202020204" pitchFamily="34" charset="0"/>
              <a:buChar char="•"/>
            </a:pPr>
            <a:r>
              <a:rPr lang="en-GB" dirty="0"/>
              <a:t>Mrs </a:t>
            </a:r>
            <a:r>
              <a:rPr lang="en-GB" dirty="0" err="1"/>
              <a:t>Dorne</a:t>
            </a:r>
            <a:r>
              <a:rPr lang="en-GB" dirty="0"/>
              <a:t> – 14.50</a:t>
            </a:r>
          </a:p>
          <a:p>
            <a:pPr marL="800100" lvl="1" indent="-342900">
              <a:buFont typeface="Arial" panose="020B0604020202020204" pitchFamily="34" charset="0"/>
              <a:buChar char="•"/>
            </a:pPr>
            <a:r>
              <a:rPr lang="en-GB" dirty="0"/>
              <a:t>Mrs Way – 15.05</a:t>
            </a:r>
          </a:p>
          <a:p>
            <a:pPr marL="800100" lvl="1" indent="-342900">
              <a:buFont typeface="Arial" panose="020B0604020202020204" pitchFamily="34" charset="0"/>
              <a:buChar char="•"/>
            </a:pPr>
            <a:r>
              <a:rPr lang="en-GB" dirty="0"/>
              <a:t>Mr Lee – 15.20</a:t>
            </a:r>
          </a:p>
          <a:p>
            <a:r>
              <a:rPr lang="en-GB" dirty="0"/>
              <a:t>STAY WITH YOUR CLASS</a:t>
            </a:r>
          </a:p>
        </p:txBody>
      </p:sp>
      <p:sp>
        <p:nvSpPr>
          <p:cNvPr id="9" name="TextBox 8">
            <a:extLst>
              <a:ext uri="{FF2B5EF4-FFF2-40B4-BE49-F238E27FC236}">
                <a16:creationId xmlns:a16="http://schemas.microsoft.com/office/drawing/2014/main" id="{39E5DE5F-A0C8-1E09-E33F-92A62A7501C7}"/>
              </a:ext>
            </a:extLst>
          </p:cNvPr>
          <p:cNvSpPr txBox="1"/>
          <p:nvPr/>
        </p:nvSpPr>
        <p:spPr>
          <a:xfrm>
            <a:off x="10651594" y="162982"/>
            <a:ext cx="10154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14.6.23</a:t>
            </a:r>
          </a:p>
        </p:txBody>
      </p:sp>
      <p:grpSp>
        <p:nvGrpSpPr>
          <p:cNvPr id="4" name="Group 3">
            <a:extLst>
              <a:ext uri="{FF2B5EF4-FFF2-40B4-BE49-F238E27FC236}">
                <a16:creationId xmlns:a16="http://schemas.microsoft.com/office/drawing/2014/main" id="{26892E75-A46E-94DE-5596-DE41C5455F0B}"/>
              </a:ext>
            </a:extLst>
          </p:cNvPr>
          <p:cNvGrpSpPr/>
          <p:nvPr/>
        </p:nvGrpSpPr>
        <p:grpSpPr>
          <a:xfrm>
            <a:off x="8459591" y="1849288"/>
            <a:ext cx="3507276" cy="3966056"/>
            <a:chOff x="0" y="0"/>
            <a:chExt cx="2082800" cy="2004043"/>
          </a:xfrm>
        </p:grpSpPr>
        <p:grpSp>
          <p:nvGrpSpPr>
            <p:cNvPr id="7" name="Group 6">
              <a:extLst>
                <a:ext uri="{FF2B5EF4-FFF2-40B4-BE49-F238E27FC236}">
                  <a16:creationId xmlns:a16="http://schemas.microsoft.com/office/drawing/2014/main" id="{3B9011F2-CBEE-6A96-C3CC-B4334E801BBB}"/>
                </a:ext>
              </a:extLst>
            </p:cNvPr>
            <p:cNvGrpSpPr/>
            <p:nvPr/>
          </p:nvGrpSpPr>
          <p:grpSpPr>
            <a:xfrm>
              <a:off x="0" y="0"/>
              <a:ext cx="2082800" cy="1836420"/>
              <a:chOff x="0" y="0"/>
              <a:chExt cx="2082800" cy="1836420"/>
            </a:xfrm>
          </p:grpSpPr>
          <p:pic>
            <p:nvPicPr>
              <p:cNvPr id="10" name="Picture 9" descr="A picture containing plant, building, outdoor, pink&#10;&#10;Description automatically generated">
                <a:extLst>
                  <a:ext uri="{FF2B5EF4-FFF2-40B4-BE49-F238E27FC236}">
                    <a16:creationId xmlns:a16="http://schemas.microsoft.com/office/drawing/2014/main" id="{D84B4EBB-A55C-4E03-15C3-B1689DFC3E1E}"/>
                  </a:ext>
                </a:extLst>
              </p:cNvPr>
              <p:cNvPicPr>
                <a:picLocks noChangeAspect="1"/>
              </p:cNvPicPr>
              <p:nvPr/>
            </p:nvPicPr>
            <p:blipFill rotWithShape="1">
              <a:blip r:embed="rId3"/>
              <a:srcRect l="41875" t="12227" r="6843" b="27485"/>
              <a:stretch/>
            </p:blipFill>
            <p:spPr bwMode="auto">
              <a:xfrm>
                <a:off x="0" y="0"/>
                <a:ext cx="2082800" cy="1836420"/>
              </a:xfrm>
              <a:prstGeom prst="rect">
                <a:avLst/>
              </a:prstGeom>
              <a:ln>
                <a:noFill/>
              </a:ln>
              <a:extLst>
                <a:ext uri="{53640926-AAD7-44D8-BBD7-CCE9431645EC}">
                  <a14:shadowObscured xmlns:a14="http://schemas.microsoft.com/office/drawing/2010/main"/>
                </a:ext>
              </a:extLst>
            </p:spPr>
          </p:pic>
          <p:grpSp>
            <p:nvGrpSpPr>
              <p:cNvPr id="11" name="Group 10">
                <a:extLst>
                  <a:ext uri="{FF2B5EF4-FFF2-40B4-BE49-F238E27FC236}">
                    <a16:creationId xmlns:a16="http://schemas.microsoft.com/office/drawing/2014/main" id="{BA4F67BA-C347-37F6-3718-43D50BACE846}"/>
                  </a:ext>
                </a:extLst>
              </p:cNvPr>
              <p:cNvGrpSpPr/>
              <p:nvPr/>
            </p:nvGrpSpPr>
            <p:grpSpPr>
              <a:xfrm>
                <a:off x="1193800" y="194733"/>
                <a:ext cx="838200" cy="270934"/>
                <a:chOff x="0" y="0"/>
                <a:chExt cx="838200" cy="270934"/>
              </a:xfrm>
            </p:grpSpPr>
            <p:sp>
              <p:nvSpPr>
                <p:cNvPr id="21" name="Text Box 2">
                  <a:extLst>
                    <a:ext uri="{FF2B5EF4-FFF2-40B4-BE49-F238E27FC236}">
                      <a16:creationId xmlns:a16="http://schemas.microsoft.com/office/drawing/2014/main" id="{98D958D6-1610-3A35-0682-8E1BD601A119}"/>
                    </a:ext>
                  </a:extLst>
                </p:cNvPr>
                <p:cNvSpPr txBox="1"/>
                <p:nvPr/>
              </p:nvSpPr>
              <p:spPr>
                <a:xfrm>
                  <a:off x="262467" y="0"/>
                  <a:ext cx="575733" cy="27093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Sepal</a:t>
                  </a:r>
                </a:p>
              </p:txBody>
            </p:sp>
            <p:cxnSp>
              <p:nvCxnSpPr>
                <p:cNvPr id="22" name="Straight Arrow Connector 21">
                  <a:extLst>
                    <a:ext uri="{FF2B5EF4-FFF2-40B4-BE49-F238E27FC236}">
                      <a16:creationId xmlns:a16="http://schemas.microsoft.com/office/drawing/2014/main" id="{76A568CD-33FD-2C7F-E621-44F7FEECC3F6}"/>
                    </a:ext>
                  </a:extLst>
                </p:cNvPr>
                <p:cNvCxnSpPr/>
                <p:nvPr/>
              </p:nvCxnSpPr>
              <p:spPr>
                <a:xfrm flipH="1" flipV="1">
                  <a:off x="0" y="0"/>
                  <a:ext cx="262467" cy="11853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8DC995A0-13B4-4993-ABCA-83A80C1A98FF}"/>
                  </a:ext>
                </a:extLst>
              </p:cNvPr>
              <p:cNvGrpSpPr/>
              <p:nvPr/>
            </p:nvGrpSpPr>
            <p:grpSpPr>
              <a:xfrm>
                <a:off x="1058333" y="618067"/>
                <a:ext cx="973667" cy="270934"/>
                <a:chOff x="0" y="0"/>
                <a:chExt cx="973667" cy="270934"/>
              </a:xfrm>
            </p:grpSpPr>
            <p:sp>
              <p:nvSpPr>
                <p:cNvPr id="19" name="Text Box 2">
                  <a:extLst>
                    <a:ext uri="{FF2B5EF4-FFF2-40B4-BE49-F238E27FC236}">
                      <a16:creationId xmlns:a16="http://schemas.microsoft.com/office/drawing/2014/main" id="{B0A999E1-9EAE-4577-3A49-CD9F95E36DC4}"/>
                    </a:ext>
                  </a:extLst>
                </p:cNvPr>
                <p:cNvSpPr txBox="1"/>
                <p:nvPr/>
              </p:nvSpPr>
              <p:spPr>
                <a:xfrm>
                  <a:off x="397934" y="0"/>
                  <a:ext cx="575733" cy="27093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n-GB"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Petal</a:t>
                  </a:r>
                </a:p>
              </p:txBody>
            </p:sp>
            <p:cxnSp>
              <p:nvCxnSpPr>
                <p:cNvPr id="20" name="Straight Arrow Connector 19">
                  <a:extLst>
                    <a:ext uri="{FF2B5EF4-FFF2-40B4-BE49-F238E27FC236}">
                      <a16:creationId xmlns:a16="http://schemas.microsoft.com/office/drawing/2014/main" id="{D0A035C6-7832-093D-7B08-446FD50A3DDE}"/>
                    </a:ext>
                  </a:extLst>
                </p:cNvPr>
                <p:cNvCxnSpPr/>
                <p:nvPr/>
              </p:nvCxnSpPr>
              <p:spPr>
                <a:xfrm flipH="1">
                  <a:off x="0" y="118533"/>
                  <a:ext cx="397722" cy="8509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14B94AFE-092F-653A-5D36-18685637B897}"/>
                  </a:ext>
                </a:extLst>
              </p:cNvPr>
              <p:cNvGrpSpPr/>
              <p:nvPr/>
            </p:nvGrpSpPr>
            <p:grpSpPr>
              <a:xfrm>
                <a:off x="1004147" y="1007533"/>
                <a:ext cx="1078441" cy="270934"/>
                <a:chOff x="-54186" y="0"/>
                <a:chExt cx="1078441" cy="270934"/>
              </a:xfrm>
            </p:grpSpPr>
            <p:sp>
              <p:nvSpPr>
                <p:cNvPr id="17" name="Text Box 2">
                  <a:extLst>
                    <a:ext uri="{FF2B5EF4-FFF2-40B4-BE49-F238E27FC236}">
                      <a16:creationId xmlns:a16="http://schemas.microsoft.com/office/drawing/2014/main" id="{7CC7C53D-2EC7-84B9-3415-40B88B778755}"/>
                    </a:ext>
                  </a:extLst>
                </p:cNvPr>
                <p:cNvSpPr txBox="1"/>
                <p:nvPr/>
              </p:nvSpPr>
              <p:spPr>
                <a:xfrm>
                  <a:off x="287867" y="0"/>
                  <a:ext cx="736388" cy="27093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Stamen</a:t>
                  </a:r>
                </a:p>
              </p:txBody>
            </p:sp>
            <p:cxnSp>
              <p:nvCxnSpPr>
                <p:cNvPr id="18" name="Straight Arrow Connector 17">
                  <a:extLst>
                    <a:ext uri="{FF2B5EF4-FFF2-40B4-BE49-F238E27FC236}">
                      <a16:creationId xmlns:a16="http://schemas.microsoft.com/office/drawing/2014/main" id="{B71CABB3-39BE-FB27-B5D8-910D3CF2C8DD}"/>
                    </a:ext>
                  </a:extLst>
                </p:cNvPr>
                <p:cNvCxnSpPr/>
                <p:nvPr/>
              </p:nvCxnSpPr>
              <p:spPr>
                <a:xfrm flipH="1">
                  <a:off x="-54186" y="126153"/>
                  <a:ext cx="34163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CE8583C-E4E7-ACE7-687B-4C4DEF63577F}"/>
                  </a:ext>
                </a:extLst>
              </p:cNvPr>
              <p:cNvGrpSpPr/>
              <p:nvPr/>
            </p:nvGrpSpPr>
            <p:grpSpPr>
              <a:xfrm>
                <a:off x="118533" y="1456267"/>
                <a:ext cx="885614" cy="270934"/>
                <a:chOff x="0" y="0"/>
                <a:chExt cx="885614" cy="270934"/>
              </a:xfrm>
            </p:grpSpPr>
            <p:sp>
              <p:nvSpPr>
                <p:cNvPr id="15" name="Text Box 2">
                  <a:extLst>
                    <a:ext uri="{FF2B5EF4-FFF2-40B4-BE49-F238E27FC236}">
                      <a16:creationId xmlns:a16="http://schemas.microsoft.com/office/drawing/2014/main" id="{F06D7933-B749-B45C-D473-1C04B3FD497A}"/>
                    </a:ext>
                  </a:extLst>
                </p:cNvPr>
                <p:cNvSpPr txBox="1"/>
                <p:nvPr/>
              </p:nvSpPr>
              <p:spPr>
                <a:xfrm>
                  <a:off x="0" y="0"/>
                  <a:ext cx="668867" cy="27093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Carpel</a:t>
                  </a: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704DFAF7-CA13-6F56-9108-16D646A92144}"/>
                    </a:ext>
                  </a:extLst>
                </p:cNvPr>
                <p:cNvCxnSpPr/>
                <p:nvPr/>
              </p:nvCxnSpPr>
              <p:spPr>
                <a:xfrm flipV="1">
                  <a:off x="664634" y="0"/>
                  <a:ext cx="220980" cy="13398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8" name="Text Box 1">
              <a:extLst>
                <a:ext uri="{FF2B5EF4-FFF2-40B4-BE49-F238E27FC236}">
                  <a16:creationId xmlns:a16="http://schemas.microsoft.com/office/drawing/2014/main" id="{C0E7ED50-927D-B972-38D0-E15D7E215E4B}"/>
                </a:ext>
              </a:extLst>
            </p:cNvPr>
            <p:cNvSpPr txBox="1"/>
            <p:nvPr/>
          </p:nvSpPr>
          <p:spPr>
            <a:xfrm>
              <a:off x="0" y="1896110"/>
              <a:ext cx="2082800" cy="107933"/>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1000"/>
                </a:spcAft>
              </a:pPr>
              <a:r>
                <a:rPr lang="en-GB"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Image by Gini George from Pixabay (fuscia)</a:t>
              </a:r>
            </a:p>
          </p:txBody>
        </p:sp>
      </p:grpSp>
    </p:spTree>
    <p:extLst>
      <p:ext uri="{BB962C8B-B14F-4D97-AF65-F5344CB8AC3E}">
        <p14:creationId xmlns:p14="http://schemas.microsoft.com/office/powerpoint/2010/main" val="1221012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70D8-0A06-496C-AB06-87843D03CDE9}"/>
              </a:ext>
            </a:extLst>
          </p:cNvPr>
          <p:cNvSpPr>
            <a:spLocks noGrp="1"/>
          </p:cNvSpPr>
          <p:nvPr>
            <p:ph type="title"/>
          </p:nvPr>
        </p:nvSpPr>
        <p:spPr>
          <a:xfrm>
            <a:off x="761999" y="-221650"/>
            <a:ext cx="10668000" cy="1138596"/>
          </a:xfrm>
        </p:spPr>
        <p:txBody>
          <a:bodyPr>
            <a:normAutofit fontScale="90000"/>
          </a:bodyPr>
          <a:lstStyle/>
          <a:p>
            <a:pPr algn="ctr"/>
            <a:br>
              <a:rPr lang="en-GB" u="sng" dirty="0"/>
            </a:br>
            <a:r>
              <a:rPr lang="en-GB" dirty="0"/>
              <a:t>Ground rules</a:t>
            </a:r>
            <a:endParaRPr lang="en-US" dirty="0"/>
          </a:p>
        </p:txBody>
      </p:sp>
      <p:sp>
        <p:nvSpPr>
          <p:cNvPr id="9" name="TextBox 8">
            <a:extLst>
              <a:ext uri="{FF2B5EF4-FFF2-40B4-BE49-F238E27FC236}">
                <a16:creationId xmlns:a16="http://schemas.microsoft.com/office/drawing/2014/main" id="{39E5DE5F-A0C8-1E09-E33F-92A62A7501C7}"/>
              </a:ext>
            </a:extLst>
          </p:cNvPr>
          <p:cNvSpPr txBox="1"/>
          <p:nvPr/>
        </p:nvSpPr>
        <p:spPr>
          <a:xfrm>
            <a:off x="10651594" y="162982"/>
            <a:ext cx="10154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14.6.23</a:t>
            </a:r>
          </a:p>
        </p:txBody>
      </p:sp>
      <p:sp>
        <p:nvSpPr>
          <p:cNvPr id="3" name="Text Box 10">
            <a:extLst>
              <a:ext uri="{FF2B5EF4-FFF2-40B4-BE49-F238E27FC236}">
                <a16:creationId xmlns:a16="http://schemas.microsoft.com/office/drawing/2014/main" id="{966016A0-A062-D11B-26D3-3C402708683D}"/>
              </a:ext>
            </a:extLst>
          </p:cNvPr>
          <p:cNvSpPr txBox="1"/>
          <p:nvPr/>
        </p:nvSpPr>
        <p:spPr>
          <a:xfrm>
            <a:off x="467333" y="787078"/>
            <a:ext cx="11257333" cy="5643703"/>
          </a:xfrm>
          <a:prstGeom prst="roundRect">
            <a:avLst/>
          </a:prstGeom>
          <a:solidFill>
            <a:srgbClr val="F7D5CD"/>
          </a:soli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spcBef>
                <a:spcPts val="1200"/>
              </a:spcBef>
              <a:spcAft>
                <a:spcPts val="0"/>
              </a:spcAft>
              <a:buFont typeface="Symbol" pitchFamily="2" charset="2"/>
              <a:buChar char=""/>
              <a:tabLst>
                <a:tab pos="9271635" algn="r"/>
              </a:tabLst>
            </a:pPr>
            <a:r>
              <a:rPr lang="en-GB" sz="2400" dirty="0">
                <a:solidFill>
                  <a:srgbClr val="D80C31"/>
                </a:solidFill>
                <a:effectLst/>
                <a:latin typeface="Calibri" panose="020F0502020204030204" pitchFamily="34" charset="0"/>
                <a:ea typeface="Calibri" panose="020F0502020204030204" pitchFamily="34" charset="0"/>
                <a:cs typeface="Times New Roman" panose="02020603050405020304" pitchFamily="18" charset="0"/>
              </a:rPr>
              <a:t>Stay with your class group. Don’t wander off and join another class.</a:t>
            </a:r>
            <a:endParaRPr lang="en-GB" sz="2400" dirty="0">
              <a:solidFill>
                <a:srgbClr val="66248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1200"/>
              </a:spcBef>
              <a:spcAft>
                <a:spcPts val="0"/>
              </a:spcAft>
              <a:buFont typeface="Symbol" pitchFamily="2" charset="2"/>
              <a:buChar char=""/>
              <a:tabLst>
                <a:tab pos="9271635" algn="r"/>
              </a:tabLst>
            </a:pPr>
            <a:r>
              <a:rPr lang="en-GB" sz="2400" dirty="0">
                <a:solidFill>
                  <a:srgbClr val="D80C31"/>
                </a:solidFill>
                <a:effectLst/>
                <a:latin typeface="Calibri" panose="020F0502020204030204" pitchFamily="34" charset="0"/>
                <a:ea typeface="Calibri" panose="020F0502020204030204" pitchFamily="34" charset="0"/>
                <a:cs typeface="Times New Roman" panose="02020603050405020304" pitchFamily="18" charset="0"/>
              </a:rPr>
              <a:t>Take care on the roads. Always use the crossings and look both ways for traffic yourself. Don’t assume someone else is looking.</a:t>
            </a:r>
          </a:p>
          <a:p>
            <a:pPr marL="342900" lvl="0" indent="-342900">
              <a:spcBef>
                <a:spcPts val="1200"/>
              </a:spcBef>
              <a:spcAft>
                <a:spcPts val="0"/>
              </a:spcAft>
              <a:buFont typeface="Symbol" pitchFamily="2" charset="2"/>
              <a:buChar char=""/>
              <a:tabLst>
                <a:tab pos="9271635" algn="r"/>
              </a:tabLst>
            </a:pPr>
            <a:r>
              <a:rPr lang="en-GB" sz="2400" dirty="0">
                <a:solidFill>
                  <a:srgbClr val="D80C31"/>
                </a:solidFill>
                <a:latin typeface="Calibri" panose="020F0502020204030204" pitchFamily="34" charset="0"/>
                <a:ea typeface="Calibri" panose="020F0502020204030204" pitchFamily="34" charset="0"/>
                <a:cs typeface="Times New Roman" panose="02020603050405020304" pitchFamily="18" charset="0"/>
              </a:rPr>
              <a:t>On the way to the nature trail we will be on public roads. Keep your eyes open. Stay to one side and do not fill in your table until we get off the roads.</a:t>
            </a:r>
            <a:endParaRPr lang="en-GB" sz="2400" dirty="0">
              <a:solidFill>
                <a:srgbClr val="66248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1200"/>
              </a:spcBef>
              <a:spcAft>
                <a:spcPts val="0"/>
              </a:spcAft>
              <a:buFont typeface="Symbol" pitchFamily="2" charset="2"/>
              <a:buChar char=""/>
              <a:tabLst>
                <a:tab pos="9271635" algn="r"/>
              </a:tabLst>
            </a:pPr>
            <a:r>
              <a:rPr lang="en-GB" sz="2400" dirty="0">
                <a:solidFill>
                  <a:srgbClr val="D80C31"/>
                </a:solidFill>
                <a:effectLst/>
                <a:latin typeface="Calibri" panose="020F0502020204030204" pitchFamily="34" charset="0"/>
                <a:ea typeface="Calibri" panose="020F0502020204030204" pitchFamily="34" charset="0"/>
                <a:cs typeface="Times New Roman" panose="02020603050405020304" pitchFamily="18" charset="0"/>
              </a:rPr>
              <a:t>Watch your step on uneven ground. Stay away from and do not startle cows.</a:t>
            </a:r>
            <a:endParaRPr lang="en-GB" sz="2400" dirty="0">
              <a:solidFill>
                <a:srgbClr val="66248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1200"/>
              </a:spcBef>
              <a:spcAft>
                <a:spcPts val="0"/>
              </a:spcAft>
              <a:buFont typeface="Symbol" pitchFamily="2" charset="2"/>
              <a:buChar char=""/>
              <a:tabLst>
                <a:tab pos="9271635" algn="r"/>
              </a:tabLst>
            </a:pPr>
            <a:r>
              <a:rPr lang="en-GB" sz="2400" b="1" dirty="0">
                <a:solidFill>
                  <a:srgbClr val="D80C31"/>
                </a:solidFill>
                <a:effectLst/>
                <a:latin typeface="Calibri" panose="020F0502020204030204" pitchFamily="34" charset="0"/>
                <a:ea typeface="Calibri" panose="020F0502020204030204" pitchFamily="34" charset="0"/>
                <a:cs typeface="Times New Roman" panose="02020603050405020304" pitchFamily="18" charset="0"/>
              </a:rPr>
              <a:t>You should pick one daisy, do not pick any other flowers.</a:t>
            </a:r>
          </a:p>
          <a:p>
            <a:pPr marL="342900" lvl="0" indent="-342900">
              <a:spcBef>
                <a:spcPts val="1200"/>
              </a:spcBef>
              <a:spcAft>
                <a:spcPts val="0"/>
              </a:spcAft>
              <a:buFont typeface="Symbol" pitchFamily="2" charset="2"/>
              <a:buChar char=""/>
              <a:tabLst>
                <a:tab pos="9271635" algn="r"/>
              </a:tabLst>
            </a:pPr>
            <a:r>
              <a:rPr lang="en-GB" sz="2400" dirty="0">
                <a:solidFill>
                  <a:srgbClr val="D80C31"/>
                </a:solidFill>
                <a:effectLst/>
                <a:latin typeface="Calibri" panose="020F0502020204030204" pitchFamily="34" charset="0"/>
                <a:ea typeface="Calibri" panose="020F0502020204030204" pitchFamily="34" charset="0"/>
                <a:cs typeface="Times New Roman" panose="02020603050405020304" pitchFamily="18" charset="0"/>
              </a:rPr>
              <a:t>Watch out for nettles and brambles.</a:t>
            </a:r>
          </a:p>
          <a:p>
            <a:pPr marL="342900" lvl="0" indent="-342900">
              <a:spcBef>
                <a:spcPts val="1200"/>
              </a:spcBef>
              <a:spcAft>
                <a:spcPts val="0"/>
              </a:spcAft>
              <a:buFont typeface="Symbol" pitchFamily="2" charset="2"/>
              <a:buChar char=""/>
              <a:tabLst>
                <a:tab pos="9271635" algn="r"/>
              </a:tabLst>
            </a:pPr>
            <a:r>
              <a:rPr lang="en-GB" sz="2400" dirty="0">
                <a:solidFill>
                  <a:srgbClr val="D80C31"/>
                </a:solidFill>
                <a:effectLst/>
                <a:latin typeface="Calibri" panose="020F0502020204030204" pitchFamily="34" charset="0"/>
                <a:ea typeface="Calibri" panose="020F0502020204030204" pitchFamily="34" charset="0"/>
                <a:cs typeface="Times New Roman" panose="02020603050405020304" pitchFamily="18" charset="0"/>
              </a:rPr>
              <a:t>Let your teacher know BEFORE going out if you have a history of experiencing strong allergic reactions to bites or stings.</a:t>
            </a:r>
          </a:p>
          <a:p>
            <a:pPr marL="342900" lvl="0" indent="-342900">
              <a:spcBef>
                <a:spcPts val="1200"/>
              </a:spcBef>
              <a:spcAft>
                <a:spcPts val="0"/>
              </a:spcAft>
              <a:buFont typeface="Symbol" pitchFamily="2" charset="2"/>
              <a:buChar char=""/>
              <a:tabLst>
                <a:tab pos="9271635" algn="r"/>
              </a:tabLst>
            </a:pPr>
            <a:r>
              <a:rPr lang="en-GB" sz="2400" dirty="0">
                <a:solidFill>
                  <a:srgbClr val="D80C31"/>
                </a:solidFill>
                <a:latin typeface="Calibri" panose="020F0502020204030204" pitchFamily="34" charset="0"/>
                <a:ea typeface="Calibri" panose="020F0502020204030204" pitchFamily="34" charset="0"/>
                <a:cs typeface="Times New Roman" panose="02020603050405020304" pitchFamily="18" charset="0"/>
              </a:rPr>
              <a:t>If you don’t know the name of a plant, just describe it. Ask your teacher for help.</a:t>
            </a:r>
            <a:endParaRPr lang="en-GB" sz="2400" dirty="0">
              <a:solidFill>
                <a:srgbClr val="662483"/>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2400" dirty="0">
                <a:solidFill>
                  <a:srgbClr val="D80C3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428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109659-A3E5-E1EA-CEEB-7C996B77AF16}"/>
              </a:ext>
            </a:extLst>
          </p:cNvPr>
          <p:cNvSpPr txBox="1"/>
          <p:nvPr/>
        </p:nvSpPr>
        <p:spPr>
          <a:xfrm>
            <a:off x="749508" y="428843"/>
            <a:ext cx="1010941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5400" dirty="0"/>
              <a:t>When we return (or next lesson)</a:t>
            </a:r>
          </a:p>
        </p:txBody>
      </p:sp>
      <p:sp>
        <p:nvSpPr>
          <p:cNvPr id="5" name="Rounded Rectangle 4">
            <a:extLst>
              <a:ext uri="{FF2B5EF4-FFF2-40B4-BE49-F238E27FC236}">
                <a16:creationId xmlns:a16="http://schemas.microsoft.com/office/drawing/2014/main" id="{BAEB6A75-6BE2-8CED-F887-BBFCD70CCF2C}"/>
              </a:ext>
            </a:extLst>
          </p:cNvPr>
          <p:cNvSpPr/>
          <p:nvPr/>
        </p:nvSpPr>
        <p:spPr>
          <a:xfrm>
            <a:off x="939726" y="4073576"/>
            <a:ext cx="10782580" cy="990600"/>
          </a:xfrm>
          <a:prstGeom prst="round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n-GB" sz="3200" dirty="0">
                <a:effectLst/>
                <a:latin typeface="Calibri" panose="020F0502020204030204" pitchFamily="34" charset="0"/>
                <a:ea typeface="Calibri" panose="020F0502020204030204" pitchFamily="34" charset="0"/>
                <a:cs typeface="Times New Roman" panose="02020603050405020304" pitchFamily="18" charset="0"/>
              </a:rPr>
              <a:t>How reasonable is it to say that Fibonacci numbers are common in nature?</a:t>
            </a:r>
          </a:p>
          <a:p>
            <a:pPr>
              <a:lnSpc>
                <a:spcPct val="107000"/>
              </a:lnSpc>
            </a:pP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9E07A23-F113-EC31-44CB-F0742404CA9E}"/>
              </a:ext>
            </a:extLst>
          </p:cNvPr>
          <p:cNvSpPr txBox="1"/>
          <p:nvPr/>
        </p:nvSpPr>
        <p:spPr>
          <a:xfrm>
            <a:off x="939726" y="2240097"/>
            <a:ext cx="10782579" cy="2176686"/>
          </a:xfrm>
          <a:prstGeom prst="rect">
            <a:avLst/>
          </a:prstGeom>
          <a:noFill/>
        </p:spPr>
        <p:txBody>
          <a:bodyPr wrap="square">
            <a:spAutoFit/>
          </a:bodyPr>
          <a:lstStyle/>
          <a:p>
            <a:pPr>
              <a:lnSpc>
                <a:spcPct val="107000"/>
              </a:lnSpc>
            </a:pPr>
            <a:r>
              <a:rPr lang="en-GB" sz="3200" dirty="0">
                <a:latin typeface="Calibri" panose="020F0502020204030204" pitchFamily="34" charset="0"/>
                <a:ea typeface="Calibri" panose="020F0502020204030204" pitchFamily="34" charset="0"/>
                <a:cs typeface="Times New Roman" panose="02020603050405020304" pitchFamily="18" charset="0"/>
              </a:rPr>
              <a:t>Fill in your classes results in the </a:t>
            </a:r>
            <a:r>
              <a:rPr lang="en-GB" sz="3200" dirty="0">
                <a:solidFill>
                  <a:srgbClr val="00B0F0"/>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daisy spreadsheet </a:t>
            </a:r>
            <a:r>
              <a:rPr lang="en-GB" sz="3200" dirty="0">
                <a:latin typeface="Calibri" panose="020F0502020204030204" pitchFamily="34" charset="0"/>
                <a:ea typeface="Calibri" panose="020F0502020204030204" pitchFamily="34" charset="0"/>
                <a:cs typeface="Times New Roman" panose="02020603050405020304" pitchFamily="18" charset="0"/>
              </a:rPr>
              <a:t>and look at the </a:t>
            </a:r>
            <a:r>
              <a:rPr lang="en-GB" sz="3200" b="1" dirty="0">
                <a:latin typeface="Calibri" panose="020F0502020204030204" pitchFamily="34" charset="0"/>
                <a:ea typeface="Calibri" panose="020F0502020204030204" pitchFamily="34" charset="0"/>
                <a:cs typeface="Times New Roman" panose="02020603050405020304" pitchFamily="18" charset="0"/>
              </a:rPr>
              <a:t>modal groups</a:t>
            </a:r>
            <a:r>
              <a:rPr lang="en-GB" sz="3200" dirty="0">
                <a:latin typeface="Calibri" panose="020F0502020204030204" pitchFamily="34" charset="0"/>
                <a:ea typeface="Calibri" panose="020F0502020204030204" pitchFamily="34" charset="0"/>
                <a:cs typeface="Times New Roman" panose="02020603050405020304" pitchFamily="18" charset="0"/>
              </a:rPr>
              <a:t>. Do they tend to be Fibonacci numbers?</a:t>
            </a:r>
          </a:p>
          <a:p>
            <a:pPr>
              <a:lnSpc>
                <a:spcPct val="107000"/>
              </a:lnSpc>
            </a:pP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830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 name="Picture 4" descr="A picture containing text, screenshot, diagram, font&#10;&#10;Description automatically generated">
            <a:extLst>
              <a:ext uri="{FF2B5EF4-FFF2-40B4-BE49-F238E27FC236}">
                <a16:creationId xmlns:a16="http://schemas.microsoft.com/office/drawing/2014/main" id="{E785E706-898E-DC12-2276-C8E4B4B5596A}"/>
              </a:ext>
            </a:extLst>
          </p:cNvPr>
          <p:cNvPicPr>
            <a:picLocks noChangeAspect="1"/>
          </p:cNvPicPr>
          <p:nvPr/>
        </p:nvPicPr>
        <p:blipFill rotWithShape="1">
          <a:blip r:embed="rId3">
            <a:extLst>
              <a:ext uri="{28A0092B-C50C-407E-A947-70E740481C1C}">
                <a14:useLocalDpi xmlns:a14="http://schemas.microsoft.com/office/drawing/2010/main" val="0"/>
              </a:ext>
            </a:extLst>
          </a:blip>
          <a:srcRect r="1962" b="-2"/>
          <a:stretch/>
        </p:blipFill>
        <p:spPr>
          <a:xfrm>
            <a:off x="436897" y="1174067"/>
            <a:ext cx="6129786" cy="5455380"/>
          </a:xfrm>
          <a:prstGeom prst="roundRect">
            <a:avLst/>
          </a:prstGeom>
        </p:spPr>
      </p:pic>
      <p:grpSp>
        <p:nvGrpSpPr>
          <p:cNvPr id="10" name="Group 9">
            <a:extLst>
              <a:ext uri="{FF2B5EF4-FFF2-40B4-BE49-F238E27FC236}">
                <a16:creationId xmlns:a16="http://schemas.microsoft.com/office/drawing/2014/main" id="{093D6A5E-86FA-6196-73DA-2DAE4C24D721}"/>
              </a:ext>
            </a:extLst>
          </p:cNvPr>
          <p:cNvGrpSpPr/>
          <p:nvPr/>
        </p:nvGrpSpPr>
        <p:grpSpPr>
          <a:xfrm>
            <a:off x="7214642" y="1506326"/>
            <a:ext cx="4540461" cy="4790862"/>
            <a:chOff x="5519" y="0"/>
            <a:chExt cx="11293854" cy="3400131"/>
          </a:xfrm>
          <a:solidFill>
            <a:srgbClr val="F7D5CD"/>
          </a:solidFill>
        </p:grpSpPr>
        <p:sp>
          <p:nvSpPr>
            <p:cNvPr id="11" name="Rectangle: Rounded Corners 10">
              <a:extLst>
                <a:ext uri="{FF2B5EF4-FFF2-40B4-BE49-F238E27FC236}">
                  <a16:creationId xmlns:a16="http://schemas.microsoft.com/office/drawing/2014/main" id="{4D6C0624-CBAF-C777-E828-2A213CE0C34E}"/>
                </a:ext>
              </a:extLst>
            </p:cNvPr>
            <p:cNvSpPr/>
            <p:nvPr/>
          </p:nvSpPr>
          <p:spPr>
            <a:xfrm>
              <a:off x="5519" y="0"/>
              <a:ext cx="11293854" cy="3400131"/>
            </a:xfrm>
            <a:prstGeom prst="roundRect">
              <a:avLst>
                <a:gd name="adj" fmla="val 10000"/>
              </a:avLst>
            </a:prstGeom>
            <a:grpFill/>
            <a:ln w="6350">
              <a:solidFill>
                <a:srgbClr val="D80C31"/>
              </a:solidFill>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 name="Rectangle: Rounded Corners 4">
              <a:extLst>
                <a:ext uri="{FF2B5EF4-FFF2-40B4-BE49-F238E27FC236}">
                  <a16:creationId xmlns:a16="http://schemas.microsoft.com/office/drawing/2014/main" id="{EE926A67-2157-F6A3-08E0-A917B6A06395}"/>
                </a:ext>
              </a:extLst>
            </p:cNvPr>
            <p:cNvSpPr txBox="1"/>
            <p:nvPr/>
          </p:nvSpPr>
          <p:spPr>
            <a:xfrm>
              <a:off x="5519" y="0"/>
              <a:ext cx="11293854" cy="1020039"/>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rot="0" spcFirstLastPara="0" vert="horz" wrap="square" lIns="91440" tIns="45720" rIns="91440" bIns="45720" numCol="1" spcCol="1270" rtlCol="0" fromWordArt="0" anchor="t" anchorCtr="0" forceAA="0" compatLnSpc="1">
              <a:prstTxWarp prst="textNoShape">
                <a:avLst/>
              </a:prstTxWarp>
              <a:noAutofit/>
            </a:bodyPr>
            <a:lstStyle/>
            <a:p>
              <a:pPr marL="0" lvl="0" indent="0" algn="ctr" defTabSz="914400" rtl="0" eaLnBrk="1" latinLnBrk="0" hangingPunct="1">
                <a:lnSpc>
                  <a:spcPct val="107000"/>
                </a:lnSpc>
                <a:spcBef>
                  <a:spcPct val="0"/>
                </a:spcBef>
                <a:spcAft>
                  <a:spcPct val="35000"/>
                </a:spcAft>
                <a:buNone/>
              </a:pPr>
              <a:r>
                <a:rPr lang="en-GB" sz="2800" b="1" kern="1200" dirty="0">
                  <a:solidFill>
                    <a:srgbClr val="D80C31"/>
                  </a:solidFill>
                  <a:effectLst/>
                  <a:latin typeface="Calibri" panose="020F0502020204030204" pitchFamily="34" charset="0"/>
                  <a:ea typeface="Calibri" panose="020F0502020204030204" pitchFamily="34" charset="0"/>
                  <a:cs typeface="Times New Roman" panose="02020603050405020304" pitchFamily="18" charset="0"/>
                </a:rPr>
                <a:t>Lesson 4 - </a:t>
              </a:r>
              <a:r>
                <a:rPr lang="en-GB" sz="2800" b="1" dirty="0">
                  <a:solidFill>
                    <a:srgbClr val="D80C31"/>
                  </a:solidFill>
                  <a:latin typeface="Calibri" panose="020F0502020204030204" pitchFamily="34" charset="0"/>
                  <a:ea typeface="Calibri" panose="020F0502020204030204" pitchFamily="34" charset="0"/>
                  <a:cs typeface="Times New Roman" panose="02020603050405020304" pitchFamily="18" charset="0"/>
                </a:rPr>
                <a:t>Investigate</a:t>
              </a:r>
              <a:endParaRPr lang="en-GB" sz="2800" b="1" kern="1200" dirty="0">
                <a:solidFill>
                  <a:srgbClr val="D80C3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9" name="Title 1">
            <a:extLst>
              <a:ext uri="{FF2B5EF4-FFF2-40B4-BE49-F238E27FC236}">
                <a16:creationId xmlns:a16="http://schemas.microsoft.com/office/drawing/2014/main" id="{5E4F0803-D325-9B19-6747-126EED201D1C}"/>
              </a:ext>
            </a:extLst>
          </p:cNvPr>
          <p:cNvSpPr txBox="1">
            <a:spLocks/>
          </p:cNvSpPr>
          <p:nvPr/>
        </p:nvSpPr>
        <p:spPr>
          <a:xfrm>
            <a:off x="937364" y="-1109421"/>
            <a:ext cx="10668000" cy="2237638"/>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GB" u="sng" dirty="0"/>
            </a:br>
            <a:br>
              <a:rPr lang="en-GB" dirty="0"/>
            </a:br>
            <a:r>
              <a:rPr lang="en-GB" dirty="0"/>
              <a:t>Can Maths help me get better at art?</a:t>
            </a:r>
            <a:br>
              <a:rPr lang="en-GB" dirty="0"/>
            </a:br>
            <a:r>
              <a:rPr lang="en-GB" sz="4000" dirty="0"/>
              <a:t>LO: Investigate the Golden Ratio</a:t>
            </a:r>
            <a:endParaRPr lang="en-US" sz="4000" dirty="0"/>
          </a:p>
        </p:txBody>
      </p:sp>
      <p:sp>
        <p:nvSpPr>
          <p:cNvPr id="2" name="Rectangle: Rounded Corners 24">
            <a:extLst>
              <a:ext uri="{FF2B5EF4-FFF2-40B4-BE49-F238E27FC236}">
                <a16:creationId xmlns:a16="http://schemas.microsoft.com/office/drawing/2014/main" id="{201A88A0-4975-6267-1C5B-BACE3F9CF765}"/>
              </a:ext>
            </a:extLst>
          </p:cNvPr>
          <p:cNvSpPr/>
          <p:nvPr/>
        </p:nvSpPr>
        <p:spPr>
          <a:xfrm>
            <a:off x="7527309" y="2176319"/>
            <a:ext cx="3846969" cy="3175355"/>
          </a:xfrm>
          <a:prstGeom prst="roundRect">
            <a:avLst>
              <a:gd name="adj" fmla="val 10000"/>
            </a:avLst>
          </a:prstGeom>
          <a:solidFill>
            <a:srgbClr val="D80C31"/>
          </a:solidFill>
          <a:ln w="6350" cap="flat" cmpd="sng" algn="ctr">
            <a:solidFill>
              <a:srgbClr val="F07D00"/>
            </a:solidFill>
            <a:prstDash val="solid"/>
            <a:miter lim="800000"/>
          </a:ln>
          <a:effectLst/>
        </p:spPr>
        <p:style>
          <a:lnRef idx="2">
            <a:scrgbClr r="0" g="0" b="0"/>
          </a:lnRef>
          <a:fillRef idx="1">
            <a:scrgbClr r="0" g="0" b="0"/>
          </a:fillRef>
          <a:effectRef idx="0">
            <a:scrgbClr r="0" g="0" b="0"/>
          </a:effectRef>
          <a:fontRef idx="minor">
            <a:schemeClr val="lt1"/>
          </a:fontRef>
        </p:style>
      </p:sp>
      <p:sp>
        <p:nvSpPr>
          <p:cNvPr id="3" name="Rectangle: Rounded Corners 4">
            <a:extLst>
              <a:ext uri="{FF2B5EF4-FFF2-40B4-BE49-F238E27FC236}">
                <a16:creationId xmlns:a16="http://schemas.microsoft.com/office/drawing/2014/main" id="{19CB0706-FCAC-09F3-53B6-8C9CF64E6E1A}"/>
              </a:ext>
            </a:extLst>
          </p:cNvPr>
          <p:cNvSpPr txBox="1"/>
          <p:nvPr/>
        </p:nvSpPr>
        <p:spPr>
          <a:xfrm>
            <a:off x="7585710" y="2278298"/>
            <a:ext cx="3798324" cy="871991"/>
          </a:xfrm>
          <a:prstGeom prst="rect">
            <a:avLst/>
          </a:prstGeom>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1270" rtlCol="0" fromWordArt="0" anchor="t" anchorCtr="0" forceAA="0" compatLnSpc="1">
            <a:prstTxWarp prst="textNoShape">
              <a:avLst/>
            </a:prstTxWarp>
            <a:noAutofit/>
          </a:bodyPr>
          <a:lstStyle>
            <a:defPPr>
              <a:defRPr lang="en-GB"/>
            </a:defPPr>
            <a:lvl1pPr lvl="0" indent="0">
              <a:lnSpc>
                <a:spcPct val="107000"/>
              </a:lnSpc>
              <a:spcBef>
                <a:spcPct val="0"/>
              </a:spcBef>
              <a:spcAft>
                <a:spcPct val="35000"/>
              </a:spcAft>
              <a:buNone/>
              <a:defRPr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US" dirty="0"/>
              <a:t>What is the Golden Ratio?</a:t>
            </a:r>
          </a:p>
        </p:txBody>
      </p:sp>
      <p:sp>
        <p:nvSpPr>
          <p:cNvPr id="4" name="Rectangle: Rounded Corners 4">
            <a:extLst>
              <a:ext uri="{FF2B5EF4-FFF2-40B4-BE49-F238E27FC236}">
                <a16:creationId xmlns:a16="http://schemas.microsoft.com/office/drawing/2014/main" id="{B035011B-A218-25B8-103F-BCF63DBA4F71}"/>
              </a:ext>
            </a:extLst>
          </p:cNvPr>
          <p:cNvSpPr txBox="1"/>
          <p:nvPr/>
        </p:nvSpPr>
        <p:spPr>
          <a:xfrm>
            <a:off x="7517553" y="3328000"/>
            <a:ext cx="3798324" cy="871991"/>
          </a:xfrm>
          <a:prstGeom prst="rect">
            <a:avLst/>
          </a:prstGeom>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1270" rtlCol="0" fromWordArt="0" anchor="t" anchorCtr="0" forceAA="0" compatLnSpc="1">
            <a:prstTxWarp prst="textNoShape">
              <a:avLst/>
            </a:prstTxWarp>
            <a:noAutofit/>
          </a:bodyPr>
          <a:lstStyle>
            <a:defPPr>
              <a:defRPr lang="en-GB"/>
            </a:defPPr>
            <a:lvl1pPr lvl="0" indent="0">
              <a:lnSpc>
                <a:spcPct val="107000"/>
              </a:lnSpc>
              <a:spcBef>
                <a:spcPct val="0"/>
              </a:spcBef>
              <a:spcAft>
                <a:spcPct val="35000"/>
              </a:spcAft>
              <a:buNone/>
              <a:defRPr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GB" dirty="0"/>
              <a:t>Find the</a:t>
            </a:r>
            <a:r>
              <a:rPr lang="en-GB" sz="2800" dirty="0">
                <a:effectLst/>
              </a:rPr>
              <a:t> Golden Ratio in the human body</a:t>
            </a:r>
            <a:endParaRPr lang="en-US" dirty="0"/>
          </a:p>
        </p:txBody>
      </p:sp>
    </p:spTree>
    <p:extLst>
      <p:ext uri="{BB962C8B-B14F-4D97-AF65-F5344CB8AC3E}">
        <p14:creationId xmlns:p14="http://schemas.microsoft.com/office/powerpoint/2010/main" val="99990841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109659-A3E5-E1EA-CEEB-7C996B77AF16}"/>
              </a:ext>
            </a:extLst>
          </p:cNvPr>
          <p:cNvSpPr txBox="1"/>
          <p:nvPr/>
        </p:nvSpPr>
        <p:spPr>
          <a:xfrm>
            <a:off x="749508" y="428843"/>
            <a:ext cx="1010941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5400" dirty="0"/>
              <a:t>Feedback from last lesson</a:t>
            </a:r>
          </a:p>
        </p:txBody>
      </p:sp>
      <p:sp>
        <p:nvSpPr>
          <p:cNvPr id="5" name="Rounded Rectangle 4">
            <a:extLst>
              <a:ext uri="{FF2B5EF4-FFF2-40B4-BE49-F238E27FC236}">
                <a16:creationId xmlns:a16="http://schemas.microsoft.com/office/drawing/2014/main" id="{BAEB6A75-6BE2-8CED-F887-BBFCD70CCF2C}"/>
              </a:ext>
            </a:extLst>
          </p:cNvPr>
          <p:cNvSpPr/>
          <p:nvPr/>
        </p:nvSpPr>
        <p:spPr>
          <a:xfrm>
            <a:off x="939726" y="4073576"/>
            <a:ext cx="10782580" cy="990600"/>
          </a:xfrm>
          <a:prstGeom prst="round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n-GB" sz="3200" dirty="0">
                <a:effectLst/>
                <a:latin typeface="Calibri" panose="020F0502020204030204" pitchFamily="34" charset="0"/>
                <a:ea typeface="Calibri" panose="020F0502020204030204" pitchFamily="34" charset="0"/>
                <a:cs typeface="Times New Roman" panose="02020603050405020304" pitchFamily="18" charset="0"/>
              </a:rPr>
              <a:t>How reasonable is it to say that Fibonacci numbers are common in nature?</a:t>
            </a:r>
          </a:p>
          <a:p>
            <a:pPr>
              <a:lnSpc>
                <a:spcPct val="107000"/>
              </a:lnSpc>
            </a:pP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9E07A23-F113-EC31-44CB-F0742404CA9E}"/>
              </a:ext>
            </a:extLst>
          </p:cNvPr>
          <p:cNvSpPr txBox="1"/>
          <p:nvPr/>
        </p:nvSpPr>
        <p:spPr>
          <a:xfrm>
            <a:off x="939726" y="2240097"/>
            <a:ext cx="10782579" cy="2176686"/>
          </a:xfrm>
          <a:prstGeom prst="rect">
            <a:avLst/>
          </a:prstGeom>
          <a:noFill/>
        </p:spPr>
        <p:txBody>
          <a:bodyPr wrap="square">
            <a:spAutoFit/>
          </a:bodyPr>
          <a:lstStyle/>
          <a:p>
            <a:pPr>
              <a:lnSpc>
                <a:spcPct val="107000"/>
              </a:lnSpc>
            </a:pPr>
            <a:r>
              <a:rPr lang="en-GB" sz="3200" dirty="0">
                <a:latin typeface="Calibri" panose="020F0502020204030204" pitchFamily="34" charset="0"/>
                <a:ea typeface="Calibri" panose="020F0502020204030204" pitchFamily="34" charset="0"/>
                <a:cs typeface="Times New Roman" panose="02020603050405020304" pitchFamily="18" charset="0"/>
              </a:rPr>
              <a:t>Fill in your class results in the </a:t>
            </a:r>
            <a:r>
              <a:rPr lang="en-GB" sz="3200" dirty="0">
                <a:solidFill>
                  <a:srgbClr val="00B0F0"/>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daisy spreadsheet </a:t>
            </a:r>
            <a:r>
              <a:rPr lang="en-GB" sz="3200" dirty="0">
                <a:latin typeface="Calibri" panose="020F0502020204030204" pitchFamily="34" charset="0"/>
                <a:ea typeface="Calibri" panose="020F0502020204030204" pitchFamily="34" charset="0"/>
                <a:cs typeface="Times New Roman" panose="02020603050405020304" pitchFamily="18" charset="0"/>
              </a:rPr>
              <a:t>and look at the </a:t>
            </a:r>
            <a:r>
              <a:rPr lang="en-GB" sz="3200" b="1" dirty="0">
                <a:latin typeface="Calibri" panose="020F0502020204030204" pitchFamily="34" charset="0"/>
                <a:ea typeface="Calibri" panose="020F0502020204030204" pitchFamily="34" charset="0"/>
                <a:cs typeface="Times New Roman" panose="02020603050405020304" pitchFamily="18" charset="0"/>
              </a:rPr>
              <a:t>modal groups</a:t>
            </a:r>
            <a:r>
              <a:rPr lang="en-GB" sz="3200" dirty="0">
                <a:latin typeface="Calibri" panose="020F0502020204030204" pitchFamily="34" charset="0"/>
                <a:ea typeface="Calibri" panose="020F0502020204030204" pitchFamily="34" charset="0"/>
                <a:cs typeface="Times New Roman" panose="02020603050405020304" pitchFamily="18" charset="0"/>
              </a:rPr>
              <a:t>. Do they tend to be Fibonacci numbers?</a:t>
            </a:r>
          </a:p>
          <a:p>
            <a:pPr>
              <a:lnSpc>
                <a:spcPct val="107000"/>
              </a:lnSpc>
            </a:pP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4706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70D8-0A06-496C-AB06-87843D03CDE9}"/>
              </a:ext>
            </a:extLst>
          </p:cNvPr>
          <p:cNvSpPr>
            <a:spLocks noGrp="1"/>
          </p:cNvSpPr>
          <p:nvPr>
            <p:ph type="title"/>
          </p:nvPr>
        </p:nvSpPr>
        <p:spPr>
          <a:xfrm>
            <a:off x="2148113" y="621503"/>
            <a:ext cx="8966435" cy="1874954"/>
          </a:xfrm>
        </p:spPr>
        <p:txBody>
          <a:bodyPr>
            <a:normAutofit fontScale="90000"/>
          </a:bodyPr>
          <a:lstStyle/>
          <a:p>
            <a:pPr algn="ctr"/>
            <a:br>
              <a:rPr lang="en-GB" u="sng" dirty="0"/>
            </a:br>
            <a:br>
              <a:rPr lang="en-GB" dirty="0"/>
            </a:br>
            <a:r>
              <a:rPr lang="en-GB" dirty="0"/>
              <a:t>Can Maths help me get better at art?</a:t>
            </a:r>
            <a:br>
              <a:rPr lang="en-GB" dirty="0"/>
            </a:br>
            <a:r>
              <a:rPr lang="en-GB" sz="4900" dirty="0"/>
              <a:t>LO: Investigate the Golden Ratio</a:t>
            </a:r>
            <a:endParaRPr lang="en-US" sz="4900" dirty="0"/>
          </a:p>
        </p:txBody>
      </p:sp>
      <p:sp>
        <p:nvSpPr>
          <p:cNvPr id="6" name="Text Placeholder 5">
            <a:extLst>
              <a:ext uri="{FF2B5EF4-FFF2-40B4-BE49-F238E27FC236}">
                <a16:creationId xmlns:a16="http://schemas.microsoft.com/office/drawing/2014/main" id="{FA209058-304E-D1D6-29AA-4861505BEE24}"/>
              </a:ext>
            </a:extLst>
          </p:cNvPr>
          <p:cNvSpPr>
            <a:spLocks noGrp="1"/>
          </p:cNvSpPr>
          <p:nvPr>
            <p:ph type="body" idx="1"/>
          </p:nvPr>
        </p:nvSpPr>
        <p:spPr>
          <a:xfrm>
            <a:off x="2583543" y="2723964"/>
            <a:ext cx="9158513" cy="3773714"/>
          </a:xfrm>
          <a:solidFill>
            <a:srgbClr val="FDE1C6"/>
          </a:solidFill>
        </p:spPr>
        <p:txBody>
          <a:bodyPr>
            <a:normAutofit/>
          </a:bodyPr>
          <a:lstStyle/>
          <a:p>
            <a:r>
              <a:rPr lang="en-GB" sz="2800" b="1" dirty="0">
                <a:solidFill>
                  <a:srgbClr val="F07D00"/>
                </a:solidFill>
              </a:rPr>
              <a:t>Starter activity</a:t>
            </a:r>
          </a:p>
          <a:p>
            <a:pPr marL="342900" indent="-342900">
              <a:buFont typeface="Arial" panose="020B0604020202020204" pitchFamily="34" charset="0"/>
              <a:buChar char="•"/>
            </a:pPr>
            <a:r>
              <a:rPr lang="en-GB" sz="2800" dirty="0">
                <a:solidFill>
                  <a:srgbClr val="F07D00"/>
                </a:solidFill>
              </a:rPr>
              <a:t>Write the first 15 Fibonacci numbers down the side of your page </a:t>
            </a:r>
            <a:r>
              <a:rPr lang="en-GB" sz="2800" i="1" dirty="0">
                <a:solidFill>
                  <a:srgbClr val="F07D00"/>
                </a:solidFill>
              </a:rPr>
              <a:t>(take turns to read the list to your partner)</a:t>
            </a:r>
          </a:p>
          <a:p>
            <a:pPr marL="342900" indent="-342900">
              <a:buFont typeface="Arial" panose="020B0604020202020204" pitchFamily="34" charset="0"/>
              <a:buChar char="•"/>
            </a:pPr>
            <a:r>
              <a:rPr lang="en-GB" sz="2800" dirty="0">
                <a:solidFill>
                  <a:srgbClr val="F07D00"/>
                </a:solidFill>
              </a:rPr>
              <a:t>Use your calculator to divide each number by the one before it</a:t>
            </a:r>
          </a:p>
          <a:p>
            <a:pPr marL="342900" indent="-342900">
              <a:buFont typeface="Arial" panose="020B0604020202020204" pitchFamily="34" charset="0"/>
              <a:buChar char="•"/>
            </a:pPr>
            <a:r>
              <a:rPr lang="en-GB" sz="2800" dirty="0">
                <a:solidFill>
                  <a:srgbClr val="F07D00"/>
                </a:solidFill>
              </a:rPr>
              <a:t>What do you notice about your answers?</a:t>
            </a:r>
          </a:p>
          <a:p>
            <a:endParaRPr lang="en-GB" sz="2800" dirty="0">
              <a:solidFill>
                <a:srgbClr val="F07D00"/>
              </a:solidFill>
            </a:endParaRPr>
          </a:p>
        </p:txBody>
      </p:sp>
      <p:sp>
        <p:nvSpPr>
          <p:cNvPr id="10" name="TextBox 9">
            <a:extLst>
              <a:ext uri="{FF2B5EF4-FFF2-40B4-BE49-F238E27FC236}">
                <a16:creationId xmlns:a16="http://schemas.microsoft.com/office/drawing/2014/main" id="{879DFBD1-C4E6-99D6-5A98-9B12847AC889}"/>
              </a:ext>
            </a:extLst>
          </p:cNvPr>
          <p:cNvSpPr txBox="1"/>
          <p:nvPr/>
        </p:nvSpPr>
        <p:spPr>
          <a:xfrm>
            <a:off x="10799761" y="184149"/>
            <a:ext cx="11001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15.6.23</a:t>
            </a:r>
          </a:p>
        </p:txBody>
      </p:sp>
      <p:sp>
        <p:nvSpPr>
          <p:cNvPr id="3" name="TextBox 2">
            <a:extLst>
              <a:ext uri="{FF2B5EF4-FFF2-40B4-BE49-F238E27FC236}">
                <a16:creationId xmlns:a16="http://schemas.microsoft.com/office/drawing/2014/main" id="{FF3D50D7-97D1-950E-999D-AE26BA0B88B7}"/>
              </a:ext>
            </a:extLst>
          </p:cNvPr>
          <p:cNvSpPr txBox="1"/>
          <p:nvPr/>
        </p:nvSpPr>
        <p:spPr>
          <a:xfrm>
            <a:off x="156264" y="151179"/>
            <a:ext cx="2238594" cy="6555641"/>
          </a:xfrm>
          <a:prstGeom prst="rect">
            <a:avLst/>
          </a:prstGeom>
          <a:solidFill>
            <a:schemeClr val="tx1"/>
          </a:solidFill>
        </p:spPr>
        <p:txBody>
          <a:bodyPr wrap="square" rtlCol="0">
            <a:spAutoFit/>
          </a:bodyPr>
          <a:lstStyle/>
          <a:p>
            <a:r>
              <a:rPr lang="en-GB" sz="2800" dirty="0">
                <a:solidFill>
                  <a:schemeClr val="bg1"/>
                </a:solidFill>
              </a:rPr>
              <a:t>1</a:t>
            </a:r>
          </a:p>
          <a:p>
            <a:r>
              <a:rPr lang="en-GB" sz="2800" dirty="0">
                <a:solidFill>
                  <a:srgbClr val="0070C0"/>
                </a:solidFill>
              </a:rPr>
              <a:t>1     ÷1   = </a:t>
            </a:r>
          </a:p>
          <a:p>
            <a:r>
              <a:rPr lang="en-GB" sz="2800" dirty="0">
                <a:solidFill>
                  <a:schemeClr val="bg1"/>
                </a:solidFill>
              </a:rPr>
              <a:t>2     ÷1   =</a:t>
            </a:r>
          </a:p>
          <a:p>
            <a:r>
              <a:rPr lang="en-GB" sz="2800" dirty="0">
                <a:solidFill>
                  <a:srgbClr val="0070C0"/>
                </a:solidFill>
              </a:rPr>
              <a:t>3     ÷2   =</a:t>
            </a:r>
          </a:p>
          <a:p>
            <a:r>
              <a:rPr lang="en-GB" sz="2800" dirty="0">
                <a:solidFill>
                  <a:schemeClr val="bg1"/>
                </a:solidFill>
              </a:rPr>
              <a:t>5     ÷3   =</a:t>
            </a:r>
          </a:p>
          <a:p>
            <a:r>
              <a:rPr lang="en-GB" sz="2800" dirty="0">
                <a:solidFill>
                  <a:srgbClr val="0070C0"/>
                </a:solidFill>
              </a:rPr>
              <a:t>8     ÷5   =</a:t>
            </a:r>
          </a:p>
          <a:p>
            <a:r>
              <a:rPr lang="en-GB" sz="2800" dirty="0">
                <a:solidFill>
                  <a:schemeClr val="bg1"/>
                </a:solidFill>
              </a:rPr>
              <a:t>13…</a:t>
            </a:r>
          </a:p>
          <a:p>
            <a:r>
              <a:rPr lang="en-GB" sz="2800" dirty="0">
                <a:solidFill>
                  <a:srgbClr val="0070C0"/>
                </a:solidFill>
              </a:rPr>
              <a:t>21…</a:t>
            </a:r>
          </a:p>
          <a:p>
            <a:r>
              <a:rPr lang="en-GB" sz="2800" dirty="0">
                <a:solidFill>
                  <a:schemeClr val="bg1"/>
                </a:solidFill>
              </a:rPr>
              <a:t>34…</a:t>
            </a:r>
          </a:p>
          <a:p>
            <a:r>
              <a:rPr lang="en-GB" sz="2800" dirty="0">
                <a:solidFill>
                  <a:srgbClr val="0070C0"/>
                </a:solidFill>
              </a:rPr>
              <a:t>55…</a:t>
            </a:r>
          </a:p>
          <a:p>
            <a:r>
              <a:rPr lang="en-GB" sz="2800" dirty="0">
                <a:solidFill>
                  <a:schemeClr val="bg1"/>
                </a:solidFill>
              </a:rPr>
              <a:t>89…</a:t>
            </a:r>
          </a:p>
          <a:p>
            <a:r>
              <a:rPr lang="en-GB" sz="2800" dirty="0">
                <a:solidFill>
                  <a:srgbClr val="0070C0"/>
                </a:solidFill>
              </a:rPr>
              <a:t>144…</a:t>
            </a:r>
          </a:p>
          <a:p>
            <a:r>
              <a:rPr lang="en-GB" sz="2800" dirty="0">
                <a:solidFill>
                  <a:schemeClr val="bg1"/>
                </a:solidFill>
              </a:rPr>
              <a:t>233…</a:t>
            </a:r>
          </a:p>
          <a:p>
            <a:r>
              <a:rPr lang="en-GB" sz="2800" dirty="0">
                <a:solidFill>
                  <a:srgbClr val="0070C0"/>
                </a:solidFill>
              </a:rPr>
              <a:t>377…</a:t>
            </a:r>
          </a:p>
          <a:p>
            <a:r>
              <a:rPr lang="en-GB" sz="2800" dirty="0">
                <a:solidFill>
                  <a:schemeClr val="bg1"/>
                </a:solidFill>
              </a:rPr>
              <a:t>610…</a:t>
            </a:r>
          </a:p>
        </p:txBody>
      </p:sp>
      <p:cxnSp>
        <p:nvCxnSpPr>
          <p:cNvPr id="7" name="Straight Arrow Connector 6">
            <a:extLst>
              <a:ext uri="{FF2B5EF4-FFF2-40B4-BE49-F238E27FC236}">
                <a16:creationId xmlns:a16="http://schemas.microsoft.com/office/drawing/2014/main" id="{16504331-6E37-64B2-AC7A-9153ACC08464}"/>
              </a:ext>
            </a:extLst>
          </p:cNvPr>
          <p:cNvCxnSpPr/>
          <p:nvPr/>
        </p:nvCxnSpPr>
        <p:spPr>
          <a:xfrm>
            <a:off x="504606" y="506695"/>
            <a:ext cx="464457" cy="229617"/>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DC4E45A-E564-8D0F-1AC4-37B7319016CD}"/>
              </a:ext>
            </a:extLst>
          </p:cNvPr>
          <p:cNvCxnSpPr/>
          <p:nvPr/>
        </p:nvCxnSpPr>
        <p:spPr>
          <a:xfrm>
            <a:off x="455503" y="874113"/>
            <a:ext cx="464457" cy="229617"/>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BF1E8A0-469B-E628-7DB8-AD598A92E1C9}"/>
              </a:ext>
            </a:extLst>
          </p:cNvPr>
          <p:cNvCxnSpPr/>
          <p:nvPr/>
        </p:nvCxnSpPr>
        <p:spPr>
          <a:xfrm>
            <a:off x="484532" y="1678265"/>
            <a:ext cx="464457" cy="229617"/>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9E72B8D-28A5-0A12-D718-FC8506A720AC}"/>
              </a:ext>
            </a:extLst>
          </p:cNvPr>
          <p:cNvCxnSpPr/>
          <p:nvPr/>
        </p:nvCxnSpPr>
        <p:spPr>
          <a:xfrm>
            <a:off x="499046" y="1310847"/>
            <a:ext cx="464457" cy="229617"/>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AAA2A33-C5B0-4380-423A-B7898B660606}"/>
              </a:ext>
            </a:extLst>
          </p:cNvPr>
          <p:cNvCxnSpPr/>
          <p:nvPr/>
        </p:nvCxnSpPr>
        <p:spPr>
          <a:xfrm>
            <a:off x="484531" y="2114999"/>
            <a:ext cx="464457" cy="229617"/>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298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109659-A3E5-E1EA-CEEB-7C996B77AF16}"/>
              </a:ext>
            </a:extLst>
          </p:cNvPr>
          <p:cNvSpPr txBox="1"/>
          <p:nvPr/>
        </p:nvSpPr>
        <p:spPr>
          <a:xfrm>
            <a:off x="1527704" y="399520"/>
            <a:ext cx="8791573"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5400" dirty="0"/>
              <a:t>Golden ratio in humans</a:t>
            </a:r>
            <a:endParaRPr lang="en-US" dirty="0"/>
          </a:p>
          <a:p>
            <a:pPr algn="ctr"/>
            <a:r>
              <a:rPr lang="en-GB" sz="2000" dirty="0"/>
              <a:t>What How Why?</a:t>
            </a:r>
          </a:p>
        </p:txBody>
      </p:sp>
      <p:pic>
        <p:nvPicPr>
          <p:cNvPr id="3" name="Online Media 2" descr="Golden Ratio = Mind Blown!">
            <a:hlinkClick r:id="" action="ppaction://media"/>
            <a:extLst>
              <a:ext uri="{FF2B5EF4-FFF2-40B4-BE49-F238E27FC236}">
                <a16:creationId xmlns:a16="http://schemas.microsoft.com/office/drawing/2014/main" id="{C2C0B5E1-9AC2-10B2-A162-949EE3B9C1CD}"/>
              </a:ext>
            </a:extLst>
          </p:cNvPr>
          <p:cNvPicPr>
            <a:picLocks noRot="1" noChangeAspect="1"/>
          </p:cNvPicPr>
          <p:nvPr>
            <a:videoFile r:link="rId1"/>
          </p:nvPr>
        </p:nvPicPr>
        <p:blipFill>
          <a:blip r:embed="rId3"/>
          <a:stretch>
            <a:fillRect/>
          </a:stretch>
        </p:blipFill>
        <p:spPr>
          <a:xfrm>
            <a:off x="237988" y="1721444"/>
            <a:ext cx="7503097" cy="4239250"/>
          </a:xfrm>
          <a:prstGeom prst="rect">
            <a:avLst/>
          </a:prstGeom>
        </p:spPr>
      </p:pic>
      <p:sp>
        <p:nvSpPr>
          <p:cNvPr id="5" name="TextBox 4">
            <a:extLst>
              <a:ext uri="{FF2B5EF4-FFF2-40B4-BE49-F238E27FC236}">
                <a16:creationId xmlns:a16="http://schemas.microsoft.com/office/drawing/2014/main" id="{73FF1DA0-4B93-2089-21AB-9C9C71A17F0F}"/>
              </a:ext>
            </a:extLst>
          </p:cNvPr>
          <p:cNvSpPr txBox="1"/>
          <p:nvPr/>
        </p:nvSpPr>
        <p:spPr>
          <a:xfrm>
            <a:off x="175361" y="6051512"/>
            <a:ext cx="7628350" cy="646331"/>
          </a:xfrm>
          <a:prstGeom prst="rect">
            <a:avLst/>
          </a:prstGeom>
          <a:noFill/>
        </p:spPr>
        <p:txBody>
          <a:bodyPr wrap="square" rtlCol="0">
            <a:spAutoFit/>
          </a:bodyPr>
          <a:lstStyle/>
          <a:p>
            <a:pPr rtl="0"/>
            <a:r>
              <a:rPr lang="en-GB" dirty="0">
                <a:solidFill>
                  <a:schemeClr val="bg1"/>
                </a:solidFill>
              </a:rPr>
              <a:t>Golden ratio=mind blown (Davidson Art Online)</a:t>
            </a:r>
          </a:p>
          <a:p>
            <a:r>
              <a:rPr lang="en-GB" dirty="0">
                <a:solidFill>
                  <a:schemeClr val="bg1"/>
                </a:solidFill>
                <a:hlinkClick r:id="rId4"/>
              </a:rPr>
              <a:t>https://www.youtube.com/watch?v=c8ccsE_IumM</a:t>
            </a:r>
            <a:r>
              <a:rPr lang="en-GB" dirty="0">
                <a:solidFill>
                  <a:schemeClr val="bg1"/>
                </a:solidFill>
              </a:rPr>
              <a:t> </a:t>
            </a:r>
          </a:p>
        </p:txBody>
      </p:sp>
      <p:sp>
        <p:nvSpPr>
          <p:cNvPr id="7" name="TextBox 6">
            <a:extLst>
              <a:ext uri="{FF2B5EF4-FFF2-40B4-BE49-F238E27FC236}">
                <a16:creationId xmlns:a16="http://schemas.microsoft.com/office/drawing/2014/main" id="{BEC5F811-DBB5-B085-63A0-2E1FB9D325AF}"/>
              </a:ext>
            </a:extLst>
          </p:cNvPr>
          <p:cNvSpPr txBox="1"/>
          <p:nvPr/>
        </p:nvSpPr>
        <p:spPr>
          <a:xfrm>
            <a:off x="7803711" y="1252578"/>
            <a:ext cx="4150301" cy="2369880"/>
          </a:xfrm>
          <a:prstGeom prst="rect">
            <a:avLst/>
          </a:prstGeom>
          <a:noFill/>
          <a:ln>
            <a:solidFill>
              <a:schemeClr val="tx1"/>
            </a:solidFill>
          </a:ln>
        </p:spPr>
        <p:txBody>
          <a:bodyPr wrap="square" rtlCol="0">
            <a:spAutoFit/>
          </a:bodyPr>
          <a:lstStyle/>
          <a:p>
            <a:r>
              <a:rPr lang="en-GB" sz="2800" b="1" dirty="0">
                <a:latin typeface="Avenir Black" panose="02000503020000020003" pitchFamily="2" charset="0"/>
              </a:rPr>
              <a:t>Watch</a:t>
            </a:r>
            <a:r>
              <a:rPr lang="en-GB" sz="2800" b="1" dirty="0"/>
              <a:t> and </a:t>
            </a:r>
            <a:r>
              <a:rPr lang="en-GB" sz="2800" b="1" dirty="0">
                <a:latin typeface="Avenir Black" panose="02000503020000020003" pitchFamily="2" charset="0"/>
              </a:rPr>
              <a:t>Think</a:t>
            </a:r>
            <a:r>
              <a:rPr lang="en-GB" sz="2800" b="1" dirty="0"/>
              <a:t>:</a:t>
            </a:r>
          </a:p>
          <a:p>
            <a:pPr marL="514350" indent="-514350">
              <a:buFont typeface="+mj-lt"/>
              <a:buAutoNum type="arabicPeriod"/>
            </a:pPr>
            <a:r>
              <a:rPr lang="en-GB" sz="2400" b="1" dirty="0"/>
              <a:t>What is the golden ratio?</a:t>
            </a:r>
          </a:p>
          <a:p>
            <a:pPr marL="514350" indent="-514350">
              <a:buFont typeface="+mj-lt"/>
              <a:buAutoNum type="arabicPeriod"/>
            </a:pPr>
            <a:r>
              <a:rPr lang="en-GB" sz="2400" b="1" dirty="0"/>
              <a:t>How many places can you remember where we can see the golden ratio?</a:t>
            </a:r>
          </a:p>
        </p:txBody>
      </p:sp>
      <p:sp>
        <p:nvSpPr>
          <p:cNvPr id="8" name="TextBox 7">
            <a:extLst>
              <a:ext uri="{FF2B5EF4-FFF2-40B4-BE49-F238E27FC236}">
                <a16:creationId xmlns:a16="http://schemas.microsoft.com/office/drawing/2014/main" id="{B2DA7381-2114-5D7A-29C7-5425F0A92BB0}"/>
              </a:ext>
            </a:extLst>
          </p:cNvPr>
          <p:cNvSpPr txBox="1"/>
          <p:nvPr/>
        </p:nvSpPr>
        <p:spPr>
          <a:xfrm>
            <a:off x="7803710" y="3713276"/>
            <a:ext cx="4150301" cy="1077218"/>
          </a:xfrm>
          <a:prstGeom prst="rect">
            <a:avLst/>
          </a:prstGeom>
          <a:noFill/>
        </p:spPr>
        <p:txBody>
          <a:bodyPr wrap="square" rtlCol="0">
            <a:spAutoFit/>
          </a:bodyPr>
          <a:lstStyle/>
          <a:p>
            <a:r>
              <a:rPr lang="en-GB" sz="2400" b="1" dirty="0">
                <a:latin typeface="Avenir Black" panose="02000503020000020003" pitchFamily="2" charset="0"/>
              </a:rPr>
              <a:t>Share </a:t>
            </a:r>
            <a:r>
              <a:rPr lang="en-GB" sz="2000" b="1" dirty="0"/>
              <a:t>your answers. List some things you would like to measure to confirm what she is saying.</a:t>
            </a:r>
          </a:p>
        </p:txBody>
      </p:sp>
    </p:spTree>
    <p:extLst>
      <p:ext uri="{BB962C8B-B14F-4D97-AF65-F5344CB8AC3E}">
        <p14:creationId xmlns:p14="http://schemas.microsoft.com/office/powerpoint/2010/main" val="41945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109659-A3E5-E1EA-CEEB-7C996B77AF16}"/>
              </a:ext>
            </a:extLst>
          </p:cNvPr>
          <p:cNvSpPr txBox="1"/>
          <p:nvPr/>
        </p:nvSpPr>
        <p:spPr>
          <a:xfrm>
            <a:off x="1527704" y="399520"/>
            <a:ext cx="879157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5400" dirty="0"/>
              <a:t>Now </a:t>
            </a:r>
            <a:r>
              <a:rPr lang="en-GB" sz="5400"/>
              <a:t>you investigate…</a:t>
            </a:r>
            <a:endParaRPr lang="en-US" dirty="0"/>
          </a:p>
        </p:txBody>
      </p:sp>
      <p:pic>
        <p:nvPicPr>
          <p:cNvPr id="3" name="Picture 2">
            <a:extLst>
              <a:ext uri="{FF2B5EF4-FFF2-40B4-BE49-F238E27FC236}">
                <a16:creationId xmlns:a16="http://schemas.microsoft.com/office/drawing/2014/main" id="{66FE4B6C-DF38-A80D-88DB-1C7EEA5C755B}"/>
              </a:ext>
            </a:extLst>
          </p:cNvPr>
          <p:cNvPicPr>
            <a:picLocks noChangeAspect="1"/>
          </p:cNvPicPr>
          <p:nvPr/>
        </p:nvPicPr>
        <p:blipFill>
          <a:blip r:embed="rId2"/>
          <a:stretch>
            <a:fillRect/>
          </a:stretch>
        </p:blipFill>
        <p:spPr>
          <a:xfrm>
            <a:off x="584616" y="1543112"/>
            <a:ext cx="7600705" cy="3688455"/>
          </a:xfrm>
          <a:prstGeom prst="rect">
            <a:avLst/>
          </a:prstGeom>
        </p:spPr>
      </p:pic>
      <p:sp>
        <p:nvSpPr>
          <p:cNvPr id="5" name="TextBox 4">
            <a:extLst>
              <a:ext uri="{FF2B5EF4-FFF2-40B4-BE49-F238E27FC236}">
                <a16:creationId xmlns:a16="http://schemas.microsoft.com/office/drawing/2014/main" id="{4371B663-6F31-968B-F140-14C9B8E3FC74}"/>
              </a:ext>
            </a:extLst>
          </p:cNvPr>
          <p:cNvSpPr txBox="1"/>
          <p:nvPr/>
        </p:nvSpPr>
        <p:spPr>
          <a:xfrm>
            <a:off x="8394492" y="2338003"/>
            <a:ext cx="3554214" cy="1692771"/>
          </a:xfrm>
          <a:prstGeom prst="rect">
            <a:avLst/>
          </a:prstGeom>
          <a:noFill/>
          <a:ln>
            <a:solidFill>
              <a:schemeClr val="tx1"/>
            </a:solidFill>
          </a:ln>
        </p:spPr>
        <p:txBody>
          <a:bodyPr wrap="square" rtlCol="0">
            <a:spAutoFit/>
          </a:bodyPr>
          <a:lstStyle/>
          <a:p>
            <a:r>
              <a:rPr lang="en-GB" sz="2400" b="1" dirty="0">
                <a:latin typeface="Avenir Black" panose="02000503020000020003" pitchFamily="2" charset="0"/>
              </a:rPr>
              <a:t>Do:</a:t>
            </a:r>
            <a:r>
              <a:rPr lang="en-GB" b="1" dirty="0"/>
              <a:t> </a:t>
            </a:r>
            <a:r>
              <a:rPr lang="en-GB" sz="2000" dirty="0"/>
              <a:t>Use In small groups, make some measurements of different parts of the body. How many examples of the Golden Ratio can you find?</a:t>
            </a:r>
          </a:p>
        </p:txBody>
      </p:sp>
    </p:spTree>
    <p:extLst>
      <p:ext uri="{BB962C8B-B14F-4D97-AF65-F5344CB8AC3E}">
        <p14:creationId xmlns:p14="http://schemas.microsoft.com/office/powerpoint/2010/main" val="591569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109659-A3E5-E1EA-CEEB-7C996B77AF16}"/>
              </a:ext>
            </a:extLst>
          </p:cNvPr>
          <p:cNvSpPr txBox="1"/>
          <p:nvPr/>
        </p:nvSpPr>
        <p:spPr>
          <a:xfrm>
            <a:off x="1527704" y="399520"/>
            <a:ext cx="879157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5400" dirty="0"/>
              <a:t>Reflect</a:t>
            </a:r>
            <a:endParaRPr lang="en-US" dirty="0"/>
          </a:p>
        </p:txBody>
      </p:sp>
      <p:sp>
        <p:nvSpPr>
          <p:cNvPr id="4" name="Rectangle: Rounded Corners 3">
            <a:extLst>
              <a:ext uri="{FF2B5EF4-FFF2-40B4-BE49-F238E27FC236}">
                <a16:creationId xmlns:a16="http://schemas.microsoft.com/office/drawing/2014/main" id="{19695171-96D8-E16D-47A2-68CF4C7D593D}"/>
              </a:ext>
            </a:extLst>
          </p:cNvPr>
          <p:cNvSpPr/>
          <p:nvPr/>
        </p:nvSpPr>
        <p:spPr>
          <a:xfrm>
            <a:off x="494675" y="1625600"/>
            <a:ext cx="11212643" cy="923331"/>
          </a:xfrm>
          <a:prstGeom prst="roundRect">
            <a:avLst/>
          </a:prstGeom>
          <a:solidFill>
            <a:srgbClr val="DDD1E8"/>
          </a:solidFill>
          <a:ln w="6350">
            <a:solidFill>
              <a:srgbClr val="662483"/>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sz="4000" dirty="0">
                <a:solidFill>
                  <a:srgbClr val="662483"/>
                </a:solidFill>
                <a:latin typeface="Calibri" panose="020F0502020204030204" pitchFamily="34" charset="0"/>
                <a:cs typeface="Times New Roman" panose="02020603050405020304" pitchFamily="18" charset="0"/>
              </a:rPr>
              <a:t>Could I use this to draw more realistic people? How? </a:t>
            </a:r>
          </a:p>
        </p:txBody>
      </p:sp>
      <p:sp>
        <p:nvSpPr>
          <p:cNvPr id="3" name="Rectangle: Rounded Corners 3">
            <a:extLst>
              <a:ext uri="{FF2B5EF4-FFF2-40B4-BE49-F238E27FC236}">
                <a16:creationId xmlns:a16="http://schemas.microsoft.com/office/drawing/2014/main" id="{5E116350-D002-0EF3-A734-AC6E0A3BB101}"/>
              </a:ext>
            </a:extLst>
          </p:cNvPr>
          <p:cNvSpPr/>
          <p:nvPr/>
        </p:nvSpPr>
        <p:spPr>
          <a:xfrm>
            <a:off x="489678" y="2851681"/>
            <a:ext cx="11212643" cy="2964503"/>
          </a:xfrm>
          <a:prstGeom prst="roundRect">
            <a:avLst/>
          </a:prstGeom>
          <a:solidFill>
            <a:srgbClr val="DDD1E8"/>
          </a:solidFill>
          <a:ln w="6350">
            <a:solidFill>
              <a:srgbClr val="662483"/>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sz="4000" dirty="0">
                <a:solidFill>
                  <a:srgbClr val="662483"/>
                </a:solidFill>
                <a:latin typeface="Calibri" panose="020F0502020204030204" pitchFamily="34" charset="0"/>
                <a:cs typeface="Times New Roman" panose="02020603050405020304" pitchFamily="18" charset="0"/>
              </a:rPr>
              <a:t>Do you think the Golden Ratio is really everywhere, or do you think that if I chose a different ratio (e.g. 1:4) I could choose to measure parts of my body that would show that too?</a:t>
            </a:r>
          </a:p>
        </p:txBody>
      </p:sp>
    </p:spTree>
    <p:extLst>
      <p:ext uri="{BB962C8B-B14F-4D97-AF65-F5344CB8AC3E}">
        <p14:creationId xmlns:p14="http://schemas.microsoft.com/office/powerpoint/2010/main" val="198779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EA273F-3C7D-1CD2-5D40-067A6D7584C5}"/>
              </a:ext>
            </a:extLst>
          </p:cNvPr>
          <p:cNvSpPr txBox="1"/>
          <p:nvPr/>
        </p:nvSpPr>
        <p:spPr>
          <a:xfrm>
            <a:off x="2204382" y="1265035"/>
            <a:ext cx="8016658" cy="1938992"/>
          </a:xfrm>
          <a:prstGeom prst="rect">
            <a:avLst/>
          </a:prstGeom>
          <a:noFill/>
        </p:spPr>
        <p:txBody>
          <a:bodyPr wrap="square" rtlCol="0">
            <a:spAutoFit/>
          </a:bodyPr>
          <a:lstStyle/>
          <a:p>
            <a:pPr algn="ctr"/>
            <a:r>
              <a:rPr lang="en-GB" sz="6000" dirty="0"/>
              <a:t>Work in progress beyond this point!</a:t>
            </a:r>
          </a:p>
        </p:txBody>
      </p:sp>
      <p:pic>
        <p:nvPicPr>
          <p:cNvPr id="4" name="Graphic 3" descr="Construction Barricade with solid fill">
            <a:extLst>
              <a:ext uri="{FF2B5EF4-FFF2-40B4-BE49-F238E27FC236}">
                <a16:creationId xmlns:a16="http://schemas.microsoft.com/office/drawing/2014/main" id="{4CBAD3CA-5637-8625-5263-1C8F4F511D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09143" y="3204027"/>
            <a:ext cx="3309853" cy="3309853"/>
          </a:xfrm>
          <a:prstGeom prst="rect">
            <a:avLst/>
          </a:prstGeom>
        </p:spPr>
      </p:pic>
    </p:spTree>
    <p:extLst>
      <p:ext uri="{BB962C8B-B14F-4D97-AF65-F5344CB8AC3E}">
        <p14:creationId xmlns:p14="http://schemas.microsoft.com/office/powerpoint/2010/main" val="3491351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70D8-0A06-496C-AB06-87843D03CDE9}"/>
              </a:ext>
            </a:extLst>
          </p:cNvPr>
          <p:cNvSpPr>
            <a:spLocks noGrp="1"/>
          </p:cNvSpPr>
          <p:nvPr>
            <p:ph type="title"/>
          </p:nvPr>
        </p:nvSpPr>
        <p:spPr>
          <a:xfrm>
            <a:off x="762000" y="458231"/>
            <a:ext cx="10668000" cy="2237638"/>
          </a:xfrm>
        </p:spPr>
        <p:txBody>
          <a:bodyPr>
            <a:normAutofit fontScale="90000"/>
          </a:bodyPr>
          <a:lstStyle/>
          <a:p>
            <a:pPr algn="ctr"/>
            <a:br>
              <a:rPr lang="en-GB" u="sng" dirty="0"/>
            </a:br>
            <a:br>
              <a:rPr lang="en-GB" dirty="0"/>
            </a:br>
            <a:r>
              <a:rPr lang="en-GB" dirty="0"/>
              <a:t>Starter: Complete the following sequences</a:t>
            </a:r>
            <a:endParaRPr lang="en-US" sz="4000" dirty="0"/>
          </a:p>
        </p:txBody>
      </p:sp>
      <p:sp>
        <p:nvSpPr>
          <p:cNvPr id="6" name="Text Placeholder 5">
            <a:extLst>
              <a:ext uri="{FF2B5EF4-FFF2-40B4-BE49-F238E27FC236}">
                <a16:creationId xmlns:a16="http://schemas.microsoft.com/office/drawing/2014/main" id="{FA209058-304E-D1D6-29AA-4861505BEE24}"/>
              </a:ext>
            </a:extLst>
          </p:cNvPr>
          <p:cNvSpPr>
            <a:spLocks noGrp="1"/>
          </p:cNvSpPr>
          <p:nvPr>
            <p:ph type="body" idx="1"/>
          </p:nvPr>
        </p:nvSpPr>
        <p:spPr/>
        <p:txBody>
          <a:bodyPr/>
          <a:lstStyle/>
          <a:p>
            <a:endParaRPr lang="en-GB"/>
          </a:p>
        </p:txBody>
      </p:sp>
      <p:graphicFrame>
        <p:nvGraphicFramePr>
          <p:cNvPr id="5" name="Diagram 4">
            <a:extLst>
              <a:ext uri="{FF2B5EF4-FFF2-40B4-BE49-F238E27FC236}">
                <a16:creationId xmlns:a16="http://schemas.microsoft.com/office/drawing/2014/main" id="{FB28A118-2622-5B4C-9342-7A6754C6678B}"/>
              </a:ext>
            </a:extLst>
          </p:cNvPr>
          <p:cNvGraphicFramePr/>
          <p:nvPr>
            <p:extLst>
              <p:ext uri="{D42A27DB-BD31-4B8C-83A1-F6EECF244321}">
                <p14:modId xmlns:p14="http://schemas.microsoft.com/office/powerpoint/2010/main" val="4166155425"/>
              </p:ext>
            </p:extLst>
          </p:nvPr>
        </p:nvGraphicFramePr>
        <p:xfrm>
          <a:off x="443553" y="2943617"/>
          <a:ext cx="11304894" cy="3572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97C3E3C8-DBDA-F033-E018-117ABF029817}"/>
              </a:ext>
            </a:extLst>
          </p:cNvPr>
          <p:cNvSpPr txBox="1"/>
          <p:nvPr/>
        </p:nvSpPr>
        <p:spPr>
          <a:xfrm>
            <a:off x="9529761" y="88899"/>
            <a:ext cx="9308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8.6.23</a:t>
            </a:r>
          </a:p>
        </p:txBody>
      </p:sp>
    </p:spTree>
    <p:extLst>
      <p:ext uri="{BB962C8B-B14F-4D97-AF65-F5344CB8AC3E}">
        <p14:creationId xmlns:p14="http://schemas.microsoft.com/office/powerpoint/2010/main" val="3783683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diagram, font&#10;&#10;Description automatically generated">
            <a:extLst>
              <a:ext uri="{FF2B5EF4-FFF2-40B4-BE49-F238E27FC236}">
                <a16:creationId xmlns:a16="http://schemas.microsoft.com/office/drawing/2014/main" id="{E785E706-898E-DC12-2276-C8E4B4B5596A}"/>
              </a:ext>
            </a:extLst>
          </p:cNvPr>
          <p:cNvPicPr>
            <a:picLocks noChangeAspect="1"/>
          </p:cNvPicPr>
          <p:nvPr/>
        </p:nvPicPr>
        <p:blipFill rotWithShape="1">
          <a:blip r:embed="rId2">
            <a:extLst>
              <a:ext uri="{28A0092B-C50C-407E-A947-70E740481C1C}">
                <a14:useLocalDpi xmlns:a14="http://schemas.microsoft.com/office/drawing/2010/main" val="0"/>
              </a:ext>
            </a:extLst>
          </a:blip>
          <a:srcRect r="1962" b="-2"/>
          <a:stretch/>
        </p:blipFill>
        <p:spPr>
          <a:xfrm>
            <a:off x="5777762" y="1187797"/>
            <a:ext cx="6129786" cy="5455380"/>
          </a:xfrm>
          <a:prstGeom prst="roundRect">
            <a:avLst/>
          </a:prstGeom>
        </p:spPr>
      </p:pic>
      <p:grpSp>
        <p:nvGrpSpPr>
          <p:cNvPr id="10" name="Group 9">
            <a:extLst>
              <a:ext uri="{FF2B5EF4-FFF2-40B4-BE49-F238E27FC236}">
                <a16:creationId xmlns:a16="http://schemas.microsoft.com/office/drawing/2014/main" id="{093D6A5E-86FA-6196-73DA-2DAE4C24D721}"/>
              </a:ext>
            </a:extLst>
          </p:cNvPr>
          <p:cNvGrpSpPr/>
          <p:nvPr/>
        </p:nvGrpSpPr>
        <p:grpSpPr>
          <a:xfrm>
            <a:off x="281129" y="1369029"/>
            <a:ext cx="4540461" cy="4790862"/>
            <a:chOff x="5519" y="0"/>
            <a:chExt cx="11293854" cy="3400131"/>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grpSpPr>
        <p:sp>
          <p:nvSpPr>
            <p:cNvPr id="11" name="Rectangle: Rounded Corners 10">
              <a:extLst>
                <a:ext uri="{FF2B5EF4-FFF2-40B4-BE49-F238E27FC236}">
                  <a16:creationId xmlns:a16="http://schemas.microsoft.com/office/drawing/2014/main" id="{4D6C0624-CBAF-C777-E828-2A213CE0C34E}"/>
                </a:ext>
              </a:extLst>
            </p:cNvPr>
            <p:cNvSpPr/>
            <p:nvPr/>
          </p:nvSpPr>
          <p:spPr>
            <a:xfrm>
              <a:off x="5519" y="0"/>
              <a:ext cx="11293854" cy="3400131"/>
            </a:xfrm>
            <a:prstGeom prst="roundRect">
              <a:avLst>
                <a:gd name="adj" fmla="val 10000"/>
              </a:avLst>
            </a:prstGeom>
            <a:gradFill>
              <a:gsLst>
                <a:gs pos="0">
                  <a:srgbClr val="D4EDFC"/>
                </a:gs>
                <a:gs pos="100000">
                  <a:srgbClr val="FADEEC"/>
                </a:gs>
              </a:gsLst>
              <a:lin ang="5400000" scaled="1"/>
            </a:gradFill>
            <a:ln w="6350">
              <a:solidFill>
                <a:srgbClr val="F07D00"/>
              </a:solidFill>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 name="Rectangle: Rounded Corners 4">
              <a:extLst>
                <a:ext uri="{FF2B5EF4-FFF2-40B4-BE49-F238E27FC236}">
                  <a16:creationId xmlns:a16="http://schemas.microsoft.com/office/drawing/2014/main" id="{EE926A67-2157-F6A3-08E0-A917B6A06395}"/>
                </a:ext>
              </a:extLst>
            </p:cNvPr>
            <p:cNvSpPr txBox="1"/>
            <p:nvPr/>
          </p:nvSpPr>
          <p:spPr>
            <a:xfrm>
              <a:off x="5519" y="0"/>
              <a:ext cx="11293854" cy="1020039"/>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rot="0" spcFirstLastPara="0" vert="horz" wrap="square" lIns="91440" tIns="45720" rIns="91440" bIns="45720" numCol="1" spcCol="127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ct val="0"/>
                </a:spcBef>
                <a:spcAft>
                  <a:spcPct val="35000"/>
                </a:spcAft>
                <a:buClrTx/>
                <a:buSzTx/>
                <a:buFontTx/>
                <a:buNone/>
                <a:tabLst/>
                <a:defRPr/>
              </a:pPr>
              <a:r>
                <a:rPr kumimoji="0" lang="en-GB" sz="28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a:rPr>
                <a:t>Lesson 5 –</a:t>
              </a:r>
              <a:r>
                <a:rPr kumimoji="0" lang="en-GB" sz="2800" b="1" i="0" u="none" strike="noStrike" kern="1200" cap="none" spc="0" normalizeH="0" baseline="0" noProof="0" dirty="0">
                  <a:ln>
                    <a:noFill/>
                  </a:ln>
                  <a:solidFill>
                    <a:srgbClr val="29A8E5"/>
                  </a:solidFill>
                  <a:effectLst/>
                  <a:uLnTx/>
                  <a:uFillTx/>
                  <a:latin typeface="Calibri"/>
                  <a:ea typeface="Calibri" panose="020F0502020204030204" pitchFamily="34" charset="0"/>
                  <a:cs typeface="Times New Roman"/>
                </a:rPr>
                <a:t> Construct </a:t>
              </a:r>
              <a:r>
                <a:rPr kumimoji="0" lang="en-GB" sz="28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&amp;</a:t>
              </a:r>
              <a:r>
                <a:rPr kumimoji="0" lang="en-GB" sz="2800" b="1" i="0" u="none" strike="noStrike" kern="1200" cap="none" spc="0" normalizeH="0" baseline="0" noProof="0" dirty="0">
                  <a:ln>
                    <a:noFill/>
                  </a:ln>
                  <a:solidFill>
                    <a:srgbClr val="F07D00"/>
                  </a:solidFill>
                  <a:effectLst/>
                  <a:uLnTx/>
                  <a:uFillTx/>
                  <a:latin typeface="Calibri"/>
                  <a:ea typeface="Calibri" panose="020F0502020204030204" pitchFamily="34" charset="0"/>
                  <a:cs typeface="Times New Roman"/>
                </a:rPr>
                <a:t> </a:t>
              </a:r>
              <a:r>
                <a:rPr kumimoji="0" lang="en-GB" sz="2800" b="1" i="0" u="none" strike="noStrike" kern="1200" cap="none" spc="0" normalizeH="0" baseline="0" noProof="0" dirty="0">
                  <a:ln>
                    <a:noFill/>
                  </a:ln>
                  <a:solidFill>
                    <a:srgbClr val="EC68A3"/>
                  </a:solidFill>
                  <a:effectLst/>
                  <a:uLnTx/>
                  <a:uFillTx/>
                  <a:latin typeface="Calibri"/>
                  <a:ea typeface="Calibri" panose="020F0502020204030204" pitchFamily="34" charset="0"/>
                  <a:cs typeface="Times New Roman"/>
                </a:rPr>
                <a:t>Express</a:t>
              </a:r>
              <a:endParaRPr kumimoji="0" lang="en-US" sz="1800" b="0" i="0" u="none" strike="noStrike" kern="1200" cap="none" spc="0" normalizeH="0" baseline="0" noProof="0" dirty="0">
                <a:ln>
                  <a:noFill/>
                </a:ln>
                <a:solidFill>
                  <a:srgbClr val="EC68A3"/>
                </a:solidFill>
                <a:effectLst/>
                <a:uLnTx/>
                <a:uFillTx/>
                <a:latin typeface="Avenir Next LT Pro Light"/>
                <a:ea typeface="+mn-ea"/>
                <a:cs typeface="+mn-cs"/>
              </a:endParaRPr>
            </a:p>
          </p:txBody>
        </p:sp>
      </p:grpSp>
      <p:sp>
        <p:nvSpPr>
          <p:cNvPr id="29" name="Title 1">
            <a:extLst>
              <a:ext uri="{FF2B5EF4-FFF2-40B4-BE49-F238E27FC236}">
                <a16:creationId xmlns:a16="http://schemas.microsoft.com/office/drawing/2014/main" id="{5E4F0803-D325-9B19-6747-126EED201D1C}"/>
              </a:ext>
            </a:extLst>
          </p:cNvPr>
          <p:cNvSpPr txBox="1">
            <a:spLocks/>
          </p:cNvSpPr>
          <p:nvPr/>
        </p:nvSpPr>
        <p:spPr>
          <a:xfrm>
            <a:off x="937364" y="-1109421"/>
            <a:ext cx="10668000" cy="2237638"/>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6000" b="0" i="0" u="sng" strike="noStrike" kern="1200" cap="none" spc="0" normalizeH="0" baseline="0" noProof="0" dirty="0">
                <a:ln>
                  <a:noFill/>
                </a:ln>
                <a:solidFill>
                  <a:prstClr val="white"/>
                </a:solidFill>
                <a:effectLst/>
                <a:uLnTx/>
                <a:uFillTx/>
                <a:latin typeface="Sitka Subheading"/>
                <a:ea typeface="+mj-ea"/>
                <a:cs typeface="+mj-cs"/>
              </a:rPr>
            </a:br>
            <a:br>
              <a:rPr kumimoji="0" lang="en-GB" sz="6000" b="0" i="0" u="none" strike="noStrike" kern="1200" cap="none" spc="0" normalizeH="0" baseline="0" noProof="0" dirty="0">
                <a:ln>
                  <a:noFill/>
                </a:ln>
                <a:solidFill>
                  <a:prstClr val="white"/>
                </a:solidFill>
                <a:effectLst/>
                <a:uLnTx/>
                <a:uFillTx/>
                <a:latin typeface="Sitka Subheading"/>
                <a:ea typeface="+mj-ea"/>
                <a:cs typeface="+mj-cs"/>
              </a:rPr>
            </a:br>
            <a:r>
              <a:rPr lang="en-GB" dirty="0"/>
              <a:t>Can Maths help me get better at art?</a:t>
            </a:r>
            <a:endParaRPr kumimoji="0" lang="en-US" sz="4000" b="0" i="0" u="none" strike="noStrike" kern="1200" cap="none" spc="0" normalizeH="0" baseline="0" noProof="0" dirty="0">
              <a:ln>
                <a:noFill/>
              </a:ln>
              <a:solidFill>
                <a:prstClr val="white"/>
              </a:solidFill>
              <a:effectLst/>
              <a:uLnTx/>
              <a:uFillTx/>
              <a:latin typeface="Sitka Subheading"/>
              <a:ea typeface="+mj-ea"/>
              <a:cs typeface="+mj-cs"/>
            </a:endParaRPr>
          </a:p>
        </p:txBody>
      </p:sp>
      <p:grpSp>
        <p:nvGrpSpPr>
          <p:cNvPr id="6" name="Group 5">
            <a:extLst>
              <a:ext uri="{FF2B5EF4-FFF2-40B4-BE49-F238E27FC236}">
                <a16:creationId xmlns:a16="http://schemas.microsoft.com/office/drawing/2014/main" id="{9163D936-8CA9-3D45-6293-49B0A0E7C1AE}"/>
              </a:ext>
            </a:extLst>
          </p:cNvPr>
          <p:cNvGrpSpPr/>
          <p:nvPr/>
        </p:nvGrpSpPr>
        <p:grpSpPr>
          <a:xfrm>
            <a:off x="628119" y="2457778"/>
            <a:ext cx="3846969" cy="3507593"/>
            <a:chOff x="7300768" y="2107670"/>
            <a:chExt cx="3846969" cy="3175355"/>
          </a:xfrm>
        </p:grpSpPr>
        <p:sp>
          <p:nvSpPr>
            <p:cNvPr id="2" name="Rectangle: Rounded Corners 24">
              <a:extLst>
                <a:ext uri="{FF2B5EF4-FFF2-40B4-BE49-F238E27FC236}">
                  <a16:creationId xmlns:a16="http://schemas.microsoft.com/office/drawing/2014/main" id="{201A88A0-4975-6267-1C5B-BACE3F9CF765}"/>
                </a:ext>
              </a:extLst>
            </p:cNvPr>
            <p:cNvSpPr/>
            <p:nvPr/>
          </p:nvSpPr>
          <p:spPr>
            <a:xfrm>
              <a:off x="7300768" y="2107670"/>
              <a:ext cx="3846969" cy="3175355"/>
            </a:xfrm>
            <a:prstGeom prst="roundRect">
              <a:avLst>
                <a:gd name="adj" fmla="val 10000"/>
              </a:avLst>
            </a:prstGeom>
            <a:gradFill>
              <a:gsLst>
                <a:gs pos="0">
                  <a:srgbClr val="29A8E5"/>
                </a:gs>
                <a:gs pos="100000">
                  <a:srgbClr val="EC68A3"/>
                </a:gs>
              </a:gsLst>
              <a:lin ang="5400000" scaled="1"/>
            </a:gradFill>
            <a:ln w="6350" cap="flat" cmpd="sng" algn="ctr">
              <a:solidFill>
                <a:srgbClr val="F07D00"/>
              </a:solidFill>
              <a:prstDash val="solid"/>
              <a:miter lim="800000"/>
            </a:ln>
            <a:effectLst/>
          </p:spPr>
          <p:style>
            <a:lnRef idx="2">
              <a:scrgbClr r="0" g="0" b="0"/>
            </a:lnRef>
            <a:fillRef idx="1">
              <a:scrgbClr r="0" g="0" b="0"/>
            </a:fillRef>
            <a:effectRef idx="0">
              <a:scrgbClr r="0" g="0" b="0"/>
            </a:effectRef>
            <a:fontRef idx="minor">
              <a:schemeClr val="lt1"/>
            </a:fontRef>
          </p:style>
        </p:sp>
        <p:sp>
          <p:nvSpPr>
            <p:cNvPr id="3" name="Rectangle: Rounded Corners 4">
              <a:extLst>
                <a:ext uri="{FF2B5EF4-FFF2-40B4-BE49-F238E27FC236}">
                  <a16:creationId xmlns:a16="http://schemas.microsoft.com/office/drawing/2014/main" id="{19CB0706-FCAC-09F3-53B6-8C9CF64E6E1A}"/>
                </a:ext>
              </a:extLst>
            </p:cNvPr>
            <p:cNvSpPr txBox="1"/>
            <p:nvPr/>
          </p:nvSpPr>
          <p:spPr>
            <a:xfrm>
              <a:off x="7592574" y="2278298"/>
              <a:ext cx="3475677" cy="871991"/>
            </a:xfrm>
            <a:prstGeom prst="rect">
              <a:avLst/>
            </a:prstGeom>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1270" rtlCol="0" fromWordArt="0" anchor="t" anchorCtr="0" forceAA="0" compatLnSpc="1">
              <a:prstTxWarp prst="textNoShape">
                <a:avLst/>
              </a:prstTxWarp>
              <a:noAutofit/>
            </a:bodyPr>
            <a:lstStyle>
              <a:defPPr>
                <a:defRPr lang="en-GB"/>
              </a:defPPr>
              <a:lvl1pPr lvl="0" indent="0">
                <a:lnSpc>
                  <a:spcPct val="107000"/>
                </a:lnSpc>
                <a:spcBef>
                  <a:spcPct val="0"/>
                </a:spcBef>
                <a:spcAft>
                  <a:spcPct val="35000"/>
                </a:spcAft>
                <a:buNone/>
                <a:defRPr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stStyle>
            <a:p>
              <a:pPr marL="0" marR="0" lvl="0" indent="0" algn="l" defTabSz="914400" rtl="0" eaLnBrk="1" fontAlgn="auto" latinLnBrk="0" hangingPunct="1">
                <a:lnSpc>
                  <a:spcPct val="107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a:rPr>
                <a:t>What do I think now? Can </a:t>
              </a:r>
              <a:r>
                <a:rPr kumimoji="0" lang="en-US" sz="2800" b="0" i="0" u="none" strike="noStrike" kern="1200" cap="none" spc="0" normalizeH="0" baseline="0" noProof="0" dirty="0" err="1">
                  <a:ln>
                    <a:noFill/>
                  </a:ln>
                  <a:solidFill>
                    <a:prstClr val="white"/>
                  </a:solidFill>
                  <a:effectLst/>
                  <a:uLnTx/>
                  <a:uFillTx/>
                  <a:latin typeface="Calibri"/>
                  <a:ea typeface="Calibri" panose="020F0502020204030204" pitchFamily="34" charset="0"/>
                  <a:cs typeface="Times New Roman"/>
                </a:rPr>
                <a:t>Maths</a:t>
              </a:r>
              <a:r>
                <a:rPr kumimoji="0" lang="en-US" sz="2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a:rPr>
                <a:t> help people to draw better?</a:t>
              </a:r>
            </a:p>
            <a:p>
              <a:pPr marL="0" marR="0" lvl="0" indent="0" algn="l" defTabSz="914400" rtl="0" eaLnBrk="1" fontAlgn="auto" latinLnBrk="0" hangingPunct="1">
                <a:lnSpc>
                  <a:spcPct val="107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a:rPr>
                <a:t>How can I best explain my view on a poster?</a:t>
              </a: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41230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70D8-0A06-496C-AB06-87843D03CDE9}"/>
              </a:ext>
            </a:extLst>
          </p:cNvPr>
          <p:cNvSpPr>
            <a:spLocks noGrp="1"/>
          </p:cNvSpPr>
          <p:nvPr>
            <p:ph type="title"/>
          </p:nvPr>
        </p:nvSpPr>
        <p:spPr>
          <a:xfrm>
            <a:off x="258127" y="-52895"/>
            <a:ext cx="11745451" cy="1138596"/>
          </a:xfrm>
        </p:spPr>
        <p:txBody>
          <a:bodyPr>
            <a:normAutofit fontScale="90000"/>
          </a:bodyPr>
          <a:lstStyle/>
          <a:p>
            <a:br>
              <a:rPr lang="en-GB" u="sng" dirty="0"/>
            </a:br>
            <a:br>
              <a:rPr lang="en-GB" dirty="0"/>
            </a:br>
            <a:r>
              <a:rPr lang="en-GB" dirty="0"/>
              <a:t>Can Maths help me get better at art?</a:t>
            </a:r>
          </a:p>
        </p:txBody>
      </p:sp>
      <p:sp>
        <p:nvSpPr>
          <p:cNvPr id="4" name="TextBox 3">
            <a:extLst>
              <a:ext uri="{FF2B5EF4-FFF2-40B4-BE49-F238E27FC236}">
                <a16:creationId xmlns:a16="http://schemas.microsoft.com/office/drawing/2014/main" id="{28E83C7E-FB3D-FC5E-372B-1A562F92D303}"/>
              </a:ext>
            </a:extLst>
          </p:cNvPr>
          <p:cNvSpPr txBox="1"/>
          <p:nvPr/>
        </p:nvSpPr>
        <p:spPr>
          <a:xfrm>
            <a:off x="116378" y="1085701"/>
            <a:ext cx="11887200" cy="5386090"/>
          </a:xfrm>
          <a:prstGeom prst="rect">
            <a:avLst/>
          </a:prstGeom>
          <a:solidFill>
            <a:srgbClr val="FADEEC"/>
          </a:solidFill>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tab pos="9271635" algn="r"/>
              </a:tabLst>
              <a:defRPr/>
            </a:pPr>
            <a:r>
              <a:rPr kumimoji="0" lang="en-GB" sz="2400" b="1" i="0" u="none" strike="noStrike" kern="1200" cap="none" spc="0" normalizeH="0" baseline="0" noProof="0" dirty="0">
                <a:ln>
                  <a:noFill/>
                </a:ln>
                <a:solidFill>
                  <a:srgbClr val="EC619F"/>
                </a:solidFill>
                <a:effectLst/>
                <a:uLnTx/>
                <a:uFillTx/>
                <a:latin typeface="Calibri" panose="020F0502020204030204" pitchFamily="34" charset="0"/>
                <a:ea typeface="Calibri" panose="020F0502020204030204" pitchFamily="34" charset="0"/>
                <a:cs typeface="Times New Roman" panose="02020603050405020304" pitchFamily="18" charset="0"/>
              </a:rPr>
              <a:t>Now produce an A3 poster in your group of 2-3.</a:t>
            </a:r>
            <a:endParaRPr kumimoji="0" lang="en-GB" sz="2400" b="0" i="0" u="none" strike="noStrike" kern="1200" cap="none" spc="0" normalizeH="0" baseline="0" noProof="0" dirty="0">
              <a:ln>
                <a:noFill/>
              </a:ln>
              <a:solidFill>
                <a:srgbClr val="EC61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1200"/>
              </a:spcBef>
              <a:spcAft>
                <a:spcPts val="0"/>
              </a:spcAft>
              <a:buClrTx/>
              <a:buSzTx/>
              <a:buFontTx/>
              <a:buNone/>
              <a:tabLst>
                <a:tab pos="9271635" algn="r"/>
              </a:tabLst>
              <a:defRPr/>
            </a:pPr>
            <a:r>
              <a:rPr kumimoji="0" lang="en-GB" sz="2400" b="0" i="0" u="none" strike="noStrike" kern="1200" cap="none" spc="0" normalizeH="0" baseline="0" noProof="0" dirty="0">
                <a:ln>
                  <a:noFill/>
                </a:ln>
                <a:solidFill>
                  <a:srgbClr val="EC619F"/>
                </a:solidFill>
                <a:effectLst/>
                <a:uLnTx/>
                <a:uFillTx/>
                <a:latin typeface="Calibri" panose="020F0502020204030204" pitchFamily="34" charset="0"/>
                <a:ea typeface="Calibri" panose="020F0502020204030204" pitchFamily="34" charset="0"/>
                <a:cs typeface="Times New Roman" panose="02020603050405020304" pitchFamily="18" charset="0"/>
              </a:rPr>
              <a:t>You might want to produce different sections on small pieces of paper and stick them on. Your poster should have:</a:t>
            </a:r>
            <a:endParaRPr kumimoji="0" lang="en-GB" sz="2400" b="0" i="0" u="none" strike="noStrike" kern="1200" cap="none" spc="0" normalizeH="0" baseline="0" noProof="0" dirty="0">
              <a:ln>
                <a:noFill/>
              </a:ln>
              <a:solidFill>
                <a:srgbClr val="6624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1200"/>
              </a:spcBef>
              <a:spcAft>
                <a:spcPts val="0"/>
              </a:spcAft>
              <a:buClrTx/>
              <a:buSzTx/>
              <a:buFont typeface="Wingdings 2" pitchFamily="2" charset="2"/>
              <a:buChar char="£"/>
              <a:tabLst>
                <a:tab pos="9271635" algn="r"/>
              </a:tabLst>
              <a:defRPr/>
            </a:pPr>
            <a:r>
              <a:rPr kumimoji="0" lang="en-GB" sz="2400" b="0" i="0" u="none" strike="noStrike" kern="1200" cap="none" spc="0" normalizeH="0" baseline="0" noProof="0" dirty="0">
                <a:ln>
                  <a:noFill/>
                </a:ln>
                <a:solidFill>
                  <a:srgbClr val="EC619F"/>
                </a:solidFill>
                <a:effectLst/>
                <a:uLnTx/>
                <a:uFillTx/>
                <a:latin typeface="Calibri" panose="020F0502020204030204" pitchFamily="34" charset="0"/>
                <a:ea typeface="Calibri" panose="020F0502020204030204" pitchFamily="34" charset="0"/>
                <a:cs typeface="Times New Roman" panose="02020603050405020304" pitchFamily="18" charset="0"/>
              </a:rPr>
              <a:t>A large, clear, bold title (</a:t>
            </a:r>
            <a:r>
              <a:rPr kumimoji="0" lang="en-GB" sz="2400" b="1" i="1" u="none" strike="noStrike" kern="1200" cap="none" spc="0" normalizeH="0" baseline="0" noProof="0" dirty="0">
                <a:ln>
                  <a:noFill/>
                </a:ln>
                <a:solidFill>
                  <a:srgbClr val="EC619F"/>
                </a:solidFill>
                <a:effectLst/>
                <a:uLnTx/>
                <a:uFillTx/>
                <a:latin typeface="Calibri" panose="020F0502020204030204" pitchFamily="34" charset="0"/>
                <a:ea typeface="Calibri" panose="020F0502020204030204" pitchFamily="34" charset="0"/>
                <a:cs typeface="Times New Roman" panose="02020603050405020304" pitchFamily="18" charset="0"/>
              </a:rPr>
              <a:t>Can Maths help me get better at Art?)</a:t>
            </a:r>
            <a:endParaRPr kumimoji="0" lang="en-GB" sz="2400" b="1" i="0" u="none" strike="noStrike" kern="1200" cap="none" spc="0" normalizeH="0" baseline="0" noProof="0" dirty="0">
              <a:ln>
                <a:noFill/>
              </a:ln>
              <a:solidFill>
                <a:srgbClr val="6624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1200"/>
              </a:spcBef>
              <a:spcAft>
                <a:spcPts val="0"/>
              </a:spcAft>
              <a:buClrTx/>
              <a:buSzTx/>
              <a:buFont typeface="Wingdings 2" pitchFamily="2" charset="2"/>
              <a:buChar char="£"/>
              <a:tabLst>
                <a:tab pos="9271635" algn="r"/>
              </a:tabLst>
              <a:defRPr/>
            </a:pPr>
            <a:r>
              <a:rPr kumimoji="0" lang="en-GB" sz="2400" b="0" i="0" u="none" strike="noStrike" kern="1200" cap="none" spc="0" normalizeH="0" baseline="0" noProof="0" dirty="0">
                <a:ln>
                  <a:noFill/>
                </a:ln>
                <a:solidFill>
                  <a:srgbClr val="EC619F"/>
                </a:solidFill>
                <a:effectLst/>
                <a:uLnTx/>
                <a:uFillTx/>
                <a:latin typeface="Calibri" panose="020F0502020204030204" pitchFamily="34" charset="0"/>
                <a:ea typeface="Calibri" panose="020F0502020204030204" pitchFamily="34" charset="0"/>
                <a:cs typeface="Times New Roman" panose="02020603050405020304" pitchFamily="18" charset="0"/>
              </a:rPr>
              <a:t>Something about the Fibonacci sequence</a:t>
            </a:r>
            <a:endParaRPr kumimoji="0" lang="en-GB" sz="2400" b="0" i="0" u="none" strike="noStrike" kern="1200" cap="none" spc="0" normalizeH="0" baseline="0" noProof="0" dirty="0">
              <a:ln>
                <a:noFill/>
              </a:ln>
              <a:solidFill>
                <a:srgbClr val="6624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1200"/>
              </a:spcBef>
              <a:spcAft>
                <a:spcPts val="0"/>
              </a:spcAft>
              <a:buClrTx/>
              <a:buSzTx/>
              <a:buFont typeface="Wingdings 2" pitchFamily="2" charset="2"/>
              <a:buChar char="£"/>
              <a:tabLst>
                <a:tab pos="9271635" algn="r"/>
              </a:tabLst>
              <a:defRPr/>
            </a:pPr>
            <a:r>
              <a:rPr kumimoji="0" lang="en-GB" sz="2400" b="0" i="0" u="none" strike="noStrike" kern="1200" cap="none" spc="0" normalizeH="0" baseline="0" noProof="0" dirty="0">
                <a:ln>
                  <a:noFill/>
                </a:ln>
                <a:solidFill>
                  <a:srgbClr val="EC619F"/>
                </a:solidFill>
                <a:effectLst/>
                <a:uLnTx/>
                <a:uFillTx/>
                <a:latin typeface="Calibri" panose="020F0502020204030204" pitchFamily="34" charset="0"/>
                <a:ea typeface="Calibri" panose="020F0502020204030204" pitchFamily="34" charset="0"/>
                <a:cs typeface="Times New Roman" panose="02020603050405020304" pitchFamily="18" charset="0"/>
              </a:rPr>
              <a:t>Something about the Golden Spiral</a:t>
            </a:r>
            <a:endParaRPr kumimoji="0" lang="en-GB" sz="2400" b="0" i="0" u="none" strike="noStrike" kern="1200" cap="none" spc="0" normalizeH="0" baseline="0" noProof="0" dirty="0">
              <a:ln>
                <a:noFill/>
              </a:ln>
              <a:solidFill>
                <a:srgbClr val="6624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1200"/>
              </a:spcBef>
              <a:spcAft>
                <a:spcPts val="0"/>
              </a:spcAft>
              <a:buClrTx/>
              <a:buSzTx/>
              <a:buFont typeface="Wingdings 2" pitchFamily="2" charset="2"/>
              <a:buChar char="£"/>
              <a:tabLst>
                <a:tab pos="9271635" algn="r"/>
              </a:tabLst>
              <a:defRPr/>
            </a:pPr>
            <a:r>
              <a:rPr kumimoji="0" lang="en-GB" sz="2400" b="0" i="0" u="none" strike="noStrike" kern="1200" cap="none" spc="0" normalizeH="0" baseline="0" noProof="0" dirty="0">
                <a:ln>
                  <a:noFill/>
                </a:ln>
                <a:solidFill>
                  <a:srgbClr val="EC619F"/>
                </a:solidFill>
                <a:effectLst/>
                <a:uLnTx/>
                <a:uFillTx/>
                <a:latin typeface="Calibri" panose="020F0502020204030204" pitchFamily="34" charset="0"/>
                <a:ea typeface="Calibri" panose="020F0502020204030204" pitchFamily="34" charset="0"/>
                <a:cs typeface="Times New Roman" panose="02020603050405020304" pitchFamily="18" charset="0"/>
              </a:rPr>
              <a:t>Something about the Golden Ratio</a:t>
            </a:r>
          </a:p>
          <a:p>
            <a:pPr marL="342900" marR="0" lvl="0" indent="-342900" algn="l" defTabSz="914400" rtl="0" eaLnBrk="1" fontAlgn="auto" latinLnBrk="0" hangingPunct="1">
              <a:lnSpc>
                <a:spcPct val="100000"/>
              </a:lnSpc>
              <a:spcBef>
                <a:spcPts val="1200"/>
              </a:spcBef>
              <a:spcAft>
                <a:spcPts val="0"/>
              </a:spcAft>
              <a:buClrTx/>
              <a:buSzTx/>
              <a:buFont typeface="Wingdings 2" pitchFamily="2" charset="2"/>
              <a:buChar char="£"/>
              <a:tabLst>
                <a:tab pos="9271635" algn="r"/>
              </a:tabLst>
              <a:defRPr/>
            </a:pPr>
            <a:r>
              <a:rPr lang="en-GB" sz="2400" dirty="0">
                <a:solidFill>
                  <a:srgbClr val="EC619F"/>
                </a:solidFill>
                <a:latin typeface="Calibri" panose="020F0502020204030204" pitchFamily="34" charset="0"/>
                <a:ea typeface="Calibri" panose="020F0502020204030204" pitchFamily="34" charset="0"/>
                <a:cs typeface="Times New Roman" panose="02020603050405020304" pitchFamily="18" charset="0"/>
              </a:rPr>
              <a:t>The Fibonacci sequence and Golden spiral in nature</a:t>
            </a:r>
          </a:p>
          <a:p>
            <a:pPr marL="342900" marR="0" lvl="0" indent="-342900" algn="l" defTabSz="914400" rtl="0" eaLnBrk="1" fontAlgn="auto" latinLnBrk="0" hangingPunct="1">
              <a:lnSpc>
                <a:spcPct val="100000"/>
              </a:lnSpc>
              <a:spcBef>
                <a:spcPts val="1200"/>
              </a:spcBef>
              <a:spcAft>
                <a:spcPts val="0"/>
              </a:spcAft>
              <a:buClrTx/>
              <a:buSzTx/>
              <a:buFont typeface="Wingdings 2" pitchFamily="2" charset="2"/>
              <a:buChar char="£"/>
              <a:tabLst>
                <a:tab pos="9271635" algn="r"/>
              </a:tabLst>
              <a:defRPr/>
            </a:pPr>
            <a:r>
              <a:rPr kumimoji="0" lang="en-GB" sz="2400" b="0" i="0" u="none" strike="noStrike" kern="1200" cap="none" spc="0" normalizeH="0" baseline="0" noProof="0" dirty="0">
                <a:ln>
                  <a:noFill/>
                </a:ln>
                <a:solidFill>
                  <a:srgbClr val="EC619F"/>
                </a:solidFill>
                <a:effectLst/>
                <a:uLnTx/>
                <a:uFillTx/>
                <a:latin typeface="Calibri" panose="020F0502020204030204" pitchFamily="34" charset="0"/>
                <a:ea typeface="Calibri" panose="020F0502020204030204" pitchFamily="34" charset="0"/>
                <a:cs typeface="Times New Roman" panose="02020603050405020304" pitchFamily="18" charset="0"/>
              </a:rPr>
              <a:t>The Golden Ratio in the human body</a:t>
            </a:r>
          </a:p>
          <a:p>
            <a:pPr marL="342900" marR="0" lvl="0" indent="-342900" algn="l" defTabSz="914400" rtl="0" eaLnBrk="1" fontAlgn="auto" latinLnBrk="0" hangingPunct="1">
              <a:lnSpc>
                <a:spcPct val="100000"/>
              </a:lnSpc>
              <a:spcBef>
                <a:spcPts val="1200"/>
              </a:spcBef>
              <a:spcAft>
                <a:spcPts val="0"/>
              </a:spcAft>
              <a:buClrTx/>
              <a:buSzTx/>
              <a:buFont typeface="Wingdings 2" pitchFamily="2" charset="2"/>
              <a:buChar char="£"/>
              <a:tabLst>
                <a:tab pos="9271635" algn="r"/>
              </a:tabLst>
              <a:defRPr/>
            </a:pPr>
            <a:r>
              <a:rPr kumimoji="0" lang="en-GB" sz="2400" b="1" i="0" u="none" strike="noStrike" kern="1200" cap="none" spc="0" normalizeH="0" baseline="0" noProof="0" dirty="0">
                <a:ln>
                  <a:noFill/>
                </a:ln>
                <a:solidFill>
                  <a:srgbClr val="EC619F"/>
                </a:solidFill>
                <a:effectLst/>
                <a:uLnTx/>
                <a:uFillTx/>
                <a:latin typeface="Calibri" panose="020F0502020204030204" pitchFamily="34" charset="0"/>
                <a:ea typeface="Calibri" panose="020F0502020204030204" pitchFamily="34" charset="0"/>
                <a:cs typeface="Times New Roman" panose="02020603050405020304" pitchFamily="18" charset="0"/>
              </a:rPr>
              <a:t>Your group’s ANSWER to the question </a:t>
            </a:r>
            <a:r>
              <a:rPr kumimoji="0" lang="en-GB" sz="2400" b="0" i="0" u="none" strike="noStrike" kern="1200" cap="none" spc="0" normalizeH="0" baseline="0" noProof="0" dirty="0">
                <a:ln>
                  <a:noFill/>
                </a:ln>
                <a:solidFill>
                  <a:srgbClr val="EC619F"/>
                </a:solidFill>
                <a:effectLst/>
                <a:uLnTx/>
                <a:uFillTx/>
                <a:latin typeface="Calibri" panose="020F0502020204030204" pitchFamily="34" charset="0"/>
                <a:ea typeface="Calibri" panose="020F0502020204030204" pitchFamily="34" charset="0"/>
                <a:cs typeface="Times New Roman" panose="02020603050405020304" pitchFamily="18" charset="0"/>
              </a:rPr>
              <a:t>– focus on </a:t>
            </a:r>
            <a:r>
              <a:rPr kumimoji="0" lang="en-GB" sz="2400" b="0" i="1" u="none" strike="noStrike" kern="1200" cap="none" spc="0" normalizeH="0" baseline="0" noProof="0" dirty="0">
                <a:ln>
                  <a:noFill/>
                </a:ln>
                <a:solidFill>
                  <a:srgbClr val="EC619F"/>
                </a:solidFill>
                <a:effectLst/>
                <a:uLnTx/>
                <a:uFillTx/>
                <a:latin typeface="Calibri" panose="020F0502020204030204" pitchFamily="34" charset="0"/>
                <a:ea typeface="Calibri" panose="020F0502020204030204" pitchFamily="34" charset="0"/>
                <a:cs typeface="Times New Roman" panose="02020603050405020304" pitchFamily="18" charset="0"/>
              </a:rPr>
              <a:t>how</a:t>
            </a:r>
            <a:r>
              <a:rPr kumimoji="0" lang="en-GB" sz="2400" b="0" u="none" strike="noStrike" kern="1200" cap="none" spc="0" normalizeH="0" baseline="0" noProof="0" dirty="0">
                <a:ln>
                  <a:noFill/>
                </a:ln>
                <a:solidFill>
                  <a:srgbClr val="EC619F"/>
                </a:solidFill>
                <a:effectLst/>
                <a:uLnTx/>
                <a:uFillTx/>
                <a:latin typeface="Calibri" panose="020F0502020204030204" pitchFamily="34" charset="0"/>
                <a:ea typeface="Calibri" panose="020F0502020204030204" pitchFamily="34" charset="0"/>
                <a:cs typeface="Times New Roman" panose="02020603050405020304" pitchFamily="18" charset="0"/>
              </a:rPr>
              <a:t> some people might find Maths helpful in Art, then decide whether you think this inquiry has helped YOU.</a:t>
            </a:r>
            <a:endParaRPr kumimoji="0" lang="en-GB"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2686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diagram, font&#10;&#10;Description automatically generated">
            <a:extLst>
              <a:ext uri="{FF2B5EF4-FFF2-40B4-BE49-F238E27FC236}">
                <a16:creationId xmlns:a16="http://schemas.microsoft.com/office/drawing/2014/main" id="{E785E706-898E-DC12-2276-C8E4B4B5596A}"/>
              </a:ext>
            </a:extLst>
          </p:cNvPr>
          <p:cNvPicPr>
            <a:picLocks noChangeAspect="1"/>
          </p:cNvPicPr>
          <p:nvPr/>
        </p:nvPicPr>
        <p:blipFill rotWithShape="1">
          <a:blip r:embed="rId2">
            <a:extLst>
              <a:ext uri="{28A0092B-C50C-407E-A947-70E740481C1C}">
                <a14:useLocalDpi xmlns:a14="http://schemas.microsoft.com/office/drawing/2010/main" val="0"/>
              </a:ext>
            </a:extLst>
          </a:blip>
          <a:srcRect r="1962" b="-2"/>
          <a:stretch/>
        </p:blipFill>
        <p:spPr>
          <a:xfrm>
            <a:off x="5777762" y="1187797"/>
            <a:ext cx="6129786" cy="5455380"/>
          </a:xfrm>
          <a:prstGeom prst="roundRect">
            <a:avLst/>
          </a:prstGeom>
        </p:spPr>
      </p:pic>
      <p:grpSp>
        <p:nvGrpSpPr>
          <p:cNvPr id="10" name="Group 9">
            <a:extLst>
              <a:ext uri="{FF2B5EF4-FFF2-40B4-BE49-F238E27FC236}">
                <a16:creationId xmlns:a16="http://schemas.microsoft.com/office/drawing/2014/main" id="{093D6A5E-86FA-6196-73DA-2DAE4C24D721}"/>
              </a:ext>
            </a:extLst>
          </p:cNvPr>
          <p:cNvGrpSpPr/>
          <p:nvPr/>
        </p:nvGrpSpPr>
        <p:grpSpPr>
          <a:xfrm>
            <a:off x="281129" y="1369029"/>
            <a:ext cx="4540461" cy="4790862"/>
            <a:chOff x="5519" y="0"/>
            <a:chExt cx="11293854" cy="3400131"/>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grpSpPr>
        <p:sp>
          <p:nvSpPr>
            <p:cNvPr id="11" name="Rectangle: Rounded Corners 10">
              <a:extLst>
                <a:ext uri="{FF2B5EF4-FFF2-40B4-BE49-F238E27FC236}">
                  <a16:creationId xmlns:a16="http://schemas.microsoft.com/office/drawing/2014/main" id="{4D6C0624-CBAF-C777-E828-2A213CE0C34E}"/>
                </a:ext>
              </a:extLst>
            </p:cNvPr>
            <p:cNvSpPr/>
            <p:nvPr/>
          </p:nvSpPr>
          <p:spPr>
            <a:xfrm>
              <a:off x="5519" y="0"/>
              <a:ext cx="11293854" cy="3400131"/>
            </a:xfrm>
            <a:prstGeom prst="roundRect">
              <a:avLst>
                <a:gd name="adj" fmla="val 10000"/>
              </a:avLst>
            </a:prstGeom>
            <a:gradFill>
              <a:gsLst>
                <a:gs pos="0">
                  <a:srgbClr val="FADEEC"/>
                </a:gs>
                <a:gs pos="100000">
                  <a:srgbClr val="DDD1E8"/>
                </a:gs>
              </a:gsLst>
              <a:lin ang="5400000" scaled="1"/>
            </a:gradFill>
            <a:ln w="6350">
              <a:solidFill>
                <a:srgbClr val="682684"/>
              </a:solidFill>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 name="Rectangle: Rounded Corners 4">
              <a:extLst>
                <a:ext uri="{FF2B5EF4-FFF2-40B4-BE49-F238E27FC236}">
                  <a16:creationId xmlns:a16="http://schemas.microsoft.com/office/drawing/2014/main" id="{EE926A67-2157-F6A3-08E0-A917B6A06395}"/>
                </a:ext>
              </a:extLst>
            </p:cNvPr>
            <p:cNvSpPr txBox="1"/>
            <p:nvPr/>
          </p:nvSpPr>
          <p:spPr>
            <a:xfrm>
              <a:off x="5519" y="0"/>
              <a:ext cx="11293854" cy="1020039"/>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rot="0" spcFirstLastPara="0" vert="horz" wrap="square" lIns="91440" tIns="45720" rIns="91440" bIns="45720" numCol="1" spcCol="127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ct val="0"/>
                </a:spcBef>
                <a:spcAft>
                  <a:spcPct val="35000"/>
                </a:spcAft>
                <a:buClrTx/>
                <a:buSzTx/>
                <a:buFontTx/>
                <a:buNone/>
                <a:tabLst/>
                <a:defRPr/>
              </a:pPr>
              <a:r>
                <a:rPr kumimoji="0" lang="en-GB" sz="28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a:rPr>
                <a:t>Lesson 5 &amp; 6 –</a:t>
              </a:r>
              <a:r>
                <a:rPr kumimoji="0" lang="en-GB" sz="2800" b="1" i="0" u="none" strike="noStrike" kern="1200" cap="none" spc="0" normalizeH="0" baseline="0" noProof="0" dirty="0">
                  <a:ln>
                    <a:noFill/>
                  </a:ln>
                  <a:solidFill>
                    <a:srgbClr val="EC68A3"/>
                  </a:solidFill>
                  <a:effectLst/>
                  <a:uLnTx/>
                  <a:uFillTx/>
                  <a:latin typeface="Calibri"/>
                  <a:ea typeface="Calibri" panose="020F0502020204030204" pitchFamily="34" charset="0"/>
                  <a:cs typeface="Times New Roman"/>
                </a:rPr>
                <a:t>Express </a:t>
              </a:r>
              <a:r>
                <a:rPr kumimoji="0" lang="en-GB" sz="28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&amp;</a:t>
              </a:r>
              <a:r>
                <a:rPr kumimoji="0" lang="en-GB" sz="2800" b="1" i="0" u="none" strike="noStrike" kern="1200" cap="none" spc="0" normalizeH="0" baseline="0" noProof="0" dirty="0">
                  <a:ln>
                    <a:noFill/>
                  </a:ln>
                  <a:solidFill>
                    <a:srgbClr val="EC68A3"/>
                  </a:solidFill>
                  <a:effectLst/>
                  <a:uLnTx/>
                  <a:uFillTx/>
                  <a:latin typeface="Calibri"/>
                  <a:ea typeface="Calibri" panose="020F0502020204030204" pitchFamily="34" charset="0"/>
                  <a:cs typeface="Times New Roman"/>
                </a:rPr>
                <a:t> </a:t>
              </a:r>
              <a:r>
                <a:rPr kumimoji="0" lang="en-GB" sz="2800" b="1" i="0" u="none" strike="noStrike" kern="1200" cap="none" spc="0" normalizeH="0" baseline="0" noProof="0" dirty="0">
                  <a:ln>
                    <a:noFill/>
                  </a:ln>
                  <a:solidFill>
                    <a:srgbClr val="682684"/>
                  </a:solidFill>
                  <a:effectLst/>
                  <a:uLnTx/>
                  <a:uFillTx/>
                  <a:latin typeface="Calibri"/>
                  <a:ea typeface="Calibri" panose="020F0502020204030204" pitchFamily="34" charset="0"/>
                  <a:cs typeface="Times New Roman"/>
                </a:rPr>
                <a:t>Reflect</a:t>
              </a:r>
              <a:endParaRPr kumimoji="0" lang="en-US" sz="1800" b="0" i="0" u="none" strike="noStrike" kern="1200" cap="none" spc="0" normalizeH="0" baseline="0" noProof="0" dirty="0">
                <a:ln>
                  <a:noFill/>
                </a:ln>
                <a:solidFill>
                  <a:srgbClr val="682684"/>
                </a:solidFill>
                <a:effectLst/>
                <a:uLnTx/>
                <a:uFillTx/>
                <a:latin typeface="Avenir Next LT Pro Light"/>
                <a:ea typeface="+mn-ea"/>
                <a:cs typeface="+mn-cs"/>
              </a:endParaRPr>
            </a:p>
          </p:txBody>
        </p:sp>
      </p:grpSp>
      <p:sp>
        <p:nvSpPr>
          <p:cNvPr id="29" name="Title 1">
            <a:extLst>
              <a:ext uri="{FF2B5EF4-FFF2-40B4-BE49-F238E27FC236}">
                <a16:creationId xmlns:a16="http://schemas.microsoft.com/office/drawing/2014/main" id="{5E4F0803-D325-9B19-6747-126EED201D1C}"/>
              </a:ext>
            </a:extLst>
          </p:cNvPr>
          <p:cNvSpPr txBox="1">
            <a:spLocks/>
          </p:cNvSpPr>
          <p:nvPr/>
        </p:nvSpPr>
        <p:spPr>
          <a:xfrm>
            <a:off x="937364" y="-1109421"/>
            <a:ext cx="10668000" cy="2237638"/>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6000" b="0" i="0" u="sng" strike="noStrike" kern="1200" cap="none" spc="0" normalizeH="0" baseline="0" noProof="0" dirty="0">
                <a:ln>
                  <a:noFill/>
                </a:ln>
                <a:solidFill>
                  <a:prstClr val="white"/>
                </a:solidFill>
                <a:effectLst/>
                <a:uLnTx/>
                <a:uFillTx/>
                <a:latin typeface="Sitka Subheading"/>
                <a:ea typeface="+mj-ea"/>
                <a:cs typeface="+mj-cs"/>
              </a:rPr>
            </a:br>
            <a:br>
              <a:rPr kumimoji="0" lang="en-GB" sz="6000" b="0" i="0" u="none" strike="noStrike" kern="1200" cap="none" spc="0" normalizeH="0" baseline="0" noProof="0" dirty="0">
                <a:ln>
                  <a:noFill/>
                </a:ln>
                <a:solidFill>
                  <a:prstClr val="white"/>
                </a:solidFill>
                <a:effectLst/>
                <a:uLnTx/>
                <a:uFillTx/>
                <a:latin typeface="Sitka Subheading"/>
                <a:ea typeface="+mj-ea"/>
                <a:cs typeface="+mj-cs"/>
              </a:rPr>
            </a:br>
            <a:r>
              <a:rPr lang="en-GB" sz="4000" dirty="0"/>
              <a:t>Can Maths help me get better at art?</a:t>
            </a:r>
            <a:endParaRPr kumimoji="0" lang="en-US" sz="4000" b="0" i="0" u="none" strike="noStrike" kern="1200" cap="none" spc="0" normalizeH="0" baseline="0" noProof="0" dirty="0">
              <a:ln>
                <a:noFill/>
              </a:ln>
              <a:solidFill>
                <a:prstClr val="white"/>
              </a:solidFill>
              <a:effectLst/>
              <a:uLnTx/>
              <a:uFillTx/>
              <a:latin typeface="Sitka Subheading"/>
              <a:ea typeface="+mj-ea"/>
              <a:cs typeface="+mj-cs"/>
            </a:endParaRPr>
          </a:p>
        </p:txBody>
      </p:sp>
      <p:grpSp>
        <p:nvGrpSpPr>
          <p:cNvPr id="6" name="Group 5">
            <a:extLst>
              <a:ext uri="{FF2B5EF4-FFF2-40B4-BE49-F238E27FC236}">
                <a16:creationId xmlns:a16="http://schemas.microsoft.com/office/drawing/2014/main" id="{9163D936-8CA9-3D45-6293-49B0A0E7C1AE}"/>
              </a:ext>
            </a:extLst>
          </p:cNvPr>
          <p:cNvGrpSpPr/>
          <p:nvPr/>
        </p:nvGrpSpPr>
        <p:grpSpPr>
          <a:xfrm>
            <a:off x="628119" y="2296634"/>
            <a:ext cx="3846969" cy="3710762"/>
            <a:chOff x="7300768" y="2107670"/>
            <a:chExt cx="3846969" cy="3175355"/>
          </a:xfrm>
          <a:gradFill>
            <a:gsLst>
              <a:gs pos="0">
                <a:srgbClr val="EC68A3"/>
              </a:gs>
              <a:gs pos="100000">
                <a:srgbClr val="682684"/>
              </a:gs>
            </a:gsLst>
            <a:lin ang="5400000" scaled="1"/>
          </a:gradFill>
        </p:grpSpPr>
        <p:sp>
          <p:nvSpPr>
            <p:cNvPr id="2" name="Rectangle: Rounded Corners 24">
              <a:extLst>
                <a:ext uri="{FF2B5EF4-FFF2-40B4-BE49-F238E27FC236}">
                  <a16:creationId xmlns:a16="http://schemas.microsoft.com/office/drawing/2014/main" id="{201A88A0-4975-6267-1C5B-BACE3F9CF765}"/>
                </a:ext>
              </a:extLst>
            </p:cNvPr>
            <p:cNvSpPr/>
            <p:nvPr/>
          </p:nvSpPr>
          <p:spPr>
            <a:xfrm>
              <a:off x="7300768" y="2107670"/>
              <a:ext cx="3846969" cy="3175355"/>
            </a:xfrm>
            <a:prstGeom prst="roundRect">
              <a:avLst>
                <a:gd name="adj" fmla="val 10000"/>
              </a:avLst>
            </a:prstGeom>
            <a:grpFill/>
            <a:ln w="6350" cap="flat" cmpd="sng" algn="ctr">
              <a:solidFill>
                <a:srgbClr val="682684"/>
              </a:solidFill>
              <a:prstDash val="solid"/>
              <a:miter lim="800000"/>
            </a:ln>
            <a:effectLst/>
          </p:spPr>
          <p:style>
            <a:lnRef idx="2">
              <a:scrgbClr r="0" g="0" b="0"/>
            </a:lnRef>
            <a:fillRef idx="1">
              <a:scrgbClr r="0" g="0" b="0"/>
            </a:fillRef>
            <a:effectRef idx="0">
              <a:scrgbClr r="0" g="0" b="0"/>
            </a:effectRef>
            <a:fontRef idx="minor">
              <a:schemeClr val="lt1"/>
            </a:fontRef>
          </p:style>
        </p:sp>
        <p:sp>
          <p:nvSpPr>
            <p:cNvPr id="3" name="Rectangle: Rounded Corners 4">
              <a:extLst>
                <a:ext uri="{FF2B5EF4-FFF2-40B4-BE49-F238E27FC236}">
                  <a16:creationId xmlns:a16="http://schemas.microsoft.com/office/drawing/2014/main" id="{19CB0706-FCAC-09F3-53B6-8C9CF64E6E1A}"/>
                </a:ext>
              </a:extLst>
            </p:cNvPr>
            <p:cNvSpPr txBox="1"/>
            <p:nvPr/>
          </p:nvSpPr>
          <p:spPr>
            <a:xfrm>
              <a:off x="7592574" y="2278298"/>
              <a:ext cx="3475677" cy="871991"/>
            </a:xfrm>
            <a:prstGeom prst="rect">
              <a:avLst/>
            </a:prstGeom>
            <a:grp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1270" rtlCol="0" fromWordArt="0" anchor="t" anchorCtr="0" forceAA="0" compatLnSpc="1">
              <a:prstTxWarp prst="textNoShape">
                <a:avLst/>
              </a:prstTxWarp>
              <a:noAutofit/>
            </a:bodyPr>
            <a:lstStyle>
              <a:defPPr>
                <a:defRPr lang="en-GB"/>
              </a:defPPr>
              <a:lvl1pPr lvl="0" indent="0">
                <a:lnSpc>
                  <a:spcPct val="107000"/>
                </a:lnSpc>
                <a:spcBef>
                  <a:spcPct val="0"/>
                </a:spcBef>
                <a:spcAft>
                  <a:spcPct val="35000"/>
                </a:spcAft>
                <a:buNone/>
                <a:defRPr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stStyle>
            <a:p>
              <a:pPr marL="0" marR="0" lvl="0" indent="0" algn="l" defTabSz="914400" rtl="0" eaLnBrk="1" fontAlgn="auto" latinLnBrk="0" hangingPunct="1">
                <a:lnSpc>
                  <a:spcPct val="107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a:rPr>
                <a:t>Have a look at other group’s posters.</a:t>
              </a:r>
            </a:p>
            <a:p>
              <a:pPr marL="0" marR="0" lvl="0" indent="0" algn="l" defTabSz="914400" rtl="0" eaLnBrk="1" fontAlgn="auto" latinLnBrk="0" hangingPunct="1">
                <a:lnSpc>
                  <a:spcPct val="107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a:rPr>
                <a:t>How can your constructive criticism of other groups’ posters help you to improve your own?</a:t>
              </a: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867247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5E4F0803-D325-9B19-6747-126EED201D1C}"/>
              </a:ext>
            </a:extLst>
          </p:cNvPr>
          <p:cNvSpPr txBox="1">
            <a:spLocks/>
          </p:cNvSpPr>
          <p:nvPr/>
        </p:nvSpPr>
        <p:spPr>
          <a:xfrm>
            <a:off x="937364" y="-1109421"/>
            <a:ext cx="10668000" cy="2237638"/>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6000" b="0" i="0" u="sng" strike="noStrike" kern="1200" cap="none" spc="0" normalizeH="0" baseline="0" noProof="0" dirty="0">
                <a:ln>
                  <a:noFill/>
                </a:ln>
                <a:solidFill>
                  <a:prstClr val="white"/>
                </a:solidFill>
                <a:effectLst/>
                <a:uLnTx/>
                <a:uFillTx/>
                <a:latin typeface="Sitka Subheading"/>
                <a:ea typeface="+mj-ea"/>
                <a:cs typeface="+mj-cs"/>
              </a:rPr>
            </a:br>
            <a:br>
              <a:rPr kumimoji="0" lang="en-GB" sz="6000" b="0" i="0" u="none" strike="noStrike" kern="1200" cap="none" spc="0" normalizeH="0" baseline="0" noProof="0" dirty="0">
                <a:ln>
                  <a:noFill/>
                </a:ln>
                <a:solidFill>
                  <a:prstClr val="white"/>
                </a:solidFill>
                <a:effectLst/>
                <a:uLnTx/>
                <a:uFillTx/>
                <a:latin typeface="Sitka Subheading"/>
                <a:ea typeface="+mj-ea"/>
                <a:cs typeface="+mj-cs"/>
              </a:rPr>
            </a:br>
            <a:r>
              <a:rPr lang="en-GB" dirty="0"/>
              <a:t>Can Maths help me get better at art? </a:t>
            </a:r>
            <a:r>
              <a:rPr kumimoji="0" lang="en-US" sz="4000" b="0" i="0" u="none" strike="noStrike" kern="1200" cap="none" spc="0" normalizeH="0" baseline="0" noProof="0" dirty="0">
                <a:ln>
                  <a:noFill/>
                </a:ln>
                <a:solidFill>
                  <a:prstClr val="white"/>
                </a:solidFill>
                <a:effectLst/>
                <a:uLnTx/>
                <a:uFillTx/>
                <a:latin typeface="Sitka Subheading"/>
                <a:ea typeface="+mj-ea"/>
                <a:cs typeface="+mj-cs"/>
              </a:rPr>
              <a:t>LO: Giving and receiving constructive criticism</a:t>
            </a:r>
          </a:p>
        </p:txBody>
      </p:sp>
      <p:sp>
        <p:nvSpPr>
          <p:cNvPr id="4" name="Thought Bubble: Cloud 3">
            <a:extLst>
              <a:ext uri="{FF2B5EF4-FFF2-40B4-BE49-F238E27FC236}">
                <a16:creationId xmlns:a16="http://schemas.microsoft.com/office/drawing/2014/main" id="{A356CE17-DD50-3D4A-8599-CD92C5960882}"/>
              </a:ext>
            </a:extLst>
          </p:cNvPr>
          <p:cNvSpPr/>
          <p:nvPr/>
        </p:nvSpPr>
        <p:spPr>
          <a:xfrm>
            <a:off x="323435" y="1490611"/>
            <a:ext cx="3530279" cy="2237638"/>
          </a:xfrm>
          <a:prstGeom prst="cloudCallout">
            <a:avLst>
              <a:gd name="adj1" fmla="val 34577"/>
              <a:gd name="adj2" fmla="val 58879"/>
            </a:avLst>
          </a:prstGeom>
          <a:solidFill>
            <a:srgbClr val="FADEEC"/>
          </a:solidFill>
          <a:ln>
            <a:solidFill>
              <a:srgbClr val="EC68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C68A3"/>
                </a:solidFill>
                <a:effectLst/>
                <a:uLnTx/>
                <a:uFillTx/>
                <a:latin typeface="Avenir Next LT Pro Light"/>
                <a:ea typeface="+mn-ea"/>
                <a:cs typeface="+mn-cs"/>
              </a:rPr>
              <a:t>Have they explained the Fibonacci sequence, Golden Ratio and Golden Spiral clearly?</a:t>
            </a:r>
          </a:p>
        </p:txBody>
      </p:sp>
      <p:sp>
        <p:nvSpPr>
          <p:cNvPr id="7" name="Thought Bubble: Cloud 6">
            <a:extLst>
              <a:ext uri="{FF2B5EF4-FFF2-40B4-BE49-F238E27FC236}">
                <a16:creationId xmlns:a16="http://schemas.microsoft.com/office/drawing/2014/main" id="{9C4FBF5D-4296-3807-909B-99D2457C21FB}"/>
              </a:ext>
            </a:extLst>
          </p:cNvPr>
          <p:cNvSpPr/>
          <p:nvPr/>
        </p:nvSpPr>
        <p:spPr>
          <a:xfrm>
            <a:off x="2982018" y="1358513"/>
            <a:ext cx="3530279" cy="2237638"/>
          </a:xfrm>
          <a:prstGeom prst="cloudCallout">
            <a:avLst>
              <a:gd name="adj1" fmla="val -29029"/>
              <a:gd name="adj2" fmla="val 64569"/>
            </a:avLst>
          </a:prstGeom>
          <a:solidFill>
            <a:srgbClr val="EC68A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venir Next LT Pro Light"/>
                <a:ea typeface="+mn-ea"/>
                <a:cs typeface="+mn-cs"/>
              </a:rPr>
              <a:t>Have they discussed where these might be seen in nature?</a:t>
            </a:r>
          </a:p>
        </p:txBody>
      </p:sp>
      <p:sp>
        <p:nvSpPr>
          <p:cNvPr id="13" name="Thought Bubble: Cloud 12">
            <a:extLst>
              <a:ext uri="{FF2B5EF4-FFF2-40B4-BE49-F238E27FC236}">
                <a16:creationId xmlns:a16="http://schemas.microsoft.com/office/drawing/2014/main" id="{D2FCBB59-1AE2-4992-91E2-5134C579F7A4}"/>
              </a:ext>
            </a:extLst>
          </p:cNvPr>
          <p:cNvSpPr/>
          <p:nvPr/>
        </p:nvSpPr>
        <p:spPr>
          <a:xfrm>
            <a:off x="7348348" y="1191362"/>
            <a:ext cx="3530279" cy="2237638"/>
          </a:xfrm>
          <a:prstGeom prst="cloudCallout">
            <a:avLst>
              <a:gd name="adj1" fmla="val 25740"/>
              <a:gd name="adj2" fmla="val 60599"/>
            </a:avLst>
          </a:prstGeom>
          <a:solidFill>
            <a:srgbClr val="EC68A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venir Next LT Pro Light"/>
                <a:ea typeface="+mn-ea"/>
                <a:cs typeface="+mn-cs"/>
              </a:rPr>
              <a:t>Was their poster attractively presented? Was it clear and easy to read?</a:t>
            </a:r>
          </a:p>
        </p:txBody>
      </p:sp>
      <p:sp>
        <p:nvSpPr>
          <p:cNvPr id="14" name="Thought Bubble: Cloud 13">
            <a:extLst>
              <a:ext uri="{FF2B5EF4-FFF2-40B4-BE49-F238E27FC236}">
                <a16:creationId xmlns:a16="http://schemas.microsoft.com/office/drawing/2014/main" id="{5C4E1A04-0F24-FAC3-8B26-97A23E78379D}"/>
              </a:ext>
            </a:extLst>
          </p:cNvPr>
          <p:cNvSpPr/>
          <p:nvPr/>
        </p:nvSpPr>
        <p:spPr>
          <a:xfrm>
            <a:off x="2982018" y="4090643"/>
            <a:ext cx="3657415" cy="2397441"/>
          </a:xfrm>
          <a:prstGeom prst="cloudCallout">
            <a:avLst>
              <a:gd name="adj1" fmla="val 44898"/>
              <a:gd name="adj2" fmla="val 49947"/>
            </a:avLst>
          </a:prstGeom>
          <a:solidFill>
            <a:srgbClr val="68268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venir Next LT Pro Light"/>
                <a:ea typeface="+mn-ea"/>
                <a:cs typeface="+mn-cs"/>
              </a:rPr>
              <a:t>What constructive advice would I give them on improving their product?</a:t>
            </a:r>
          </a:p>
        </p:txBody>
      </p:sp>
      <p:sp>
        <p:nvSpPr>
          <p:cNvPr id="15" name="Thought Bubble: Cloud 14">
            <a:extLst>
              <a:ext uri="{FF2B5EF4-FFF2-40B4-BE49-F238E27FC236}">
                <a16:creationId xmlns:a16="http://schemas.microsoft.com/office/drawing/2014/main" id="{984B088E-F243-C7ED-6ED4-8D20043222C2}"/>
              </a:ext>
            </a:extLst>
          </p:cNvPr>
          <p:cNvSpPr/>
          <p:nvPr/>
        </p:nvSpPr>
        <p:spPr>
          <a:xfrm>
            <a:off x="6805039" y="4090642"/>
            <a:ext cx="3657415" cy="2397441"/>
          </a:xfrm>
          <a:prstGeom prst="cloudCallout">
            <a:avLst>
              <a:gd name="adj1" fmla="val -46979"/>
              <a:gd name="adj2" fmla="val 51216"/>
            </a:avLst>
          </a:prstGeom>
          <a:solidFill>
            <a:srgbClr val="DDD1E8"/>
          </a:solidFill>
          <a:ln>
            <a:solidFill>
              <a:srgbClr val="6826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682684"/>
                </a:solidFill>
                <a:effectLst/>
                <a:uLnTx/>
                <a:uFillTx/>
                <a:latin typeface="Avenir Next LT Pro Light"/>
                <a:ea typeface="+mn-ea"/>
                <a:cs typeface="+mn-cs"/>
              </a:rPr>
              <a:t>Does this give me any ideas for how my product could be improved?</a:t>
            </a:r>
          </a:p>
        </p:txBody>
      </p:sp>
    </p:spTree>
    <p:extLst>
      <p:ext uri="{BB962C8B-B14F-4D97-AF65-F5344CB8AC3E}">
        <p14:creationId xmlns:p14="http://schemas.microsoft.com/office/powerpoint/2010/main" val="2052085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5E4F0803-D325-9B19-6747-126EED201D1C}"/>
              </a:ext>
            </a:extLst>
          </p:cNvPr>
          <p:cNvSpPr txBox="1">
            <a:spLocks/>
          </p:cNvSpPr>
          <p:nvPr/>
        </p:nvSpPr>
        <p:spPr>
          <a:xfrm>
            <a:off x="937364" y="-1109421"/>
            <a:ext cx="10668000" cy="2237638"/>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6000" b="0" i="0" u="sng" strike="noStrike" kern="1200" cap="none" spc="0" normalizeH="0" baseline="0" noProof="0" dirty="0">
                <a:ln>
                  <a:noFill/>
                </a:ln>
                <a:solidFill>
                  <a:prstClr val="white"/>
                </a:solidFill>
                <a:effectLst/>
                <a:uLnTx/>
                <a:uFillTx/>
                <a:latin typeface="Sitka Subheading"/>
                <a:ea typeface="+mj-ea"/>
                <a:cs typeface="+mj-cs"/>
              </a:rPr>
            </a:br>
            <a:br>
              <a:rPr kumimoji="0" lang="en-GB" sz="6000" b="0" i="0" u="none" strike="noStrike" kern="1200" cap="none" spc="0" normalizeH="0" baseline="0" noProof="0" dirty="0">
                <a:ln>
                  <a:noFill/>
                </a:ln>
                <a:solidFill>
                  <a:prstClr val="white"/>
                </a:solidFill>
                <a:effectLst/>
                <a:uLnTx/>
                <a:uFillTx/>
                <a:latin typeface="Sitka Subheading"/>
                <a:ea typeface="+mj-ea"/>
                <a:cs typeface="+mj-cs"/>
              </a:rPr>
            </a:br>
            <a:r>
              <a:rPr lang="en-GB" dirty="0"/>
              <a:t>Can Maths help me get better at art?</a:t>
            </a:r>
            <a:endParaRPr kumimoji="0" lang="en-GB" sz="6000" b="0" i="0" u="none" strike="noStrike" kern="1200" cap="none" spc="0" normalizeH="0" baseline="0" noProof="0" dirty="0">
              <a:ln>
                <a:noFill/>
              </a:ln>
              <a:solidFill>
                <a:prstClr val="white"/>
              </a:solidFill>
              <a:effectLst/>
              <a:uLnTx/>
              <a:uFillTx/>
              <a:latin typeface="Sitka Subheading"/>
              <a:ea typeface="+mj-ea"/>
              <a:cs typeface="+mj-cs"/>
            </a:endParaRPr>
          </a:p>
        </p:txBody>
      </p:sp>
      <p:sp>
        <p:nvSpPr>
          <p:cNvPr id="4" name="Speech Bubble: Rectangle with Corners Rounded 3">
            <a:extLst>
              <a:ext uri="{FF2B5EF4-FFF2-40B4-BE49-F238E27FC236}">
                <a16:creationId xmlns:a16="http://schemas.microsoft.com/office/drawing/2014/main" id="{945E5836-79A9-B1E9-B575-25A63EBCCB8A}"/>
              </a:ext>
            </a:extLst>
          </p:cNvPr>
          <p:cNvSpPr/>
          <p:nvPr/>
        </p:nvSpPr>
        <p:spPr>
          <a:xfrm>
            <a:off x="273934" y="5481688"/>
            <a:ext cx="11644132" cy="914401"/>
          </a:xfrm>
          <a:prstGeom prst="wedgeRoundRectCallout">
            <a:avLst>
              <a:gd name="adj1" fmla="val -36645"/>
              <a:gd name="adj2" fmla="val 78234"/>
              <a:gd name="adj3" fmla="val 16667"/>
            </a:avLst>
          </a:prstGeom>
          <a:solidFill>
            <a:srgbClr val="682684"/>
          </a:solidFill>
          <a:ln>
            <a:solidFill>
              <a:srgbClr val="6826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DDD1E8"/>
                </a:solidFill>
                <a:effectLst/>
                <a:uLnTx/>
                <a:uFillTx/>
                <a:latin typeface="Avenir Next LT Pro Light"/>
                <a:ea typeface="+mn-ea"/>
                <a:cs typeface="+mn-cs"/>
              </a:rPr>
              <a:t>The better we get at getting better, the faster we will get better.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DD1E8"/>
                </a:solidFill>
                <a:effectLst/>
                <a:uLnTx/>
                <a:uFillTx/>
                <a:latin typeface="Avenir Next LT Pro Light"/>
                <a:ea typeface="+mn-ea"/>
                <a:cs typeface="+mn-cs"/>
              </a:rPr>
              <a:t>Doug </a:t>
            </a:r>
            <a:r>
              <a:rPr kumimoji="0" lang="en-GB" sz="1800" b="0" i="0" u="none" strike="noStrike" kern="1200" cap="none" spc="0" normalizeH="0" baseline="0" noProof="0" dirty="0" err="1">
                <a:ln>
                  <a:noFill/>
                </a:ln>
                <a:solidFill>
                  <a:srgbClr val="DDD1E8"/>
                </a:solidFill>
                <a:effectLst/>
                <a:uLnTx/>
                <a:uFillTx/>
                <a:latin typeface="Avenir Next LT Pro Light"/>
                <a:ea typeface="+mn-ea"/>
                <a:cs typeface="+mn-cs"/>
              </a:rPr>
              <a:t>Englebart</a:t>
            </a:r>
            <a:r>
              <a:rPr kumimoji="0" lang="en-GB" sz="1800" b="0" i="0" u="none" strike="noStrike" kern="1200" cap="none" spc="0" normalizeH="0" baseline="0" noProof="0" dirty="0">
                <a:ln>
                  <a:noFill/>
                </a:ln>
                <a:solidFill>
                  <a:srgbClr val="DDD1E8"/>
                </a:solidFill>
                <a:effectLst/>
                <a:uLnTx/>
                <a:uFillTx/>
                <a:latin typeface="Avenir Next LT Pro Light"/>
                <a:ea typeface="+mn-ea"/>
                <a:cs typeface="+mn-cs"/>
              </a:rPr>
              <a:t>, inventor and pioneer of the computer mouse, hyperlinks and early Graphical User Interfaces</a:t>
            </a:r>
          </a:p>
        </p:txBody>
      </p:sp>
      <p:pic>
        <p:nvPicPr>
          <p:cNvPr id="8" name="Picture 7">
            <a:extLst>
              <a:ext uri="{FF2B5EF4-FFF2-40B4-BE49-F238E27FC236}">
                <a16:creationId xmlns:a16="http://schemas.microsoft.com/office/drawing/2014/main" id="{92EE17DB-F4CC-2E81-EF28-D54347F9BC12}"/>
              </a:ext>
            </a:extLst>
          </p:cNvPr>
          <p:cNvPicPr>
            <a:picLocks noChangeAspect="1"/>
          </p:cNvPicPr>
          <p:nvPr/>
        </p:nvPicPr>
        <p:blipFill>
          <a:blip r:embed="rId3"/>
          <a:stretch>
            <a:fillRect/>
          </a:stretch>
        </p:blipFill>
        <p:spPr>
          <a:xfrm>
            <a:off x="2856029" y="1030147"/>
            <a:ext cx="6137500" cy="4298466"/>
          </a:xfrm>
          <a:prstGeom prst="rect">
            <a:avLst/>
          </a:prstGeom>
        </p:spPr>
      </p:pic>
    </p:spTree>
    <p:extLst>
      <p:ext uri="{BB962C8B-B14F-4D97-AF65-F5344CB8AC3E}">
        <p14:creationId xmlns:p14="http://schemas.microsoft.com/office/powerpoint/2010/main" val="3820365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diagram, font&#10;&#10;Description automatically generated">
            <a:extLst>
              <a:ext uri="{FF2B5EF4-FFF2-40B4-BE49-F238E27FC236}">
                <a16:creationId xmlns:a16="http://schemas.microsoft.com/office/drawing/2014/main" id="{E785E706-898E-DC12-2276-C8E4B4B5596A}"/>
              </a:ext>
            </a:extLst>
          </p:cNvPr>
          <p:cNvPicPr>
            <a:picLocks noChangeAspect="1"/>
          </p:cNvPicPr>
          <p:nvPr/>
        </p:nvPicPr>
        <p:blipFill rotWithShape="1">
          <a:blip r:embed="rId2">
            <a:extLst>
              <a:ext uri="{28A0092B-C50C-407E-A947-70E740481C1C}">
                <a14:useLocalDpi xmlns:a14="http://schemas.microsoft.com/office/drawing/2010/main" val="0"/>
              </a:ext>
            </a:extLst>
          </a:blip>
          <a:srcRect r="1962" b="-2"/>
          <a:stretch/>
        </p:blipFill>
        <p:spPr>
          <a:xfrm>
            <a:off x="436897" y="1174067"/>
            <a:ext cx="6129786" cy="5455380"/>
          </a:xfrm>
          <a:prstGeom prst="roundRect">
            <a:avLst/>
          </a:prstGeom>
        </p:spPr>
      </p:pic>
      <p:grpSp>
        <p:nvGrpSpPr>
          <p:cNvPr id="27" name="Group 26">
            <a:extLst>
              <a:ext uri="{FF2B5EF4-FFF2-40B4-BE49-F238E27FC236}">
                <a16:creationId xmlns:a16="http://schemas.microsoft.com/office/drawing/2014/main" id="{97C1AD95-3E85-1448-5DEE-E9A1235258D1}"/>
              </a:ext>
            </a:extLst>
          </p:cNvPr>
          <p:cNvGrpSpPr/>
          <p:nvPr/>
        </p:nvGrpSpPr>
        <p:grpSpPr>
          <a:xfrm>
            <a:off x="7214642" y="1506326"/>
            <a:ext cx="4540461" cy="4790862"/>
            <a:chOff x="7478038" y="901875"/>
            <a:chExt cx="4540461" cy="4790862"/>
          </a:xfrm>
        </p:grpSpPr>
        <p:grpSp>
          <p:nvGrpSpPr>
            <p:cNvPr id="22" name="Group 21">
              <a:extLst>
                <a:ext uri="{FF2B5EF4-FFF2-40B4-BE49-F238E27FC236}">
                  <a16:creationId xmlns:a16="http://schemas.microsoft.com/office/drawing/2014/main" id="{B637E599-23A5-F15D-7DCF-3A4ED0C6AAE6}"/>
                </a:ext>
              </a:extLst>
            </p:cNvPr>
            <p:cNvGrpSpPr/>
            <p:nvPr/>
          </p:nvGrpSpPr>
          <p:grpSpPr>
            <a:xfrm>
              <a:off x="7478038" y="901875"/>
              <a:ext cx="4540461" cy="4790862"/>
              <a:chOff x="449073" y="1728934"/>
              <a:chExt cx="11293854" cy="3400131"/>
            </a:xfrm>
          </p:grpSpPr>
          <p:grpSp>
            <p:nvGrpSpPr>
              <p:cNvPr id="10" name="Group 9">
                <a:extLst>
                  <a:ext uri="{FF2B5EF4-FFF2-40B4-BE49-F238E27FC236}">
                    <a16:creationId xmlns:a16="http://schemas.microsoft.com/office/drawing/2014/main" id="{093D6A5E-86FA-6196-73DA-2DAE4C24D721}"/>
                  </a:ext>
                </a:extLst>
              </p:cNvPr>
              <p:cNvGrpSpPr/>
              <p:nvPr/>
            </p:nvGrpSpPr>
            <p:grpSpPr>
              <a:xfrm>
                <a:off x="449073" y="1728934"/>
                <a:ext cx="11293854" cy="3400131"/>
                <a:chOff x="5519" y="0"/>
                <a:chExt cx="11293854" cy="3400131"/>
              </a:xfrm>
            </p:grpSpPr>
            <p:sp>
              <p:nvSpPr>
                <p:cNvPr id="11" name="Rectangle: Rounded Corners 10">
                  <a:extLst>
                    <a:ext uri="{FF2B5EF4-FFF2-40B4-BE49-F238E27FC236}">
                      <a16:creationId xmlns:a16="http://schemas.microsoft.com/office/drawing/2014/main" id="{4D6C0624-CBAF-C777-E828-2A213CE0C34E}"/>
                    </a:ext>
                  </a:extLst>
                </p:cNvPr>
                <p:cNvSpPr/>
                <p:nvPr/>
              </p:nvSpPr>
              <p:spPr>
                <a:xfrm>
                  <a:off x="5519" y="0"/>
                  <a:ext cx="11293854" cy="3400131"/>
                </a:xfrm>
                <a:prstGeom prst="roundRect">
                  <a:avLst>
                    <a:gd name="adj" fmla="val 10000"/>
                  </a:avLst>
                </a:prstGeom>
                <a:solidFill>
                  <a:srgbClr val="FDE1C6"/>
                </a:solidFill>
                <a:ln w="6350">
                  <a:solidFill>
                    <a:srgbClr val="F07D00"/>
                  </a:solidFill>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 name="Rectangle: Rounded Corners 4">
                  <a:extLst>
                    <a:ext uri="{FF2B5EF4-FFF2-40B4-BE49-F238E27FC236}">
                      <a16:creationId xmlns:a16="http://schemas.microsoft.com/office/drawing/2014/main" id="{EE926A67-2157-F6A3-08E0-A917B6A06395}"/>
                    </a:ext>
                  </a:extLst>
                </p:cNvPr>
                <p:cNvSpPr txBox="1"/>
                <p:nvPr/>
              </p:nvSpPr>
              <p:spPr>
                <a:xfrm>
                  <a:off x="5519" y="0"/>
                  <a:ext cx="11293854" cy="10200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rot="0" spcFirstLastPara="0" vert="horz" wrap="square" lIns="91440" tIns="45720" rIns="91440" bIns="45720" numCol="1" spcCol="1270" rtlCol="0" fromWordArt="0" anchor="t" anchorCtr="0" forceAA="0" compatLnSpc="1">
                  <a:prstTxWarp prst="textNoShape">
                    <a:avLst/>
                  </a:prstTxWarp>
                  <a:noAutofit/>
                </a:bodyPr>
                <a:lstStyle/>
                <a:p>
                  <a:pPr marL="0" lvl="0" indent="0" algn="ctr" defTabSz="914400" rtl="0" eaLnBrk="1" latinLnBrk="0" hangingPunct="1">
                    <a:lnSpc>
                      <a:spcPct val="107000"/>
                    </a:lnSpc>
                    <a:spcBef>
                      <a:spcPct val="0"/>
                    </a:spcBef>
                    <a:spcAft>
                      <a:spcPct val="35000"/>
                    </a:spcAft>
                    <a:buNone/>
                  </a:pPr>
                  <a:r>
                    <a:rPr lang="en-GB" sz="2800" b="1" kern="1200" dirty="0">
                      <a:solidFill>
                        <a:srgbClr val="F07D00"/>
                      </a:solidFill>
                      <a:effectLst/>
                      <a:latin typeface="Calibri" panose="020F0502020204030204" pitchFamily="34" charset="0"/>
                      <a:ea typeface="Calibri" panose="020F0502020204030204" pitchFamily="34" charset="0"/>
                      <a:cs typeface="Times New Roman" panose="02020603050405020304" pitchFamily="18" charset="0"/>
                    </a:rPr>
                    <a:t>Lesson 1 - Connect</a:t>
                  </a:r>
                </a:p>
              </p:txBody>
            </p:sp>
          </p:grpSp>
          <p:grpSp>
            <p:nvGrpSpPr>
              <p:cNvPr id="13" name="Group 12">
                <a:extLst>
                  <a:ext uri="{FF2B5EF4-FFF2-40B4-BE49-F238E27FC236}">
                    <a16:creationId xmlns:a16="http://schemas.microsoft.com/office/drawing/2014/main" id="{57CB0417-E06A-9187-5C68-062D7A05B0C6}"/>
                  </a:ext>
                </a:extLst>
              </p:cNvPr>
              <p:cNvGrpSpPr/>
              <p:nvPr/>
            </p:nvGrpSpPr>
            <p:grpSpPr>
              <a:xfrm>
                <a:off x="1268038" y="2909851"/>
                <a:ext cx="9632782" cy="657810"/>
                <a:chOff x="749131" y="1309342"/>
                <a:chExt cx="9632782" cy="657810"/>
              </a:xfrm>
            </p:grpSpPr>
            <p:sp>
              <p:nvSpPr>
                <p:cNvPr id="20" name="Rectangle: Rounded Corners 19">
                  <a:extLst>
                    <a:ext uri="{FF2B5EF4-FFF2-40B4-BE49-F238E27FC236}">
                      <a16:creationId xmlns:a16="http://schemas.microsoft.com/office/drawing/2014/main" id="{857CD070-535A-310F-D5DB-F3DBCCACEE0E}"/>
                    </a:ext>
                  </a:extLst>
                </p:cNvPr>
                <p:cNvSpPr/>
                <p:nvPr/>
              </p:nvSpPr>
              <p:spPr>
                <a:xfrm>
                  <a:off x="749131" y="1309781"/>
                  <a:ext cx="9486386" cy="657371"/>
                </a:xfrm>
                <a:prstGeom prst="roundRect">
                  <a:avLst>
                    <a:gd name="adj" fmla="val 10000"/>
                  </a:avLst>
                </a:prstGeom>
                <a:solidFill>
                  <a:srgbClr val="F07D00"/>
                </a:solidFill>
                <a:ln w="6350">
                  <a:solidFill>
                    <a:srgbClr val="F07D00"/>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2A49E15C-C181-D8E1-4DEF-8062A0BC9446}"/>
                    </a:ext>
                  </a:extLst>
                </p:cNvPr>
                <p:cNvSpPr txBox="1"/>
                <p:nvPr/>
              </p:nvSpPr>
              <p:spPr>
                <a:xfrm>
                  <a:off x="934035" y="1309342"/>
                  <a:ext cx="9447878" cy="618862"/>
                </a:xfrm>
                <a:prstGeom prst="rect">
                  <a:avLst/>
                </a:prstGeom>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1270" rtlCol="0" fromWordArt="0" anchor="t" anchorCtr="0" forceAA="0" compatLnSpc="1">
                  <a:prstTxWarp prst="textNoShape">
                    <a:avLst/>
                  </a:prstTxWarp>
                  <a:noAutofit/>
                </a:bodyPr>
                <a:lstStyle/>
                <a:p>
                  <a:pPr marL="0" lvl="0" indent="0" algn="l" defTabSz="914400" rtl="0" eaLnBrk="1" latinLnBrk="0" hangingPunct="1">
                    <a:lnSpc>
                      <a:spcPct val="107000"/>
                    </a:lnSpc>
                    <a:spcBef>
                      <a:spcPct val="0"/>
                    </a:spcBef>
                    <a:spcAft>
                      <a:spcPct val="35000"/>
                    </a:spcAft>
                    <a:buNone/>
                  </a:pPr>
                  <a:r>
                    <a:rPr lang="en-US" sz="28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Introduction to Fibonacci sequence. </a:t>
                  </a:r>
                </a:p>
              </p:txBody>
            </p:sp>
          </p:grpSp>
          <p:grpSp>
            <p:nvGrpSpPr>
              <p:cNvPr id="14" name="Group 13">
                <a:extLst>
                  <a:ext uri="{FF2B5EF4-FFF2-40B4-BE49-F238E27FC236}">
                    <a16:creationId xmlns:a16="http://schemas.microsoft.com/office/drawing/2014/main" id="{BD900E44-A7FC-40D9-22B7-B5AED3AE0C75}"/>
                  </a:ext>
                </a:extLst>
              </p:cNvPr>
              <p:cNvGrpSpPr/>
              <p:nvPr/>
            </p:nvGrpSpPr>
            <p:grpSpPr>
              <a:xfrm>
                <a:off x="1311560" y="3575677"/>
                <a:ext cx="9568876" cy="680510"/>
                <a:chOff x="790936" y="1975168"/>
                <a:chExt cx="9568876" cy="680510"/>
              </a:xfrm>
            </p:grpSpPr>
            <p:sp>
              <p:nvSpPr>
                <p:cNvPr id="18" name="Rectangle: Rounded Corners 17">
                  <a:extLst>
                    <a:ext uri="{FF2B5EF4-FFF2-40B4-BE49-F238E27FC236}">
                      <a16:creationId xmlns:a16="http://schemas.microsoft.com/office/drawing/2014/main" id="{53A8CFFD-954D-943D-2931-C35A005CC213}"/>
                    </a:ext>
                  </a:extLst>
                </p:cNvPr>
                <p:cNvSpPr/>
                <p:nvPr/>
              </p:nvSpPr>
              <p:spPr>
                <a:xfrm>
                  <a:off x="790936" y="2021341"/>
                  <a:ext cx="9486385" cy="634337"/>
                </a:xfrm>
                <a:prstGeom prst="roundRect">
                  <a:avLst>
                    <a:gd name="adj" fmla="val 10000"/>
                  </a:avLst>
                </a:prstGeom>
                <a:solidFill>
                  <a:srgbClr val="F07D00"/>
                </a:solidFill>
                <a:ln w="6350" cap="flat" cmpd="sng" algn="ctr">
                  <a:solidFill>
                    <a:srgbClr val="F07D00"/>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9" name="Rectangle: Rounded Corners 6">
                  <a:extLst>
                    <a:ext uri="{FF2B5EF4-FFF2-40B4-BE49-F238E27FC236}">
                      <a16:creationId xmlns:a16="http://schemas.microsoft.com/office/drawing/2014/main" id="{DBDEEAA0-3E1B-5F33-33E2-FF4C899995C9}"/>
                    </a:ext>
                  </a:extLst>
                </p:cNvPr>
                <p:cNvSpPr txBox="1"/>
                <p:nvPr/>
              </p:nvSpPr>
              <p:spPr>
                <a:xfrm>
                  <a:off x="910584" y="1975168"/>
                  <a:ext cx="9449228" cy="597179"/>
                </a:xfrm>
                <a:prstGeom prst="rect">
                  <a:avLst/>
                </a:prstGeom>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1270" rtlCol="0" fromWordArt="0" anchor="t" anchorCtr="0" forceAA="0" compatLnSpc="1">
                  <a:prstTxWarp prst="textNoShape">
                    <a:avLst/>
                  </a:prstTxWarp>
                  <a:noAutofit/>
                </a:bodyPr>
                <a:lstStyle/>
                <a:p>
                  <a:pPr marL="0" lvl="0" indent="0" algn="l" defTabSz="914400" rtl="0" eaLnBrk="1" latinLnBrk="0" hangingPunct="1">
                    <a:lnSpc>
                      <a:spcPct val="107000"/>
                    </a:lnSpc>
                    <a:spcBef>
                      <a:spcPct val="0"/>
                    </a:spcBef>
                    <a:spcAft>
                      <a:spcPct val="35000"/>
                    </a:spcAft>
                    <a:buNone/>
                  </a:pPr>
                  <a:r>
                    <a:rPr lang="en-US" sz="2800" b="1" kern="120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Constructing the </a:t>
                  </a:r>
                  <a:r>
                    <a:rPr lang="en-US" sz="28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Fibonacci</a:t>
                  </a:r>
                  <a:r>
                    <a:rPr lang="en-US" sz="2800" b="1" kern="120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 sequence. </a:t>
                  </a:r>
                </a:p>
              </p:txBody>
            </p:sp>
          </p:grpSp>
          <p:grpSp>
            <p:nvGrpSpPr>
              <p:cNvPr id="15" name="Group 14">
                <a:extLst>
                  <a:ext uri="{FF2B5EF4-FFF2-40B4-BE49-F238E27FC236}">
                    <a16:creationId xmlns:a16="http://schemas.microsoft.com/office/drawing/2014/main" id="{E8462162-83D0-A15C-AA7E-FCF3A31B5A69}"/>
                  </a:ext>
                </a:extLst>
              </p:cNvPr>
              <p:cNvGrpSpPr/>
              <p:nvPr/>
            </p:nvGrpSpPr>
            <p:grpSpPr>
              <a:xfrm>
                <a:off x="1311560" y="4295957"/>
                <a:ext cx="9589259" cy="673314"/>
                <a:chOff x="817770" y="2695448"/>
                <a:chExt cx="9589259" cy="673314"/>
              </a:xfrm>
            </p:grpSpPr>
            <p:sp>
              <p:nvSpPr>
                <p:cNvPr id="16" name="Rectangle: Rounded Corners 15">
                  <a:extLst>
                    <a:ext uri="{FF2B5EF4-FFF2-40B4-BE49-F238E27FC236}">
                      <a16:creationId xmlns:a16="http://schemas.microsoft.com/office/drawing/2014/main" id="{82A4512D-10AD-3A11-FE26-532586346099}"/>
                    </a:ext>
                  </a:extLst>
                </p:cNvPr>
                <p:cNvSpPr/>
                <p:nvPr/>
              </p:nvSpPr>
              <p:spPr>
                <a:xfrm>
                  <a:off x="817770" y="2695448"/>
                  <a:ext cx="9568875" cy="673314"/>
                </a:xfrm>
                <a:prstGeom prst="roundRect">
                  <a:avLst>
                    <a:gd name="adj" fmla="val 10000"/>
                  </a:avLst>
                </a:prstGeom>
                <a:solidFill>
                  <a:srgbClr val="F07D00"/>
                </a:solidFill>
                <a:ln w="6350" cap="flat" cmpd="sng" algn="ctr">
                  <a:solidFill>
                    <a:srgbClr val="F07D00"/>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7" name="Rectangle: Rounded Corners 8">
                  <a:extLst>
                    <a:ext uri="{FF2B5EF4-FFF2-40B4-BE49-F238E27FC236}">
                      <a16:creationId xmlns:a16="http://schemas.microsoft.com/office/drawing/2014/main" id="{C8931EF1-DE5F-39F9-645B-35268BFD24BC}"/>
                    </a:ext>
                  </a:extLst>
                </p:cNvPr>
                <p:cNvSpPr txBox="1"/>
                <p:nvPr/>
              </p:nvSpPr>
              <p:spPr>
                <a:xfrm>
                  <a:off x="877596" y="2697458"/>
                  <a:ext cx="9529433" cy="633872"/>
                </a:xfrm>
                <a:prstGeom prst="rect">
                  <a:avLst/>
                </a:prstGeom>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1270" rtlCol="0" fromWordArt="0" anchor="t" anchorCtr="0" forceAA="0" compatLnSpc="1">
                  <a:prstTxWarp prst="textNoShape">
                    <a:avLst/>
                  </a:prstTxWarp>
                  <a:noAutofit/>
                </a:bodyPr>
                <a:lstStyle/>
                <a:p>
                  <a:pPr marL="0" lvl="0" indent="0" algn="l" defTabSz="914400" rtl="0" eaLnBrk="1" latinLnBrk="0" hangingPunct="1">
                    <a:lnSpc>
                      <a:spcPct val="107000"/>
                    </a:lnSpc>
                    <a:spcBef>
                      <a:spcPct val="0"/>
                    </a:spcBef>
                    <a:spcAft>
                      <a:spcPct val="35000"/>
                    </a:spcAft>
                    <a:buNone/>
                  </a:pPr>
                  <a:r>
                    <a:rPr lang="en-US" sz="2800" b="1" kern="120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Drawing the Golden Spiral.</a:t>
                  </a:r>
                  <a:endParaRPr lang="en-GB" sz="2800" b="1" kern="120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5" name="Rectangle: Rounded Corners 24">
              <a:extLst>
                <a:ext uri="{FF2B5EF4-FFF2-40B4-BE49-F238E27FC236}">
                  <a16:creationId xmlns:a16="http://schemas.microsoft.com/office/drawing/2014/main" id="{BC2846F7-3225-8BA6-B5F1-9E4B03C3D4FE}"/>
                </a:ext>
              </a:extLst>
            </p:cNvPr>
            <p:cNvSpPr/>
            <p:nvPr/>
          </p:nvSpPr>
          <p:spPr>
            <a:xfrm>
              <a:off x="7790705" y="1571868"/>
              <a:ext cx="3846969" cy="948715"/>
            </a:xfrm>
            <a:prstGeom prst="roundRect">
              <a:avLst>
                <a:gd name="adj" fmla="val 10000"/>
              </a:avLst>
            </a:prstGeom>
            <a:solidFill>
              <a:srgbClr val="F07D00"/>
            </a:solidFill>
            <a:ln w="6350" cap="flat" cmpd="sng" algn="ctr">
              <a:solidFill>
                <a:srgbClr val="F07D00"/>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3" name="Rectangle: Rounded Corners 4">
              <a:extLst>
                <a:ext uri="{FF2B5EF4-FFF2-40B4-BE49-F238E27FC236}">
                  <a16:creationId xmlns:a16="http://schemas.microsoft.com/office/drawing/2014/main" id="{BCDBDD87-04DC-AE98-567E-44032FDF06F8}"/>
                </a:ext>
              </a:extLst>
            </p:cNvPr>
            <p:cNvSpPr txBox="1"/>
            <p:nvPr/>
          </p:nvSpPr>
          <p:spPr>
            <a:xfrm>
              <a:off x="7881623" y="1560930"/>
              <a:ext cx="3798324" cy="871991"/>
            </a:xfrm>
            <a:prstGeom prst="rect">
              <a:avLst/>
            </a:prstGeom>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1270" rtlCol="0" fromWordArt="0" anchor="t" anchorCtr="0" forceAA="0" compatLnSpc="1">
              <a:prstTxWarp prst="textNoShape">
                <a:avLst/>
              </a:prstTxWarp>
              <a:noAutofit/>
            </a:bodyPr>
            <a:lstStyle>
              <a:defPPr>
                <a:defRPr lang="en-GB"/>
              </a:defPPr>
              <a:lvl1pPr lvl="0" indent="0">
                <a:lnSpc>
                  <a:spcPct val="107000"/>
                </a:lnSpc>
                <a:spcBef>
                  <a:spcPct val="0"/>
                </a:spcBef>
                <a:spcAft>
                  <a:spcPct val="35000"/>
                </a:spcAft>
                <a:buNone/>
                <a:defRPr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US" dirty="0"/>
                <a:t>What do we know about sequences? </a:t>
              </a:r>
            </a:p>
          </p:txBody>
        </p:sp>
      </p:grpSp>
      <p:sp>
        <p:nvSpPr>
          <p:cNvPr id="29" name="Title 1">
            <a:extLst>
              <a:ext uri="{FF2B5EF4-FFF2-40B4-BE49-F238E27FC236}">
                <a16:creationId xmlns:a16="http://schemas.microsoft.com/office/drawing/2014/main" id="{5E4F0803-D325-9B19-6747-126EED201D1C}"/>
              </a:ext>
            </a:extLst>
          </p:cNvPr>
          <p:cNvSpPr txBox="1">
            <a:spLocks/>
          </p:cNvSpPr>
          <p:nvPr/>
        </p:nvSpPr>
        <p:spPr>
          <a:xfrm>
            <a:off x="937364" y="-1109421"/>
            <a:ext cx="10668000" cy="2237638"/>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GB" u="sng"/>
            </a:br>
            <a:br>
              <a:rPr lang="en-GB"/>
            </a:br>
            <a:r>
              <a:rPr lang="en-GB"/>
              <a:t>Can Maths help me get better at art?</a:t>
            </a:r>
            <a:br>
              <a:rPr lang="en-GB"/>
            </a:br>
            <a:r>
              <a:rPr lang="en-GB" sz="4000"/>
              <a:t>LO: Investigate the Fibonacci sequence in nature </a:t>
            </a:r>
            <a:endParaRPr lang="en-US" sz="4000" dirty="0"/>
          </a:p>
        </p:txBody>
      </p:sp>
      <p:cxnSp>
        <p:nvCxnSpPr>
          <p:cNvPr id="3" name="Straight Arrow Connector 2">
            <a:extLst>
              <a:ext uri="{FF2B5EF4-FFF2-40B4-BE49-F238E27FC236}">
                <a16:creationId xmlns:a16="http://schemas.microsoft.com/office/drawing/2014/main" id="{6F1F9880-EFAA-07D2-CB34-78B108C603C7}"/>
              </a:ext>
            </a:extLst>
          </p:cNvPr>
          <p:cNvCxnSpPr>
            <a:cxnSpLocks/>
          </p:cNvCxnSpPr>
          <p:nvPr/>
        </p:nvCxnSpPr>
        <p:spPr>
          <a:xfrm flipH="1" flipV="1">
            <a:off x="5561556" y="2392471"/>
            <a:ext cx="1653086" cy="551113"/>
          </a:xfrm>
          <a:prstGeom prst="straightConnector1">
            <a:avLst/>
          </a:prstGeom>
          <a:ln w="152400">
            <a:solidFill>
              <a:srgbClr val="F07D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E7CD67-98A4-FA19-F184-BDF6D1A0342F}"/>
              </a:ext>
            </a:extLst>
          </p:cNvPr>
          <p:cNvSpPr txBox="1"/>
          <p:nvPr/>
        </p:nvSpPr>
        <p:spPr>
          <a:xfrm>
            <a:off x="4078252" y="70968"/>
            <a:ext cx="3705224"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5400" b="1" dirty="0" err="1">
                <a:latin typeface="Avenir Black" panose="02000503020000020003" pitchFamily="2" charset="0"/>
              </a:rPr>
              <a:t>Fibonnacci</a:t>
            </a:r>
            <a:endParaRPr lang="en-US" b="1" dirty="0">
              <a:latin typeface="Avenir Black" panose="02000503020000020003" pitchFamily="2" charset="0"/>
            </a:endParaRPr>
          </a:p>
          <a:p>
            <a:pPr algn="ctr"/>
            <a:r>
              <a:rPr lang="en-GB" sz="2000" dirty="0"/>
              <a:t>Who, what, why?</a:t>
            </a:r>
            <a:endParaRPr lang="en-GB" sz="5400" dirty="0"/>
          </a:p>
        </p:txBody>
      </p:sp>
      <p:pic>
        <p:nvPicPr>
          <p:cNvPr id="12" name="Online Media 11" title="The Mind-Blowing Mathematics of Sunflowers - Instant Egghead #59">
            <a:hlinkClick r:id="" action="ppaction://media"/>
            <a:extLst>
              <a:ext uri="{FF2B5EF4-FFF2-40B4-BE49-F238E27FC236}">
                <a16:creationId xmlns:a16="http://schemas.microsoft.com/office/drawing/2014/main" id="{C2DCC598-60B8-DCBB-F4D6-3D8799A03D60}"/>
              </a:ext>
            </a:extLst>
          </p:cNvPr>
          <p:cNvPicPr>
            <a:picLocks noRot="1" noChangeAspect="1"/>
          </p:cNvPicPr>
          <p:nvPr>
            <a:videoFile r:link="rId1"/>
          </p:nvPr>
        </p:nvPicPr>
        <p:blipFill>
          <a:blip r:embed="rId3"/>
          <a:stretch>
            <a:fillRect/>
          </a:stretch>
        </p:blipFill>
        <p:spPr>
          <a:xfrm>
            <a:off x="126687" y="1586200"/>
            <a:ext cx="7656789" cy="4326085"/>
          </a:xfrm>
          <a:prstGeom prst="rect">
            <a:avLst/>
          </a:prstGeom>
        </p:spPr>
      </p:pic>
      <p:sp>
        <p:nvSpPr>
          <p:cNvPr id="13" name="TextBox 12">
            <a:extLst>
              <a:ext uri="{FF2B5EF4-FFF2-40B4-BE49-F238E27FC236}">
                <a16:creationId xmlns:a16="http://schemas.microsoft.com/office/drawing/2014/main" id="{03451551-2F61-4EA7-8A6D-0CFCFF1C01F1}"/>
              </a:ext>
            </a:extLst>
          </p:cNvPr>
          <p:cNvSpPr txBox="1"/>
          <p:nvPr/>
        </p:nvSpPr>
        <p:spPr>
          <a:xfrm>
            <a:off x="126687" y="5934670"/>
            <a:ext cx="7514190" cy="1200329"/>
          </a:xfrm>
          <a:prstGeom prst="rect">
            <a:avLst/>
          </a:prstGeom>
          <a:noFill/>
        </p:spPr>
        <p:txBody>
          <a:bodyPr wrap="square" rtlCol="0">
            <a:spAutoFit/>
          </a:bodyPr>
          <a:lstStyle/>
          <a:p>
            <a:r>
              <a:rPr lang="en-GB" b="1" dirty="0"/>
              <a:t>The Mind-Blowing Mathematics of Sunflowers - Instant Egghead #59</a:t>
            </a:r>
          </a:p>
          <a:p>
            <a:r>
              <a:rPr lang="en-GB" dirty="0">
                <a:hlinkClick r:id="rId4"/>
              </a:rPr>
              <a:t>https://www.youtube.com/watch?v=z9d1mxgZ0ag</a:t>
            </a:r>
            <a:r>
              <a:rPr lang="en-GB" dirty="0"/>
              <a:t> (2min 38)</a:t>
            </a:r>
          </a:p>
          <a:p>
            <a:endParaRPr lang="en-GB" b="1" dirty="0"/>
          </a:p>
          <a:p>
            <a:endParaRPr lang="en-GB" dirty="0"/>
          </a:p>
        </p:txBody>
      </p:sp>
      <p:sp>
        <p:nvSpPr>
          <p:cNvPr id="14" name="TextBox 13">
            <a:extLst>
              <a:ext uri="{FF2B5EF4-FFF2-40B4-BE49-F238E27FC236}">
                <a16:creationId xmlns:a16="http://schemas.microsoft.com/office/drawing/2014/main" id="{174DDAB2-40EA-09E2-44FA-8D4AAC737150}"/>
              </a:ext>
            </a:extLst>
          </p:cNvPr>
          <p:cNvSpPr txBox="1"/>
          <p:nvPr/>
        </p:nvSpPr>
        <p:spPr>
          <a:xfrm>
            <a:off x="8129392" y="686521"/>
            <a:ext cx="3845490" cy="3293209"/>
          </a:xfrm>
          <a:prstGeom prst="rect">
            <a:avLst/>
          </a:prstGeom>
          <a:noFill/>
          <a:ln>
            <a:solidFill>
              <a:schemeClr val="tx1"/>
            </a:solidFill>
          </a:ln>
        </p:spPr>
        <p:txBody>
          <a:bodyPr wrap="square" rtlCol="0">
            <a:spAutoFit/>
          </a:bodyPr>
          <a:lstStyle/>
          <a:p>
            <a:r>
              <a:rPr lang="en-GB" sz="2800" b="1" dirty="0">
                <a:latin typeface="Avenir Black" panose="02000503020000020003" pitchFamily="2" charset="0"/>
              </a:rPr>
              <a:t>Watch</a:t>
            </a:r>
            <a:r>
              <a:rPr lang="en-GB" sz="2800" b="1" dirty="0"/>
              <a:t> and </a:t>
            </a:r>
            <a:r>
              <a:rPr lang="en-GB" sz="2800" b="1" dirty="0">
                <a:latin typeface="Avenir Black" panose="02000503020000020003" pitchFamily="2" charset="0"/>
              </a:rPr>
              <a:t>Think</a:t>
            </a:r>
            <a:r>
              <a:rPr lang="en-GB" sz="2800" b="1" dirty="0"/>
              <a:t>:</a:t>
            </a:r>
          </a:p>
          <a:p>
            <a:pPr marL="342900" indent="-342900">
              <a:buFont typeface="+mj-lt"/>
              <a:buAutoNum type="arabicPeriod"/>
            </a:pPr>
            <a:r>
              <a:rPr lang="en-GB" sz="2000" dirty="0"/>
              <a:t>What problem was Fibonacci trying to solve?</a:t>
            </a:r>
          </a:p>
          <a:p>
            <a:pPr marL="342900" indent="-342900">
              <a:buFont typeface="+mj-lt"/>
              <a:buAutoNum type="arabicPeriod"/>
            </a:pPr>
            <a:r>
              <a:rPr lang="en-GB" sz="2000" dirty="0"/>
              <a:t>How do you construct a Fibonacci sequence?</a:t>
            </a:r>
          </a:p>
          <a:p>
            <a:pPr marL="342900" indent="-342900">
              <a:buFont typeface="+mj-lt"/>
              <a:buAutoNum type="arabicPeriod"/>
            </a:pPr>
            <a:r>
              <a:rPr lang="en-GB" sz="2000" dirty="0"/>
              <a:t>Where is the Fibonacci sequence seen in nature?</a:t>
            </a:r>
          </a:p>
          <a:p>
            <a:pPr marL="342900" indent="-342900">
              <a:buFont typeface="+mj-lt"/>
              <a:buAutoNum type="arabicPeriod"/>
            </a:pPr>
            <a:r>
              <a:rPr lang="en-GB" sz="2000" dirty="0"/>
              <a:t>What is the golden ratio and how does it relate to the Fibonacci numbers?</a:t>
            </a:r>
          </a:p>
        </p:txBody>
      </p:sp>
      <p:sp>
        <p:nvSpPr>
          <p:cNvPr id="15" name="TextBox 14">
            <a:extLst>
              <a:ext uri="{FF2B5EF4-FFF2-40B4-BE49-F238E27FC236}">
                <a16:creationId xmlns:a16="http://schemas.microsoft.com/office/drawing/2014/main" id="{E3ED5B1D-81C3-418C-C7AC-73FF5075004D}"/>
              </a:ext>
            </a:extLst>
          </p:cNvPr>
          <p:cNvSpPr txBox="1"/>
          <p:nvPr/>
        </p:nvSpPr>
        <p:spPr>
          <a:xfrm>
            <a:off x="8129392" y="3972885"/>
            <a:ext cx="3018772" cy="461665"/>
          </a:xfrm>
          <a:prstGeom prst="rect">
            <a:avLst/>
          </a:prstGeom>
          <a:noFill/>
        </p:spPr>
        <p:txBody>
          <a:bodyPr wrap="square" rtlCol="0">
            <a:spAutoFit/>
          </a:bodyPr>
          <a:lstStyle/>
          <a:p>
            <a:r>
              <a:rPr lang="en-GB" sz="2400" b="1" dirty="0">
                <a:latin typeface="Avenir Black" panose="02000503020000020003" pitchFamily="2" charset="0"/>
              </a:rPr>
              <a:t>Share</a:t>
            </a:r>
            <a:r>
              <a:rPr lang="en-GB" sz="2400" b="1" dirty="0"/>
              <a:t> </a:t>
            </a:r>
            <a:r>
              <a:rPr lang="en-GB" sz="2000" b="1" dirty="0"/>
              <a:t>your answers</a:t>
            </a:r>
          </a:p>
        </p:txBody>
      </p:sp>
      <p:sp>
        <p:nvSpPr>
          <p:cNvPr id="16" name="TextBox 15">
            <a:extLst>
              <a:ext uri="{FF2B5EF4-FFF2-40B4-BE49-F238E27FC236}">
                <a16:creationId xmlns:a16="http://schemas.microsoft.com/office/drawing/2014/main" id="{6803F334-ED29-D4E2-92A0-AAB2E2E02D4D}"/>
              </a:ext>
            </a:extLst>
          </p:cNvPr>
          <p:cNvSpPr txBox="1"/>
          <p:nvPr/>
        </p:nvSpPr>
        <p:spPr>
          <a:xfrm>
            <a:off x="8129392" y="4567366"/>
            <a:ext cx="3845490" cy="1077218"/>
          </a:xfrm>
          <a:prstGeom prst="rect">
            <a:avLst/>
          </a:prstGeom>
          <a:noFill/>
          <a:ln>
            <a:solidFill>
              <a:schemeClr val="tx1"/>
            </a:solidFill>
          </a:ln>
        </p:spPr>
        <p:txBody>
          <a:bodyPr wrap="square" rtlCol="0">
            <a:spAutoFit/>
          </a:bodyPr>
          <a:lstStyle/>
          <a:p>
            <a:r>
              <a:rPr lang="en-GB" sz="2400" b="1" dirty="0">
                <a:latin typeface="Avenir Black" panose="02000503020000020003" pitchFamily="2" charset="0"/>
              </a:rPr>
              <a:t>Do:</a:t>
            </a:r>
            <a:r>
              <a:rPr lang="en-GB" b="1" dirty="0"/>
              <a:t> </a:t>
            </a:r>
            <a:r>
              <a:rPr lang="en-GB" sz="2000" dirty="0"/>
              <a:t>Make a Fibonacci sequence in your book. How high can you go?</a:t>
            </a:r>
          </a:p>
        </p:txBody>
      </p:sp>
      <p:sp>
        <p:nvSpPr>
          <p:cNvPr id="17" name="TextBox 16">
            <a:extLst>
              <a:ext uri="{FF2B5EF4-FFF2-40B4-BE49-F238E27FC236}">
                <a16:creationId xmlns:a16="http://schemas.microsoft.com/office/drawing/2014/main" id="{A7DC4556-0D02-A718-CE21-9E6CF53995DF}"/>
              </a:ext>
            </a:extLst>
          </p:cNvPr>
          <p:cNvSpPr txBox="1"/>
          <p:nvPr/>
        </p:nvSpPr>
        <p:spPr>
          <a:xfrm>
            <a:off x="8129392" y="5750004"/>
            <a:ext cx="3845490" cy="769441"/>
          </a:xfrm>
          <a:prstGeom prst="rect">
            <a:avLst/>
          </a:prstGeom>
          <a:noFill/>
        </p:spPr>
        <p:txBody>
          <a:bodyPr wrap="square" rtlCol="0">
            <a:spAutoFit/>
          </a:bodyPr>
          <a:lstStyle/>
          <a:p>
            <a:r>
              <a:rPr lang="en-GB" sz="2400" b="1" dirty="0">
                <a:latin typeface="Avenir Black" panose="02000503020000020003" pitchFamily="2" charset="0"/>
              </a:rPr>
              <a:t>Reflect:</a:t>
            </a:r>
            <a:r>
              <a:rPr lang="en-GB" sz="2400" dirty="0"/>
              <a:t> </a:t>
            </a:r>
            <a:r>
              <a:rPr lang="en-GB" sz="2000" dirty="0"/>
              <a:t>How could this help me in Art?</a:t>
            </a:r>
          </a:p>
        </p:txBody>
      </p:sp>
    </p:spTree>
    <p:extLst>
      <p:ext uri="{BB962C8B-B14F-4D97-AF65-F5344CB8AC3E}">
        <p14:creationId xmlns:p14="http://schemas.microsoft.com/office/powerpoint/2010/main" val="11500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109659-A3E5-E1EA-CEEB-7C996B77AF16}"/>
              </a:ext>
            </a:extLst>
          </p:cNvPr>
          <p:cNvSpPr txBox="1"/>
          <p:nvPr/>
        </p:nvSpPr>
        <p:spPr>
          <a:xfrm>
            <a:off x="1036633" y="0"/>
            <a:ext cx="4886324"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5400" b="1" dirty="0">
                <a:latin typeface="Avenir Black" panose="02000503020000020003" pitchFamily="2" charset="0"/>
              </a:rPr>
              <a:t>Golden spiral</a:t>
            </a:r>
            <a:endParaRPr lang="en-US" sz="5400" b="1" dirty="0">
              <a:latin typeface="Avenir Black" panose="02000503020000020003" pitchFamily="2" charset="0"/>
            </a:endParaRPr>
          </a:p>
          <a:p>
            <a:pPr algn="ctr"/>
            <a:r>
              <a:rPr lang="en-GB" sz="2000" dirty="0"/>
              <a:t>What How Why?</a:t>
            </a:r>
          </a:p>
        </p:txBody>
      </p:sp>
      <p:pic>
        <p:nvPicPr>
          <p:cNvPr id="3" name="Online Media 2" title="Doodling in Math: Spirals, Fibonacci, and Being a Plant [1 of 3]">
            <a:hlinkClick r:id="" action="ppaction://media"/>
            <a:extLst>
              <a:ext uri="{FF2B5EF4-FFF2-40B4-BE49-F238E27FC236}">
                <a16:creationId xmlns:a16="http://schemas.microsoft.com/office/drawing/2014/main" id="{53E23B9D-D364-9C53-7537-1A38FD43765A}"/>
              </a:ext>
            </a:extLst>
          </p:cNvPr>
          <p:cNvPicPr>
            <a:picLocks noRot="1" noChangeAspect="1"/>
          </p:cNvPicPr>
          <p:nvPr>
            <a:videoFile r:link="rId1"/>
          </p:nvPr>
        </p:nvPicPr>
        <p:blipFill>
          <a:blip r:embed="rId4"/>
          <a:stretch>
            <a:fillRect/>
          </a:stretch>
        </p:blipFill>
        <p:spPr>
          <a:xfrm>
            <a:off x="253990" y="1189039"/>
            <a:ext cx="6451610" cy="4838708"/>
          </a:xfrm>
          <a:prstGeom prst="rect">
            <a:avLst/>
          </a:prstGeom>
        </p:spPr>
      </p:pic>
      <p:sp>
        <p:nvSpPr>
          <p:cNvPr id="5" name="TextBox 4">
            <a:extLst>
              <a:ext uri="{FF2B5EF4-FFF2-40B4-BE49-F238E27FC236}">
                <a16:creationId xmlns:a16="http://schemas.microsoft.com/office/drawing/2014/main" id="{937A333F-4573-FE16-5170-518757E26E93}"/>
              </a:ext>
            </a:extLst>
          </p:cNvPr>
          <p:cNvSpPr txBox="1"/>
          <p:nvPr/>
        </p:nvSpPr>
        <p:spPr>
          <a:xfrm>
            <a:off x="253990" y="5965987"/>
            <a:ext cx="6059128" cy="923330"/>
          </a:xfrm>
          <a:prstGeom prst="rect">
            <a:avLst/>
          </a:prstGeom>
          <a:noFill/>
        </p:spPr>
        <p:txBody>
          <a:bodyPr wrap="square" rtlCol="0">
            <a:spAutoFit/>
          </a:bodyPr>
          <a:lstStyle/>
          <a:p>
            <a:r>
              <a:rPr lang="en-GB" dirty="0"/>
              <a:t>Vi Hart Doodling in Math Class: </a:t>
            </a:r>
            <a:r>
              <a:rPr lang="en-GB" b="1" dirty="0"/>
              <a:t>Spirals, Fibonacci, and Being a Plant [1 of 3]</a:t>
            </a:r>
            <a:r>
              <a:rPr lang="en-GB" dirty="0"/>
              <a:t> (5m54s) </a:t>
            </a:r>
            <a:r>
              <a:rPr lang="en-GB" dirty="0">
                <a:hlinkClick r:id="rId5"/>
              </a:rPr>
              <a:t>https://www.youtube.com/watch?v=ahXIMUkSXX0</a:t>
            </a:r>
            <a:endParaRPr lang="en-GB" dirty="0"/>
          </a:p>
        </p:txBody>
      </p:sp>
      <p:sp>
        <p:nvSpPr>
          <p:cNvPr id="11" name="TextBox 10">
            <a:extLst>
              <a:ext uri="{FF2B5EF4-FFF2-40B4-BE49-F238E27FC236}">
                <a16:creationId xmlns:a16="http://schemas.microsoft.com/office/drawing/2014/main" id="{71AC8B38-FB33-2278-4D17-5C289A225817}"/>
              </a:ext>
            </a:extLst>
          </p:cNvPr>
          <p:cNvSpPr txBox="1"/>
          <p:nvPr/>
        </p:nvSpPr>
        <p:spPr>
          <a:xfrm>
            <a:off x="7170971" y="1967062"/>
            <a:ext cx="4973539" cy="1754326"/>
          </a:xfrm>
          <a:prstGeom prst="rect">
            <a:avLst/>
          </a:prstGeom>
          <a:noFill/>
          <a:ln>
            <a:solidFill>
              <a:schemeClr val="tx1"/>
            </a:solidFill>
          </a:ln>
        </p:spPr>
        <p:txBody>
          <a:bodyPr wrap="square" rtlCol="0">
            <a:spAutoFit/>
          </a:bodyPr>
          <a:lstStyle/>
          <a:p>
            <a:r>
              <a:rPr lang="en-GB" sz="2800" b="1" dirty="0">
                <a:latin typeface="Avenir Black" panose="02000503020000020003" pitchFamily="2" charset="0"/>
              </a:rPr>
              <a:t>Think:</a:t>
            </a:r>
          </a:p>
          <a:p>
            <a:pPr marL="342900" indent="-342900">
              <a:buFont typeface="+mj-lt"/>
              <a:buAutoNum type="arabicPeriod"/>
            </a:pPr>
            <a:r>
              <a:rPr lang="en-GB" sz="2000" dirty="0"/>
              <a:t>How do I draw a golden spiral (Vi’s THIRD SPIRAL TYPE)?</a:t>
            </a:r>
          </a:p>
          <a:p>
            <a:pPr marL="342900" indent="-342900">
              <a:buFont typeface="+mj-lt"/>
              <a:buAutoNum type="arabicPeriod"/>
            </a:pPr>
            <a:r>
              <a:rPr lang="en-GB" sz="2000" dirty="0"/>
              <a:t>How is this related to Fibonacci numbers?</a:t>
            </a:r>
          </a:p>
        </p:txBody>
      </p:sp>
      <p:sp>
        <p:nvSpPr>
          <p:cNvPr id="12" name="TextBox 11">
            <a:extLst>
              <a:ext uri="{FF2B5EF4-FFF2-40B4-BE49-F238E27FC236}">
                <a16:creationId xmlns:a16="http://schemas.microsoft.com/office/drawing/2014/main" id="{23C6F07C-494D-917B-87A3-50DC723BBFBE}"/>
              </a:ext>
            </a:extLst>
          </p:cNvPr>
          <p:cNvSpPr txBox="1"/>
          <p:nvPr/>
        </p:nvSpPr>
        <p:spPr>
          <a:xfrm>
            <a:off x="7152006" y="3874834"/>
            <a:ext cx="4973539" cy="769441"/>
          </a:xfrm>
          <a:prstGeom prst="rect">
            <a:avLst/>
          </a:prstGeom>
          <a:noFill/>
        </p:spPr>
        <p:txBody>
          <a:bodyPr wrap="square" rtlCol="0">
            <a:spAutoFit/>
          </a:bodyPr>
          <a:lstStyle/>
          <a:p>
            <a:r>
              <a:rPr lang="en-GB" sz="2400" b="1" dirty="0">
                <a:latin typeface="Avenir Black" panose="02000503020000020003" pitchFamily="2" charset="0"/>
              </a:rPr>
              <a:t>Share </a:t>
            </a:r>
            <a:r>
              <a:rPr lang="en-GB" sz="2000" b="1" dirty="0"/>
              <a:t>your answers. How will you decide where on your page to start?</a:t>
            </a:r>
          </a:p>
        </p:txBody>
      </p:sp>
      <p:sp>
        <p:nvSpPr>
          <p:cNvPr id="13" name="TextBox 12">
            <a:extLst>
              <a:ext uri="{FF2B5EF4-FFF2-40B4-BE49-F238E27FC236}">
                <a16:creationId xmlns:a16="http://schemas.microsoft.com/office/drawing/2014/main" id="{78D5311C-C12C-3660-3383-067A2089ACA9}"/>
              </a:ext>
            </a:extLst>
          </p:cNvPr>
          <p:cNvSpPr txBox="1"/>
          <p:nvPr/>
        </p:nvSpPr>
        <p:spPr>
          <a:xfrm>
            <a:off x="7189939" y="4765433"/>
            <a:ext cx="4935606" cy="1077218"/>
          </a:xfrm>
          <a:prstGeom prst="rect">
            <a:avLst/>
          </a:prstGeom>
          <a:noFill/>
          <a:ln>
            <a:solidFill>
              <a:schemeClr val="tx1"/>
            </a:solidFill>
          </a:ln>
        </p:spPr>
        <p:txBody>
          <a:bodyPr wrap="square" rtlCol="0">
            <a:spAutoFit/>
          </a:bodyPr>
          <a:lstStyle/>
          <a:p>
            <a:r>
              <a:rPr lang="en-GB" sz="2400" b="1" dirty="0">
                <a:latin typeface="Avenir Black" panose="02000503020000020003" pitchFamily="2" charset="0"/>
              </a:rPr>
              <a:t>Do:</a:t>
            </a:r>
            <a:r>
              <a:rPr lang="en-GB" b="1" dirty="0">
                <a:latin typeface="Avenir Black" panose="02000503020000020003" pitchFamily="2" charset="0"/>
              </a:rPr>
              <a:t> </a:t>
            </a:r>
            <a:r>
              <a:rPr lang="en-GB" sz="2000" dirty="0"/>
              <a:t>Draw a golden spiral, using a whole page of your maths book (see next slide for help!)</a:t>
            </a:r>
          </a:p>
        </p:txBody>
      </p:sp>
      <p:sp>
        <p:nvSpPr>
          <p:cNvPr id="14" name="TextBox 13">
            <a:extLst>
              <a:ext uri="{FF2B5EF4-FFF2-40B4-BE49-F238E27FC236}">
                <a16:creationId xmlns:a16="http://schemas.microsoft.com/office/drawing/2014/main" id="{45BB0B29-2286-CEE9-9564-48176AAAE20D}"/>
              </a:ext>
            </a:extLst>
          </p:cNvPr>
          <p:cNvSpPr txBox="1"/>
          <p:nvPr/>
        </p:nvSpPr>
        <p:spPr>
          <a:xfrm>
            <a:off x="7189938" y="5963810"/>
            <a:ext cx="4822874" cy="769441"/>
          </a:xfrm>
          <a:prstGeom prst="rect">
            <a:avLst/>
          </a:prstGeom>
          <a:noFill/>
        </p:spPr>
        <p:txBody>
          <a:bodyPr wrap="square" rtlCol="0">
            <a:spAutoFit/>
          </a:bodyPr>
          <a:lstStyle/>
          <a:p>
            <a:r>
              <a:rPr lang="en-GB" sz="2400" b="1" dirty="0">
                <a:latin typeface="Avenir Black" panose="02000503020000020003" pitchFamily="2" charset="0"/>
              </a:rPr>
              <a:t>Reflect: </a:t>
            </a:r>
            <a:r>
              <a:rPr lang="en-GB" sz="2000" dirty="0"/>
              <a:t>Watch the rest of the video . How could </a:t>
            </a:r>
            <a:r>
              <a:rPr lang="en-GB" sz="2000" i="1" dirty="0"/>
              <a:t>this</a:t>
            </a:r>
            <a:r>
              <a:rPr lang="en-GB" sz="2000" dirty="0"/>
              <a:t> help me in Art?</a:t>
            </a:r>
          </a:p>
        </p:txBody>
      </p:sp>
      <p:sp>
        <p:nvSpPr>
          <p:cNvPr id="15" name="TextBox 14">
            <a:extLst>
              <a:ext uri="{FF2B5EF4-FFF2-40B4-BE49-F238E27FC236}">
                <a16:creationId xmlns:a16="http://schemas.microsoft.com/office/drawing/2014/main" id="{7F86E576-CF41-378A-743C-1D9D16BC71B3}"/>
              </a:ext>
            </a:extLst>
          </p:cNvPr>
          <p:cNvSpPr txBox="1"/>
          <p:nvPr/>
        </p:nvSpPr>
        <p:spPr>
          <a:xfrm>
            <a:off x="7189938" y="428621"/>
            <a:ext cx="4935607" cy="1077218"/>
          </a:xfrm>
          <a:prstGeom prst="rect">
            <a:avLst/>
          </a:prstGeom>
          <a:noFill/>
        </p:spPr>
        <p:txBody>
          <a:bodyPr wrap="square" rtlCol="0">
            <a:spAutoFit/>
          </a:bodyPr>
          <a:lstStyle/>
          <a:p>
            <a:r>
              <a:rPr lang="en-GB" sz="2400" b="1" dirty="0">
                <a:latin typeface="Avenir Black" panose="02000503020000020003" pitchFamily="2" charset="0"/>
              </a:rPr>
              <a:t>Watch </a:t>
            </a:r>
            <a:r>
              <a:rPr lang="en-GB" sz="2000" b="1" dirty="0"/>
              <a:t>the video, </a:t>
            </a:r>
            <a:r>
              <a:rPr lang="en-GB" sz="2000" dirty="0"/>
              <a:t>pausing at 1m40s. You might want to watch the bit from 1m08s to 1m40s again. Vi talks FAST!</a:t>
            </a:r>
          </a:p>
        </p:txBody>
      </p:sp>
    </p:spTree>
    <p:extLst>
      <p:ext uri="{BB962C8B-B14F-4D97-AF65-F5344CB8AC3E}">
        <p14:creationId xmlns:p14="http://schemas.microsoft.com/office/powerpoint/2010/main" val="72943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48FC9A-7B28-94B9-EFAC-C73A1FBF0576}"/>
              </a:ext>
            </a:extLst>
          </p:cNvPr>
          <p:cNvPicPr>
            <a:picLocks noChangeAspect="1"/>
          </p:cNvPicPr>
          <p:nvPr/>
        </p:nvPicPr>
        <p:blipFill>
          <a:blip r:embed="rId2"/>
          <a:stretch>
            <a:fillRect/>
          </a:stretch>
        </p:blipFill>
        <p:spPr>
          <a:xfrm>
            <a:off x="2520245" y="89837"/>
            <a:ext cx="7412768" cy="4620051"/>
          </a:xfrm>
          <a:prstGeom prst="rect">
            <a:avLst/>
          </a:prstGeom>
        </p:spPr>
      </p:pic>
      <p:sp>
        <p:nvSpPr>
          <p:cNvPr id="4" name="TextBox 3">
            <a:extLst>
              <a:ext uri="{FF2B5EF4-FFF2-40B4-BE49-F238E27FC236}">
                <a16:creationId xmlns:a16="http://schemas.microsoft.com/office/drawing/2014/main" id="{7821EA21-8513-6B00-97EB-E99AEE533620}"/>
              </a:ext>
            </a:extLst>
          </p:cNvPr>
          <p:cNvSpPr txBox="1"/>
          <p:nvPr/>
        </p:nvSpPr>
        <p:spPr>
          <a:xfrm>
            <a:off x="899887" y="4905859"/>
            <a:ext cx="11074399" cy="461665"/>
          </a:xfrm>
          <a:prstGeom prst="rect">
            <a:avLst/>
          </a:prstGeom>
          <a:noFill/>
          <a:ln>
            <a:solidFill>
              <a:schemeClr val="tx1"/>
            </a:solidFill>
          </a:ln>
        </p:spPr>
        <p:txBody>
          <a:bodyPr wrap="square" rtlCol="0">
            <a:spAutoFit/>
          </a:bodyPr>
          <a:lstStyle/>
          <a:p>
            <a:r>
              <a:rPr lang="en-GB" sz="2400" b="1" dirty="0"/>
              <a:t>Do:</a:t>
            </a:r>
            <a:r>
              <a:rPr lang="en-GB" b="1" dirty="0"/>
              <a:t> </a:t>
            </a:r>
            <a:r>
              <a:rPr lang="en-GB" sz="2000" dirty="0"/>
              <a:t>Follow the pattern using the squares in your book. Can you fill your page with your spiral?</a:t>
            </a:r>
          </a:p>
        </p:txBody>
      </p:sp>
      <p:sp>
        <p:nvSpPr>
          <p:cNvPr id="5" name="TextBox 4">
            <a:extLst>
              <a:ext uri="{FF2B5EF4-FFF2-40B4-BE49-F238E27FC236}">
                <a16:creationId xmlns:a16="http://schemas.microsoft.com/office/drawing/2014/main" id="{642B8956-296D-4549-1FB3-1E024729A721}"/>
              </a:ext>
            </a:extLst>
          </p:cNvPr>
          <p:cNvSpPr txBox="1"/>
          <p:nvPr/>
        </p:nvSpPr>
        <p:spPr>
          <a:xfrm>
            <a:off x="1337128" y="6390614"/>
            <a:ext cx="10854871" cy="523220"/>
          </a:xfrm>
          <a:prstGeom prst="rect">
            <a:avLst/>
          </a:prstGeom>
          <a:noFill/>
        </p:spPr>
        <p:txBody>
          <a:bodyPr wrap="square" rtlCol="0">
            <a:spAutoFit/>
          </a:bodyPr>
          <a:lstStyle/>
          <a:p>
            <a:r>
              <a:rPr lang="en-GB" sz="1400" dirty="0"/>
              <a:t>Image credit: </a:t>
            </a:r>
            <a:r>
              <a:rPr lang="en-GB" sz="1400" dirty="0">
                <a:hlinkClick r:id="rId3"/>
              </a:rPr>
              <a:t>https://www.math.hkust.edu.hk/~machas/fibonacci.pdf</a:t>
            </a:r>
            <a:r>
              <a:rPr lang="en-GB" sz="1400" dirty="0"/>
              <a:t> </a:t>
            </a:r>
            <a:r>
              <a:rPr lang="en-GB" sz="1400" dirty="0">
                <a:effectLst/>
              </a:rPr>
              <a:t>Copyright ○c 2016-2022 by Jeffrey Robert </a:t>
            </a:r>
            <a:r>
              <a:rPr lang="en-GB" sz="1400" dirty="0" err="1">
                <a:effectLst/>
              </a:rPr>
              <a:t>Chasnov</a:t>
            </a:r>
            <a:r>
              <a:rPr lang="en-GB" sz="1400" dirty="0">
                <a:effectLst/>
              </a:rPr>
              <a:t> </a:t>
            </a:r>
            <a:endParaRPr lang="en-GB" sz="1400" dirty="0"/>
          </a:p>
          <a:p>
            <a:endParaRPr lang="en-GB" sz="1400" dirty="0"/>
          </a:p>
        </p:txBody>
      </p:sp>
      <p:pic>
        <p:nvPicPr>
          <p:cNvPr id="6" name="Picture 5">
            <a:extLst>
              <a:ext uri="{FF2B5EF4-FFF2-40B4-BE49-F238E27FC236}">
                <a16:creationId xmlns:a16="http://schemas.microsoft.com/office/drawing/2014/main" id="{8AACEE57-6670-F7AB-0747-587B219D566B}"/>
              </a:ext>
            </a:extLst>
          </p:cNvPr>
          <p:cNvPicPr>
            <a:picLocks noChangeAspect="1"/>
          </p:cNvPicPr>
          <p:nvPr/>
        </p:nvPicPr>
        <p:blipFill>
          <a:blip r:embed="rId4"/>
          <a:stretch>
            <a:fillRect/>
          </a:stretch>
        </p:blipFill>
        <p:spPr>
          <a:xfrm>
            <a:off x="0" y="6315135"/>
            <a:ext cx="1337128" cy="507770"/>
          </a:xfrm>
          <a:prstGeom prst="rect">
            <a:avLst/>
          </a:prstGeom>
        </p:spPr>
      </p:pic>
      <p:sp>
        <p:nvSpPr>
          <p:cNvPr id="7" name="TextBox 6">
            <a:extLst>
              <a:ext uri="{FF2B5EF4-FFF2-40B4-BE49-F238E27FC236}">
                <a16:creationId xmlns:a16="http://schemas.microsoft.com/office/drawing/2014/main" id="{BD981D2D-011A-335E-F09C-4FA3A4F8E3B3}"/>
              </a:ext>
            </a:extLst>
          </p:cNvPr>
          <p:cNvSpPr txBox="1"/>
          <p:nvPr/>
        </p:nvSpPr>
        <p:spPr>
          <a:xfrm>
            <a:off x="899887" y="5563495"/>
            <a:ext cx="11437258" cy="461665"/>
          </a:xfrm>
          <a:prstGeom prst="rect">
            <a:avLst/>
          </a:prstGeom>
          <a:noFill/>
        </p:spPr>
        <p:txBody>
          <a:bodyPr wrap="square" rtlCol="0">
            <a:spAutoFit/>
          </a:bodyPr>
          <a:lstStyle/>
          <a:p>
            <a:r>
              <a:rPr lang="en-GB" sz="2400" dirty="0"/>
              <a:t>Reflect: </a:t>
            </a:r>
            <a:r>
              <a:rPr lang="en-GB" sz="2000" dirty="0"/>
              <a:t>Watch the rest of the video from the previous slide. How could </a:t>
            </a:r>
            <a:r>
              <a:rPr lang="en-GB" sz="2000" i="1" dirty="0"/>
              <a:t>this</a:t>
            </a:r>
            <a:r>
              <a:rPr lang="en-GB" sz="2000" dirty="0"/>
              <a:t> help me in Art?</a:t>
            </a:r>
          </a:p>
        </p:txBody>
      </p:sp>
    </p:spTree>
    <p:extLst>
      <p:ext uri="{BB962C8B-B14F-4D97-AF65-F5344CB8AC3E}">
        <p14:creationId xmlns:p14="http://schemas.microsoft.com/office/powerpoint/2010/main" val="3875085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29C272-F9E8-9740-DC40-879DD9946F31}"/>
              </a:ext>
            </a:extLst>
          </p:cNvPr>
          <p:cNvSpPr txBox="1"/>
          <p:nvPr/>
        </p:nvSpPr>
        <p:spPr>
          <a:xfrm>
            <a:off x="1152395" y="1751617"/>
            <a:ext cx="10484284" cy="3939540"/>
          </a:xfrm>
          <a:prstGeom prst="rect">
            <a:avLst/>
          </a:prstGeom>
          <a:noFill/>
          <a:ln>
            <a:solidFill>
              <a:schemeClr val="tx1"/>
            </a:solidFill>
          </a:ln>
        </p:spPr>
        <p:txBody>
          <a:bodyPr wrap="square" rtlCol="0">
            <a:spAutoFit/>
          </a:bodyPr>
          <a:lstStyle/>
          <a:p>
            <a:r>
              <a:rPr lang="en-GB" sz="2800" b="1" dirty="0">
                <a:latin typeface="Avenir Black" panose="02000503020000020003" pitchFamily="2" charset="0"/>
              </a:rPr>
              <a:t>Going beyond…</a:t>
            </a:r>
          </a:p>
          <a:p>
            <a:endParaRPr lang="en-GB" sz="2800" b="1" dirty="0"/>
          </a:p>
          <a:p>
            <a:pPr marL="342900" indent="-342900">
              <a:buFont typeface="Arial" panose="020B0604020202020204" pitchFamily="34" charset="0"/>
              <a:buChar char="•"/>
            </a:pPr>
            <a:r>
              <a:rPr lang="en-GB" sz="2000" dirty="0"/>
              <a:t>Keep your eyes open for Fibonacci numbers and Golden Spirals in unexpected places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Have a look at some of </a:t>
            </a:r>
            <a:r>
              <a:rPr lang="en-GB" sz="2800" b="1" dirty="0"/>
              <a:t>Vi Hart’s </a:t>
            </a:r>
            <a:r>
              <a:rPr lang="en-GB" sz="2000" dirty="0"/>
              <a:t>other maths videos</a:t>
            </a:r>
          </a:p>
          <a:p>
            <a:pPr marL="800100" lvl="1" indent="-342900">
              <a:buFont typeface="Arial" panose="020B0604020202020204" pitchFamily="34" charset="0"/>
              <a:buChar char="•"/>
            </a:pPr>
            <a:r>
              <a:rPr lang="en-GB" sz="2000" dirty="0"/>
              <a:t>there are two more in the </a:t>
            </a:r>
            <a:r>
              <a:rPr lang="en-GB" sz="2400" b="1" dirty="0">
                <a:latin typeface="Avenir Black" panose="02000503020000020003" pitchFamily="2" charset="0"/>
              </a:rPr>
              <a:t>Doodling in Math Class: Spirals, Fibonacci, and Being a Plant</a:t>
            </a:r>
            <a:r>
              <a:rPr lang="en-GB" sz="2400" b="1" dirty="0"/>
              <a:t>  </a:t>
            </a:r>
            <a:r>
              <a:rPr lang="en-GB" sz="2000" b="1" dirty="0"/>
              <a:t>series</a:t>
            </a:r>
          </a:p>
          <a:p>
            <a:pPr marL="800100" lvl="1" indent="-342900">
              <a:buFont typeface="Arial" panose="020B0604020202020204" pitchFamily="34" charset="0"/>
              <a:buChar char="•"/>
            </a:pPr>
            <a:r>
              <a:rPr lang="en-GB" sz="2000" b="1" dirty="0"/>
              <a:t>but she’s got lots of other (completely unrelated) ones too.  </a:t>
            </a:r>
            <a:r>
              <a:rPr lang="en-GB" sz="2400" b="1" dirty="0">
                <a:latin typeface="Avenir Black" panose="02000503020000020003" pitchFamily="2" charset="0"/>
              </a:rPr>
              <a:t>Hexaflexagons</a:t>
            </a:r>
            <a:r>
              <a:rPr lang="en-GB" sz="2400" b="1" dirty="0"/>
              <a:t> </a:t>
            </a:r>
            <a:r>
              <a:rPr lang="en-GB" b="1" dirty="0"/>
              <a:t>are one of Mrs Toerien’s favourites…</a:t>
            </a:r>
          </a:p>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r>
              <a:rPr lang="en-GB" b="1" dirty="0"/>
              <a:t>Practise doodling those Golden Spirals – or see how high you can get in the Fibonacci sequence</a:t>
            </a:r>
          </a:p>
        </p:txBody>
      </p:sp>
    </p:spTree>
    <p:extLst>
      <p:ext uri="{BB962C8B-B14F-4D97-AF65-F5344CB8AC3E}">
        <p14:creationId xmlns:p14="http://schemas.microsoft.com/office/powerpoint/2010/main" val="1316670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diagram, font&#10;&#10;Description automatically generated">
            <a:extLst>
              <a:ext uri="{FF2B5EF4-FFF2-40B4-BE49-F238E27FC236}">
                <a16:creationId xmlns:a16="http://schemas.microsoft.com/office/drawing/2014/main" id="{E785E706-898E-DC12-2276-C8E4B4B5596A}"/>
              </a:ext>
            </a:extLst>
          </p:cNvPr>
          <p:cNvPicPr>
            <a:picLocks noChangeAspect="1"/>
          </p:cNvPicPr>
          <p:nvPr/>
        </p:nvPicPr>
        <p:blipFill rotWithShape="1">
          <a:blip r:embed="rId2">
            <a:extLst>
              <a:ext uri="{28A0092B-C50C-407E-A947-70E740481C1C}">
                <a14:useLocalDpi xmlns:a14="http://schemas.microsoft.com/office/drawing/2010/main" val="0"/>
              </a:ext>
            </a:extLst>
          </a:blip>
          <a:srcRect r="1962" b="-2"/>
          <a:stretch/>
        </p:blipFill>
        <p:spPr>
          <a:xfrm>
            <a:off x="436897" y="1174067"/>
            <a:ext cx="6129786" cy="5455380"/>
          </a:xfrm>
          <a:prstGeom prst="roundRect">
            <a:avLst/>
          </a:prstGeom>
        </p:spPr>
      </p:pic>
      <p:grpSp>
        <p:nvGrpSpPr>
          <p:cNvPr id="27" name="Group 26">
            <a:extLst>
              <a:ext uri="{FF2B5EF4-FFF2-40B4-BE49-F238E27FC236}">
                <a16:creationId xmlns:a16="http://schemas.microsoft.com/office/drawing/2014/main" id="{97C1AD95-3E85-1448-5DEE-E9A1235258D1}"/>
              </a:ext>
            </a:extLst>
          </p:cNvPr>
          <p:cNvGrpSpPr/>
          <p:nvPr/>
        </p:nvGrpSpPr>
        <p:grpSpPr>
          <a:xfrm>
            <a:off x="7214642" y="1506326"/>
            <a:ext cx="4540461" cy="4790862"/>
            <a:chOff x="7478038" y="901875"/>
            <a:chExt cx="4540461" cy="4790862"/>
          </a:xfrm>
        </p:grpSpPr>
        <p:grpSp>
          <p:nvGrpSpPr>
            <p:cNvPr id="22" name="Group 21">
              <a:extLst>
                <a:ext uri="{FF2B5EF4-FFF2-40B4-BE49-F238E27FC236}">
                  <a16:creationId xmlns:a16="http://schemas.microsoft.com/office/drawing/2014/main" id="{B637E599-23A5-F15D-7DCF-3A4ED0C6AAE6}"/>
                </a:ext>
              </a:extLst>
            </p:cNvPr>
            <p:cNvGrpSpPr/>
            <p:nvPr/>
          </p:nvGrpSpPr>
          <p:grpSpPr>
            <a:xfrm>
              <a:off x="7478038" y="901875"/>
              <a:ext cx="4540461" cy="4790862"/>
              <a:chOff x="449073" y="1728934"/>
              <a:chExt cx="11293854" cy="3400131"/>
            </a:xfrm>
          </p:grpSpPr>
          <p:grpSp>
            <p:nvGrpSpPr>
              <p:cNvPr id="10" name="Group 9">
                <a:extLst>
                  <a:ext uri="{FF2B5EF4-FFF2-40B4-BE49-F238E27FC236}">
                    <a16:creationId xmlns:a16="http://schemas.microsoft.com/office/drawing/2014/main" id="{093D6A5E-86FA-6196-73DA-2DAE4C24D721}"/>
                  </a:ext>
                </a:extLst>
              </p:cNvPr>
              <p:cNvGrpSpPr/>
              <p:nvPr/>
            </p:nvGrpSpPr>
            <p:grpSpPr>
              <a:xfrm>
                <a:off x="449073" y="1728934"/>
                <a:ext cx="11293854" cy="3400131"/>
                <a:chOff x="5519" y="0"/>
                <a:chExt cx="11293854" cy="3400131"/>
              </a:xfrm>
            </p:grpSpPr>
            <p:sp>
              <p:nvSpPr>
                <p:cNvPr id="11" name="Rectangle: Rounded Corners 10">
                  <a:extLst>
                    <a:ext uri="{FF2B5EF4-FFF2-40B4-BE49-F238E27FC236}">
                      <a16:creationId xmlns:a16="http://schemas.microsoft.com/office/drawing/2014/main" id="{4D6C0624-CBAF-C777-E828-2A213CE0C34E}"/>
                    </a:ext>
                  </a:extLst>
                </p:cNvPr>
                <p:cNvSpPr/>
                <p:nvPr/>
              </p:nvSpPr>
              <p:spPr>
                <a:xfrm>
                  <a:off x="5519" y="0"/>
                  <a:ext cx="11293854" cy="3400131"/>
                </a:xfrm>
                <a:prstGeom prst="roundRect">
                  <a:avLst>
                    <a:gd name="adj" fmla="val 10000"/>
                  </a:avLst>
                </a:prstGeom>
                <a:solidFill>
                  <a:srgbClr val="FDE1C6"/>
                </a:solidFill>
                <a:ln w="6350">
                  <a:solidFill>
                    <a:srgbClr val="F07D00"/>
                  </a:solidFill>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 name="Rectangle: Rounded Corners 4">
                  <a:extLst>
                    <a:ext uri="{FF2B5EF4-FFF2-40B4-BE49-F238E27FC236}">
                      <a16:creationId xmlns:a16="http://schemas.microsoft.com/office/drawing/2014/main" id="{EE926A67-2157-F6A3-08E0-A917B6A06395}"/>
                    </a:ext>
                  </a:extLst>
                </p:cNvPr>
                <p:cNvSpPr txBox="1"/>
                <p:nvPr/>
              </p:nvSpPr>
              <p:spPr>
                <a:xfrm>
                  <a:off x="5519" y="0"/>
                  <a:ext cx="11293854" cy="10200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rot="0" spcFirstLastPara="0" vert="horz" wrap="square" lIns="91440" tIns="45720" rIns="91440" bIns="45720" numCol="1" spcCol="1270" rtlCol="0" fromWordArt="0" anchor="t" anchorCtr="0" forceAA="0" compatLnSpc="1">
                  <a:prstTxWarp prst="textNoShape">
                    <a:avLst/>
                  </a:prstTxWarp>
                  <a:noAutofit/>
                </a:bodyPr>
                <a:lstStyle/>
                <a:p>
                  <a:pPr marL="0" lvl="0" indent="0" algn="ctr" defTabSz="914400" rtl="0" eaLnBrk="1" latinLnBrk="0" hangingPunct="1">
                    <a:lnSpc>
                      <a:spcPct val="107000"/>
                    </a:lnSpc>
                    <a:spcBef>
                      <a:spcPct val="0"/>
                    </a:spcBef>
                    <a:spcAft>
                      <a:spcPct val="35000"/>
                    </a:spcAft>
                    <a:buNone/>
                  </a:pPr>
                  <a:r>
                    <a:rPr lang="en-GB" sz="2800" b="1" kern="1200" dirty="0">
                      <a:solidFill>
                        <a:srgbClr val="F07D00"/>
                      </a:solidFill>
                      <a:effectLst/>
                      <a:latin typeface="Calibri" panose="020F0502020204030204" pitchFamily="34" charset="0"/>
                      <a:ea typeface="Calibri" panose="020F0502020204030204" pitchFamily="34" charset="0"/>
                      <a:cs typeface="Times New Roman" panose="02020603050405020304" pitchFamily="18" charset="0"/>
                    </a:rPr>
                    <a:t>Lesson 2 – Connect &amp; Wonder</a:t>
                  </a:r>
                </a:p>
              </p:txBody>
            </p:sp>
          </p:grpSp>
          <p:grpSp>
            <p:nvGrpSpPr>
              <p:cNvPr id="13" name="Group 12">
                <a:extLst>
                  <a:ext uri="{FF2B5EF4-FFF2-40B4-BE49-F238E27FC236}">
                    <a16:creationId xmlns:a16="http://schemas.microsoft.com/office/drawing/2014/main" id="{57CB0417-E06A-9187-5C68-062D7A05B0C6}"/>
                  </a:ext>
                </a:extLst>
              </p:cNvPr>
              <p:cNvGrpSpPr/>
              <p:nvPr/>
            </p:nvGrpSpPr>
            <p:grpSpPr>
              <a:xfrm>
                <a:off x="1251736" y="3375159"/>
                <a:ext cx="9649084" cy="1689357"/>
                <a:chOff x="732829" y="1774650"/>
                <a:chExt cx="9649084" cy="1689357"/>
              </a:xfrm>
            </p:grpSpPr>
            <p:sp>
              <p:nvSpPr>
                <p:cNvPr id="20" name="Rectangle: Rounded Corners 19">
                  <a:extLst>
                    <a:ext uri="{FF2B5EF4-FFF2-40B4-BE49-F238E27FC236}">
                      <a16:creationId xmlns:a16="http://schemas.microsoft.com/office/drawing/2014/main" id="{857CD070-535A-310F-D5DB-F3DBCCACEE0E}"/>
                    </a:ext>
                  </a:extLst>
                </p:cNvPr>
                <p:cNvSpPr/>
                <p:nvPr/>
              </p:nvSpPr>
              <p:spPr>
                <a:xfrm>
                  <a:off x="732829" y="1774650"/>
                  <a:ext cx="9486387" cy="1689357"/>
                </a:xfrm>
                <a:prstGeom prst="roundRect">
                  <a:avLst>
                    <a:gd name="adj" fmla="val 10000"/>
                  </a:avLst>
                </a:prstGeom>
                <a:solidFill>
                  <a:srgbClr val="3AAA35"/>
                </a:solidFill>
                <a:ln w="6350">
                  <a:solidFill>
                    <a:srgbClr val="F07D00"/>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2A49E15C-C181-D8E1-4DEF-8062A0BC9446}"/>
                    </a:ext>
                  </a:extLst>
                </p:cNvPr>
                <p:cNvSpPr txBox="1"/>
                <p:nvPr/>
              </p:nvSpPr>
              <p:spPr>
                <a:xfrm>
                  <a:off x="934036" y="1774650"/>
                  <a:ext cx="9447877" cy="1652324"/>
                </a:xfrm>
                <a:prstGeom prst="rect">
                  <a:avLst/>
                </a:prstGeom>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1270" rtlCol="0" fromWordArt="0" anchor="t" anchorCtr="0" forceAA="0" compatLnSpc="1">
                  <a:prstTxWarp prst="textNoShape">
                    <a:avLst/>
                  </a:prstTxWarp>
                  <a:noAutofit/>
                </a:bodyPr>
                <a:lstStyle/>
                <a:p>
                  <a:pPr marL="0" lvl="0" indent="0" algn="l" defTabSz="914400" rtl="0" eaLnBrk="1" latinLnBrk="0" hangingPunct="1">
                    <a:lnSpc>
                      <a:spcPct val="107000"/>
                    </a:lnSpc>
                    <a:spcBef>
                      <a:spcPct val="0"/>
                    </a:spcBef>
                    <a:spcAft>
                      <a:spcPct val="35000"/>
                    </a:spcAft>
                    <a:buNone/>
                  </a:pPr>
                  <a:r>
                    <a:rPr lang="en-US" sz="2800" b="1" kern="1200" dirty="0">
                      <a:solidFill>
                        <a:srgbClr val="DAEACF"/>
                      </a:solidFill>
                      <a:effectLst/>
                      <a:latin typeface="Calibri" panose="020F0502020204030204" pitchFamily="34" charset="0"/>
                      <a:ea typeface="Calibri" panose="020F0502020204030204" pitchFamily="34" charset="0"/>
                      <a:cs typeface="Times New Roman" panose="02020603050405020304" pitchFamily="18" charset="0"/>
                    </a:rPr>
                    <a:t>What interesting questions do we have about Fibonacci sequences in art and nature?</a:t>
                  </a:r>
                </a:p>
              </p:txBody>
            </p:sp>
          </p:grpSp>
        </p:grpSp>
        <p:sp>
          <p:nvSpPr>
            <p:cNvPr id="25" name="Rectangle: Rounded Corners 24">
              <a:extLst>
                <a:ext uri="{FF2B5EF4-FFF2-40B4-BE49-F238E27FC236}">
                  <a16:creationId xmlns:a16="http://schemas.microsoft.com/office/drawing/2014/main" id="{BC2846F7-3225-8BA6-B5F1-9E4B03C3D4FE}"/>
                </a:ext>
              </a:extLst>
            </p:cNvPr>
            <p:cNvSpPr/>
            <p:nvPr/>
          </p:nvSpPr>
          <p:spPr>
            <a:xfrm>
              <a:off x="7800732" y="2107410"/>
              <a:ext cx="3846969" cy="948715"/>
            </a:xfrm>
            <a:prstGeom prst="roundRect">
              <a:avLst>
                <a:gd name="adj" fmla="val 10000"/>
              </a:avLst>
            </a:prstGeom>
            <a:solidFill>
              <a:srgbClr val="F07D00"/>
            </a:solidFill>
            <a:ln w="6350" cap="flat" cmpd="sng" algn="ctr">
              <a:solidFill>
                <a:srgbClr val="F07D00"/>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3" name="Rectangle: Rounded Corners 4">
              <a:extLst>
                <a:ext uri="{FF2B5EF4-FFF2-40B4-BE49-F238E27FC236}">
                  <a16:creationId xmlns:a16="http://schemas.microsoft.com/office/drawing/2014/main" id="{BCDBDD87-04DC-AE98-567E-44032FDF06F8}"/>
                </a:ext>
              </a:extLst>
            </p:cNvPr>
            <p:cNvSpPr txBox="1"/>
            <p:nvPr/>
          </p:nvSpPr>
          <p:spPr>
            <a:xfrm>
              <a:off x="7881623" y="2103637"/>
              <a:ext cx="3798324" cy="871991"/>
            </a:xfrm>
            <a:prstGeom prst="rect">
              <a:avLst/>
            </a:prstGeom>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1270" rtlCol="0" fromWordArt="0" anchor="t" anchorCtr="0" forceAA="0" compatLnSpc="1">
              <a:prstTxWarp prst="textNoShape">
                <a:avLst/>
              </a:prstTxWarp>
              <a:noAutofit/>
            </a:bodyPr>
            <a:lstStyle>
              <a:defPPr>
                <a:defRPr lang="en-GB"/>
              </a:defPPr>
              <a:lvl1pPr lvl="0" indent="0">
                <a:lnSpc>
                  <a:spcPct val="107000"/>
                </a:lnSpc>
                <a:spcBef>
                  <a:spcPct val="0"/>
                </a:spcBef>
                <a:spcAft>
                  <a:spcPct val="35000"/>
                </a:spcAft>
                <a:buNone/>
                <a:defRPr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US" dirty="0"/>
                <a:t>Can we spot Fibonacci sequences in nature?</a:t>
              </a:r>
            </a:p>
          </p:txBody>
        </p:sp>
      </p:grpSp>
      <p:sp>
        <p:nvSpPr>
          <p:cNvPr id="29" name="Title 1">
            <a:extLst>
              <a:ext uri="{FF2B5EF4-FFF2-40B4-BE49-F238E27FC236}">
                <a16:creationId xmlns:a16="http://schemas.microsoft.com/office/drawing/2014/main" id="{5E4F0803-D325-9B19-6747-126EED201D1C}"/>
              </a:ext>
            </a:extLst>
          </p:cNvPr>
          <p:cNvSpPr txBox="1">
            <a:spLocks/>
          </p:cNvSpPr>
          <p:nvPr/>
        </p:nvSpPr>
        <p:spPr>
          <a:xfrm>
            <a:off x="937364" y="-1109421"/>
            <a:ext cx="10668000" cy="2237638"/>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GB" u="sng"/>
            </a:br>
            <a:br>
              <a:rPr lang="en-GB"/>
            </a:br>
            <a:r>
              <a:rPr lang="en-GB"/>
              <a:t>Can Maths help me get better at art?</a:t>
            </a:r>
            <a:br>
              <a:rPr lang="en-GB"/>
            </a:br>
            <a:r>
              <a:rPr lang="en-GB" sz="4000"/>
              <a:t>LO: Investigate the Fibonacci sequence in nature </a:t>
            </a:r>
            <a:endParaRPr lang="en-US" sz="4000" dirty="0"/>
          </a:p>
        </p:txBody>
      </p:sp>
    </p:spTree>
    <p:extLst>
      <p:ext uri="{BB962C8B-B14F-4D97-AF65-F5344CB8AC3E}">
        <p14:creationId xmlns:p14="http://schemas.microsoft.com/office/powerpoint/2010/main" val="3922524154"/>
      </p:ext>
    </p:extLst>
  </p:cSld>
  <p:clrMapOvr>
    <a:masterClrMapping/>
  </p:clrMapOvr>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bdb189-ca16-407d-80e6-67175f129138" xsi:nil="true"/>
    <lcf76f155ced4ddcb4097134ff3c332f xmlns="c3efdda0-5dc4-485e-bba7-f823408f3d9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1FF1AF04C1D142BF90305BBFC8E194" ma:contentTypeVersion="17" ma:contentTypeDescription="Create a new document." ma:contentTypeScope="" ma:versionID="3a83b21ca4b476699a1b34c461367f26">
  <xsd:schema xmlns:xsd="http://www.w3.org/2001/XMLSchema" xmlns:xs="http://www.w3.org/2001/XMLSchema" xmlns:p="http://schemas.microsoft.com/office/2006/metadata/properties" xmlns:ns2="c3efdda0-5dc4-485e-bba7-f823408f3d96" xmlns:ns3="23bdb189-ca16-407d-80e6-67175f129138" targetNamespace="http://schemas.microsoft.com/office/2006/metadata/properties" ma:root="true" ma:fieldsID="9e43aa7fe9eba7deae516d213499ddb4" ns2:_="" ns3:_="">
    <xsd:import namespace="c3efdda0-5dc4-485e-bba7-f823408f3d96"/>
    <xsd:import namespace="23bdb189-ca16-407d-80e6-67175f1291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fdda0-5dc4-485e-bba7-f823408f3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b3fc568-6601-491a-aef8-80b5de73be0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bdb189-ca16-407d-80e6-67175f12913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9f7cc4d-8990-4dae-b3b4-1f6b4749ad61}" ma:internalName="TaxCatchAll" ma:showField="CatchAllData" ma:web="23bdb189-ca16-407d-80e6-67175f12913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E354AF-704A-4761-BEB2-ECA25D6A42CD}">
  <ds:schemaRefs>
    <ds:schemaRef ds:uri="http://schemas.microsoft.com/office/2006/metadata/properties"/>
    <ds:schemaRef ds:uri="http://schemas.microsoft.com/office/2006/documentManagement/types"/>
    <ds:schemaRef ds:uri="http://purl.org/dc/elements/1.1/"/>
    <ds:schemaRef ds:uri="http://www.w3.org/XML/1998/namespace"/>
    <ds:schemaRef ds:uri="http://purl.org/dc/dcmitype/"/>
    <ds:schemaRef ds:uri="http://schemas.openxmlformats.org/package/2006/metadata/core-properties"/>
    <ds:schemaRef ds:uri="23bdb189-ca16-407d-80e6-67175f129138"/>
    <ds:schemaRef ds:uri="c3efdda0-5dc4-485e-bba7-f823408f3d96"/>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D173B1C0-D74E-462A-BE6A-B958E9D2B05A}">
  <ds:schemaRefs>
    <ds:schemaRef ds:uri="http://schemas.microsoft.com/sharepoint/v3/contenttype/forms"/>
  </ds:schemaRefs>
</ds:datastoreItem>
</file>

<file path=customXml/itemProps3.xml><?xml version="1.0" encoding="utf-8"?>
<ds:datastoreItem xmlns:ds="http://schemas.openxmlformats.org/officeDocument/2006/customXml" ds:itemID="{F2DD1B63-3DA2-49F8-A4FB-9C57D847C20F}">
  <ds:schemaRefs>
    <ds:schemaRef ds:uri="23bdb189-ca16-407d-80e6-67175f129138"/>
    <ds:schemaRef ds:uri="c3efdda0-5dc4-485e-bba7-f823408f3d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598</TotalTime>
  <Words>2568</Words>
  <Application>Microsoft Office PowerPoint</Application>
  <PresentationFormat>Widescreen</PresentationFormat>
  <Paragraphs>265</Paragraphs>
  <Slides>34</Slides>
  <Notes>14</Notes>
  <HiddenSlides>0</HiddenSlides>
  <MMClips>4</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Arial</vt:lpstr>
      <vt:lpstr>Avenir Black</vt:lpstr>
      <vt:lpstr>Avenir Next LT Pro</vt:lpstr>
      <vt:lpstr>Avenir Next LT Pro Light</vt:lpstr>
      <vt:lpstr>Calibri</vt:lpstr>
      <vt:lpstr>Calibri Light</vt:lpstr>
      <vt:lpstr>Sitka Subheading</vt:lpstr>
      <vt:lpstr>Symbol</vt:lpstr>
      <vt:lpstr>Wingdings 2</vt:lpstr>
      <vt:lpstr>PebbleVTI</vt:lpstr>
      <vt:lpstr>office theme</vt:lpstr>
      <vt:lpstr>PowerPoint Presentation</vt:lpstr>
      <vt:lpstr>Can Maths help me get better at Art?</vt:lpstr>
      <vt:lpstr>  Starter: Complete the following sequences</vt:lpstr>
      <vt:lpstr>PowerPoint Presentation</vt:lpstr>
      <vt:lpstr>PowerPoint Presentation</vt:lpstr>
      <vt:lpstr>PowerPoint Presentation</vt:lpstr>
      <vt:lpstr>PowerPoint Presentation</vt:lpstr>
      <vt:lpstr>PowerPoint Presentation</vt:lpstr>
      <vt:lpstr>PowerPoint Presentation</vt:lpstr>
      <vt:lpstr>  Starter: If these were numbers in the Fibonacci sequence, what would the next numbers be?</vt:lpstr>
      <vt:lpstr>  Starter: If these were numbers in the Fibonacci sequence, what would the next numbers be?</vt:lpstr>
      <vt:lpstr>PowerPoint Presentation</vt:lpstr>
      <vt:lpstr>PowerPoint Presentation</vt:lpstr>
      <vt:lpstr>PowerPoint Presentation</vt:lpstr>
      <vt:lpstr>PowerPoint Presentation</vt:lpstr>
      <vt:lpstr>PowerPoint Presentation</vt:lpstr>
      <vt:lpstr>PowerPoint Presentation</vt:lpstr>
      <vt:lpstr> Can Maths help me get better at Art?</vt:lpstr>
      <vt:lpstr> How common are Fibonacci numbers in nature?</vt:lpstr>
      <vt:lpstr> Where are we going?</vt:lpstr>
      <vt:lpstr> Ground rules</vt:lpstr>
      <vt:lpstr>PowerPoint Presentation</vt:lpstr>
      <vt:lpstr>PowerPoint Presentation</vt:lpstr>
      <vt:lpstr>PowerPoint Presentation</vt:lpstr>
      <vt:lpstr>  Can Maths help me get better at art? LO: Investigate the Golden Ratio</vt:lpstr>
      <vt:lpstr>PowerPoint Presentation</vt:lpstr>
      <vt:lpstr>PowerPoint Presentation</vt:lpstr>
      <vt:lpstr>PowerPoint Presentation</vt:lpstr>
      <vt:lpstr>PowerPoint Presentation</vt:lpstr>
      <vt:lpstr>PowerPoint Presentation</vt:lpstr>
      <vt:lpstr>  Can Maths help me get better at art?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Jenny Toerien</cp:lastModifiedBy>
  <cp:revision>1722</cp:revision>
  <dcterms:created xsi:type="dcterms:W3CDTF">2020-06-26T09:51:10Z</dcterms:created>
  <dcterms:modified xsi:type="dcterms:W3CDTF">2023-06-20T11:50:23Z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0x0101005C1FF1AF04C1D142BF90305BBFC8E194</vt:lpwstr>
  </property>
  <property fmtid="{D5CDD505-2E9C-101B-9397-08002B2CF9AE}" pid="3" name="MediaServiceImageTags">
    <vt:lpwstr/>
  </property>
</Properties>
</file>