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 id="2147483660" r:id="rId5"/>
  </p:sldMasterIdLst>
  <p:notesMasterIdLst>
    <p:notesMasterId r:id="rId40"/>
  </p:notesMasterIdLst>
  <p:sldIdLst>
    <p:sldId id="400" r:id="rId6"/>
    <p:sldId id="259" r:id="rId7"/>
    <p:sldId id="417" r:id="rId8"/>
    <p:sldId id="418" r:id="rId9"/>
    <p:sldId id="419" r:id="rId10"/>
    <p:sldId id="420" r:id="rId11"/>
    <p:sldId id="256" r:id="rId12"/>
    <p:sldId id="421" r:id="rId13"/>
    <p:sldId id="422" r:id="rId14"/>
    <p:sldId id="423" r:id="rId15"/>
    <p:sldId id="424" r:id="rId16"/>
    <p:sldId id="425" r:id="rId17"/>
    <p:sldId id="426" r:id="rId18"/>
    <p:sldId id="413" r:id="rId19"/>
    <p:sldId id="430" r:id="rId20"/>
    <p:sldId id="432" r:id="rId21"/>
    <p:sldId id="431" r:id="rId22"/>
    <p:sldId id="428" r:id="rId23"/>
    <p:sldId id="381" r:id="rId24"/>
    <p:sldId id="407" r:id="rId25"/>
    <p:sldId id="433" r:id="rId26"/>
    <p:sldId id="391" r:id="rId27"/>
    <p:sldId id="414" r:id="rId28"/>
    <p:sldId id="392" r:id="rId29"/>
    <p:sldId id="437" r:id="rId30"/>
    <p:sldId id="438" r:id="rId31"/>
    <p:sldId id="434" r:id="rId32"/>
    <p:sldId id="435" r:id="rId33"/>
    <p:sldId id="436" r:id="rId34"/>
    <p:sldId id="393" r:id="rId35"/>
    <p:sldId id="440" r:id="rId36"/>
    <p:sldId id="441" r:id="rId37"/>
    <p:sldId id="442" r:id="rId38"/>
    <p:sldId id="439" r:id="rId3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684"/>
    <a:srgbClr val="DDD1E8"/>
    <a:srgbClr val="FADEEC"/>
    <a:srgbClr val="EC68A3"/>
    <a:srgbClr val="000000"/>
    <a:srgbClr val="29A8E5"/>
    <a:srgbClr val="D4EDFC"/>
    <a:srgbClr val="F7D5CD"/>
    <a:srgbClr val="D80C31"/>
    <a:srgbClr val="3AA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70275-7446-4DD8-9791-CC4B32E89522}" v="7" dt="2023-06-20T10:44:37.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2923" autoAdjust="0"/>
  </p:normalViewPr>
  <p:slideViewPr>
    <p:cSldViewPr snapToGrid="0">
      <p:cViewPr>
        <p:scale>
          <a:sx n="60" d="100"/>
          <a:sy n="60" d="100"/>
        </p:scale>
        <p:origin x="28"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S::toerienj@blanchelande.sch.gg::5a166c0d-fc55-4e4d-8a88-6977aa8a270d" providerId="AD" clId="Web-{48394C05-B385-EDC1-B10A-D87FDD49A622}"/>
    <pc:docChg chg="modSld">
      <pc:chgData name="Jenny Toerien" userId="S::toerienj@blanchelande.sch.gg::5a166c0d-fc55-4e4d-8a88-6977aa8a270d" providerId="AD" clId="Web-{48394C05-B385-EDC1-B10A-D87FDD49A622}" dt="2023-06-16T07:02:09.358" v="62"/>
      <pc:docMkLst>
        <pc:docMk/>
      </pc:docMkLst>
      <pc:sldChg chg="modSp">
        <pc:chgData name="Jenny Toerien" userId="S::toerienj@blanchelande.sch.gg::5a166c0d-fc55-4e4d-8a88-6977aa8a270d" providerId="AD" clId="Web-{48394C05-B385-EDC1-B10A-D87FDD49A622}" dt="2023-06-16T07:02:09.358" v="62"/>
        <pc:sldMkLst>
          <pc:docMk/>
          <pc:sldMk cId="999908415" sldId="414"/>
        </pc:sldMkLst>
        <pc:spChg chg="mod">
          <ac:chgData name="Jenny Toerien" userId="S::toerienj@blanchelande.sch.gg::5a166c0d-fc55-4e4d-8a88-6977aa8a270d" providerId="AD" clId="Web-{48394C05-B385-EDC1-B10A-D87FDD49A622}" dt="2023-06-16T07:01:45.216" v="59"/>
          <ac:spMkLst>
            <pc:docMk/>
            <pc:sldMk cId="999908415" sldId="414"/>
            <ac:spMk id="2" creationId="{201A88A0-4975-6267-1C5B-BACE3F9CF765}"/>
          </ac:spMkLst>
        </pc:spChg>
        <pc:spChg chg="mod">
          <ac:chgData name="Jenny Toerien" userId="S::toerienj@blanchelande.sch.gg::5a166c0d-fc55-4e4d-8a88-6977aa8a270d" providerId="AD" clId="Web-{48394C05-B385-EDC1-B10A-D87FDD49A622}" dt="2023-06-16T07:02:01.545" v="60"/>
          <ac:spMkLst>
            <pc:docMk/>
            <pc:sldMk cId="999908415" sldId="414"/>
            <ac:spMk id="3" creationId="{19CB0706-FCAC-09F3-53B6-8C9CF64E6E1A}"/>
          </ac:spMkLst>
        </pc:spChg>
        <pc:spChg chg="mod">
          <ac:chgData name="Jenny Toerien" userId="S::toerienj@blanchelande.sch.gg::5a166c0d-fc55-4e4d-8a88-6977aa8a270d" providerId="AD" clId="Web-{48394C05-B385-EDC1-B10A-D87FDD49A622}" dt="2023-06-16T07:02:09.358" v="62"/>
          <ac:spMkLst>
            <pc:docMk/>
            <pc:sldMk cId="999908415" sldId="414"/>
            <ac:spMk id="4" creationId="{B035011B-A218-25B8-103F-BCF63DBA4F71}"/>
          </ac:spMkLst>
        </pc:spChg>
        <pc:spChg chg="mod">
          <ac:chgData name="Jenny Toerien" userId="S::toerienj@blanchelande.sch.gg::5a166c0d-fc55-4e4d-8a88-6977aa8a270d" providerId="AD" clId="Web-{48394C05-B385-EDC1-B10A-D87FDD49A622}" dt="2023-06-16T07:01:29.200" v="56"/>
          <ac:spMkLst>
            <pc:docMk/>
            <pc:sldMk cId="999908415" sldId="414"/>
            <ac:spMk id="11" creationId="{4D6C0624-CBAF-C777-E828-2A213CE0C34E}"/>
          </ac:spMkLst>
        </pc:spChg>
        <pc:spChg chg="mod">
          <ac:chgData name="Jenny Toerien" userId="S::toerienj@blanchelande.sch.gg::5a166c0d-fc55-4e4d-8a88-6977aa8a270d" providerId="AD" clId="Web-{48394C05-B385-EDC1-B10A-D87FDD49A622}" dt="2023-06-16T07:01:34.028" v="58"/>
          <ac:spMkLst>
            <pc:docMk/>
            <pc:sldMk cId="999908415" sldId="414"/>
            <ac:spMk id="12" creationId="{EE926A67-2157-F6A3-08E0-A917B6A06395}"/>
          </ac:spMkLst>
        </pc:spChg>
        <pc:spChg chg="mod">
          <ac:chgData name="Jenny Toerien" userId="S::toerienj@blanchelande.sch.gg::5a166c0d-fc55-4e4d-8a88-6977aa8a270d" providerId="AD" clId="Web-{48394C05-B385-EDC1-B10A-D87FDD49A622}" dt="2023-06-16T06:59:27.586" v="45" actId="20577"/>
          <ac:spMkLst>
            <pc:docMk/>
            <pc:sldMk cId="999908415" sldId="414"/>
            <ac:spMk id="29" creationId="{5E4F0803-D325-9B19-6747-126EED201D1C}"/>
          </ac:spMkLst>
        </pc:spChg>
      </pc:sldChg>
    </pc:docChg>
  </pc:docChgLst>
  <pc:docChgLst>
    <pc:chgData name="Jenny Toerien" userId="5a166c0d-fc55-4e4d-8a88-6977aa8a270d" providerId="ADAL" clId="{B5770275-7446-4DD8-9791-CC4B32E89522}"/>
    <pc:docChg chg="undo redo custSel addSld delSld modSld sldOrd">
      <pc:chgData name="Jenny Toerien" userId="5a166c0d-fc55-4e4d-8a88-6977aa8a270d" providerId="ADAL" clId="{B5770275-7446-4DD8-9791-CC4B32E89522}" dt="2023-06-20T11:29:59.129" v="4148" actId="20577"/>
      <pc:docMkLst>
        <pc:docMk/>
      </pc:docMkLst>
      <pc:sldChg chg="add del">
        <pc:chgData name="Jenny Toerien" userId="5a166c0d-fc55-4e4d-8a88-6977aa8a270d" providerId="ADAL" clId="{B5770275-7446-4DD8-9791-CC4B32E89522}" dt="2023-06-06T09:30:57.140" v="12"/>
        <pc:sldMkLst>
          <pc:docMk/>
          <pc:sldMk cId="109857222" sldId="256"/>
        </pc:sldMkLst>
      </pc:sldChg>
      <pc:sldChg chg="addSp delSp modSp add del mod setBg delDesignElem">
        <pc:chgData name="Jenny Toerien" userId="5a166c0d-fc55-4e4d-8a88-6977aa8a270d" providerId="ADAL" clId="{B5770275-7446-4DD8-9791-CC4B32E89522}" dt="2023-06-06T09:24:46.299" v="5"/>
        <pc:sldMkLst>
          <pc:docMk/>
          <pc:sldMk cId="3706319582" sldId="259"/>
        </pc:sldMkLst>
        <pc:spChg chg="mod">
          <ac:chgData name="Jenny Toerien" userId="5a166c0d-fc55-4e4d-8a88-6977aa8a270d" providerId="ADAL" clId="{B5770275-7446-4DD8-9791-CC4B32E89522}" dt="2023-06-06T09:24:46.110" v="4"/>
          <ac:spMkLst>
            <pc:docMk/>
            <pc:sldMk cId="3706319582" sldId="259"/>
            <ac:spMk id="2" creationId="{DECA5851-E442-9C99-5510-67A621BB3BEE}"/>
          </ac:spMkLst>
        </pc:spChg>
        <pc:spChg chg="add del">
          <ac:chgData name="Jenny Toerien" userId="5a166c0d-fc55-4e4d-8a88-6977aa8a270d" providerId="ADAL" clId="{B5770275-7446-4DD8-9791-CC4B32E89522}" dt="2023-06-06T09:24:46.110" v="4"/>
          <ac:spMkLst>
            <pc:docMk/>
            <pc:sldMk cId="3706319582" sldId="259"/>
            <ac:spMk id="14" creationId="{1C4FDBE2-32F7-4AC4-A40C-C51C65B1D474}"/>
          </ac:spMkLst>
        </pc:spChg>
        <pc:spChg chg="add del">
          <ac:chgData name="Jenny Toerien" userId="5a166c0d-fc55-4e4d-8a88-6977aa8a270d" providerId="ADAL" clId="{B5770275-7446-4DD8-9791-CC4B32E89522}" dt="2023-06-06T09:24:46.110" v="4"/>
          <ac:spMkLst>
            <pc:docMk/>
            <pc:sldMk cId="3706319582" sldId="259"/>
            <ac:spMk id="16" creationId="{EBF4792E-DF83-4D24-9924-01EC30A32C89}"/>
          </ac:spMkLst>
        </pc:spChg>
        <pc:spChg chg="add del">
          <ac:chgData name="Jenny Toerien" userId="5a166c0d-fc55-4e4d-8a88-6977aa8a270d" providerId="ADAL" clId="{B5770275-7446-4DD8-9791-CC4B32E89522}" dt="2023-06-06T09:24:46.110" v="4"/>
          <ac:spMkLst>
            <pc:docMk/>
            <pc:sldMk cId="3706319582" sldId="259"/>
            <ac:spMk id="18" creationId="{15837328-A57C-47AA-B520-C83F4A6BD1E4}"/>
          </ac:spMkLst>
        </pc:spChg>
        <pc:spChg chg="add del">
          <ac:chgData name="Jenny Toerien" userId="5a166c0d-fc55-4e4d-8a88-6977aa8a270d" providerId="ADAL" clId="{B5770275-7446-4DD8-9791-CC4B32E89522}" dt="2023-06-06T09:24:46.110" v="4"/>
          <ac:spMkLst>
            <pc:docMk/>
            <pc:sldMk cId="3706319582" sldId="259"/>
            <ac:spMk id="20" creationId="{E2B33195-5BCA-4BB7-A82D-6739522687DD}"/>
          </ac:spMkLst>
        </pc:spChg>
        <pc:spChg chg="add del">
          <ac:chgData name="Jenny Toerien" userId="5a166c0d-fc55-4e4d-8a88-6977aa8a270d" providerId="ADAL" clId="{B5770275-7446-4DD8-9791-CC4B32E89522}" dt="2023-06-06T09:24:46.110" v="4"/>
          <ac:spMkLst>
            <pc:docMk/>
            <pc:sldMk cId="3706319582" sldId="259"/>
            <ac:spMk id="22" creationId="{8A03A6A2-7849-4179-B68F-C11DDDB231D4}"/>
          </ac:spMkLst>
        </pc:spChg>
      </pc:sldChg>
      <pc:sldChg chg="ord">
        <pc:chgData name="Jenny Toerien" userId="5a166c0d-fc55-4e4d-8a88-6977aa8a270d" providerId="ADAL" clId="{B5770275-7446-4DD8-9791-CC4B32E89522}" dt="2023-06-06T09:24:57.109" v="7"/>
        <pc:sldMkLst>
          <pc:docMk/>
          <pc:sldMk cId="3783683289" sldId="381"/>
        </pc:sldMkLst>
      </pc:sldChg>
      <pc:sldChg chg="del">
        <pc:chgData name="Jenny Toerien" userId="5a166c0d-fc55-4e4d-8a88-6977aa8a270d" providerId="ADAL" clId="{B5770275-7446-4DD8-9791-CC4B32E89522}" dt="2023-06-20T10:47:21.797" v="3647" actId="47"/>
        <pc:sldMkLst>
          <pc:docMk/>
          <pc:sldMk cId="2748934118" sldId="394"/>
        </pc:sldMkLst>
      </pc:sldChg>
      <pc:sldChg chg="ord">
        <pc:chgData name="Jenny Toerien" userId="5a166c0d-fc55-4e4d-8a88-6977aa8a270d" providerId="ADAL" clId="{B5770275-7446-4DD8-9791-CC4B32E89522}" dt="2023-06-06T09:24:58.539" v="9"/>
        <pc:sldMkLst>
          <pc:docMk/>
          <pc:sldMk cId="2549906438" sldId="400"/>
        </pc:sldMkLst>
      </pc:sldChg>
      <pc:sldChg chg="del">
        <pc:chgData name="Jenny Toerien" userId="5a166c0d-fc55-4e4d-8a88-6977aa8a270d" providerId="ADAL" clId="{B5770275-7446-4DD8-9791-CC4B32E89522}" dt="2023-06-20T10:47:21.797" v="3647" actId="47"/>
        <pc:sldMkLst>
          <pc:docMk/>
          <pc:sldMk cId="3622665059" sldId="401"/>
        </pc:sldMkLst>
      </pc:sldChg>
      <pc:sldChg chg="add">
        <pc:chgData name="Jenny Toerien" userId="5a166c0d-fc55-4e4d-8a88-6977aa8a270d" providerId="ADAL" clId="{B5770275-7446-4DD8-9791-CC4B32E89522}" dt="2023-06-06T09:31:57.383" v="13"/>
        <pc:sldMkLst>
          <pc:docMk/>
          <pc:sldMk cId="3922524154" sldId="412"/>
        </pc:sldMkLst>
      </pc:sldChg>
      <pc:sldChg chg="add">
        <pc:chgData name="Jenny Toerien" userId="5a166c0d-fc55-4e4d-8a88-6977aa8a270d" providerId="ADAL" clId="{B5770275-7446-4DD8-9791-CC4B32E89522}" dt="2023-06-06T09:32:45.173" v="14"/>
        <pc:sldMkLst>
          <pc:docMk/>
          <pc:sldMk cId="1517542833" sldId="413"/>
        </pc:sldMkLst>
      </pc:sldChg>
      <pc:sldChg chg="add">
        <pc:chgData name="Jenny Toerien" userId="5a166c0d-fc55-4e4d-8a88-6977aa8a270d" providerId="ADAL" clId="{B5770275-7446-4DD8-9791-CC4B32E89522}" dt="2023-06-06T09:33:05.123" v="15"/>
        <pc:sldMkLst>
          <pc:docMk/>
          <pc:sldMk cId="999908415" sldId="414"/>
        </pc:sldMkLst>
      </pc:sldChg>
      <pc:sldChg chg="add">
        <pc:chgData name="Jenny Toerien" userId="5a166c0d-fc55-4e4d-8a88-6977aa8a270d" providerId="ADAL" clId="{B5770275-7446-4DD8-9791-CC4B32E89522}" dt="2023-06-06T09:33:21.200" v="16"/>
        <pc:sldMkLst>
          <pc:docMk/>
          <pc:sldMk cId="1639265272" sldId="415"/>
        </pc:sldMkLst>
      </pc:sldChg>
      <pc:sldChg chg="add">
        <pc:chgData name="Jenny Toerien" userId="5a166c0d-fc55-4e4d-8a88-6977aa8a270d" providerId="ADAL" clId="{B5770275-7446-4DD8-9791-CC4B32E89522}" dt="2023-06-06T09:33:44.975" v="17"/>
        <pc:sldMkLst>
          <pc:docMk/>
          <pc:sldMk cId="738070013" sldId="416"/>
        </pc:sldMkLst>
      </pc:sldChg>
      <pc:sldChg chg="add del">
        <pc:chgData name="Jenny Toerien" userId="5a166c0d-fc55-4e4d-8a88-6977aa8a270d" providerId="ADAL" clId="{B5770275-7446-4DD8-9791-CC4B32E89522}" dt="2023-06-06T09:35:13.207" v="21" actId="47"/>
        <pc:sldMkLst>
          <pc:docMk/>
          <pc:sldMk cId="1940436660" sldId="417"/>
        </pc:sldMkLst>
      </pc:sldChg>
      <pc:sldChg chg="addSp delSp modSp add mod">
        <pc:chgData name="Jenny Toerien" userId="5a166c0d-fc55-4e4d-8a88-6977aa8a270d" providerId="ADAL" clId="{B5770275-7446-4DD8-9791-CC4B32E89522}" dt="2023-06-06T10:12:11.503" v="808" actId="20577"/>
        <pc:sldMkLst>
          <pc:docMk/>
          <pc:sldMk cId="2160516039" sldId="417"/>
        </pc:sldMkLst>
        <pc:spChg chg="mod">
          <ac:chgData name="Jenny Toerien" userId="5a166c0d-fc55-4e4d-8a88-6977aa8a270d" providerId="ADAL" clId="{B5770275-7446-4DD8-9791-CC4B32E89522}" dt="2023-06-06T09:41:30.045" v="452" actId="14100"/>
          <ac:spMkLst>
            <pc:docMk/>
            <pc:sldMk cId="2160516039" sldId="417"/>
            <ac:spMk id="2" creationId="{DB8C70D8-0A06-496C-AB06-87843D03CDE9}"/>
          </ac:spMkLst>
        </pc:spChg>
        <pc:spChg chg="add del mod">
          <ac:chgData name="Jenny Toerien" userId="5a166c0d-fc55-4e4d-8a88-6977aa8a270d" providerId="ADAL" clId="{B5770275-7446-4DD8-9791-CC4B32E89522}" dt="2023-06-06T09:42:11.159" v="489" actId="26606"/>
          <ac:spMkLst>
            <pc:docMk/>
            <pc:sldMk cId="2160516039" sldId="417"/>
            <ac:spMk id="3" creationId="{CE0343AD-8A36-428C-0703-EB30BBAB4B9C}"/>
          </ac:spMkLst>
        </pc:spChg>
        <pc:spChg chg="del">
          <ac:chgData name="Jenny Toerien" userId="5a166c0d-fc55-4e4d-8a88-6977aa8a270d" providerId="ADAL" clId="{B5770275-7446-4DD8-9791-CC4B32E89522}" dt="2023-06-06T09:36:00.249" v="47" actId="478"/>
          <ac:spMkLst>
            <pc:docMk/>
            <pc:sldMk cId="2160516039" sldId="417"/>
            <ac:spMk id="6" creationId="{FA209058-304E-D1D6-29AA-4861505BEE24}"/>
          </ac:spMkLst>
        </pc:spChg>
        <pc:spChg chg="add del mod">
          <ac:chgData name="Jenny Toerien" userId="5a166c0d-fc55-4e4d-8a88-6977aa8a270d" providerId="ADAL" clId="{B5770275-7446-4DD8-9791-CC4B32E89522}" dt="2023-06-06T09:42:21.573" v="490" actId="478"/>
          <ac:spMkLst>
            <pc:docMk/>
            <pc:sldMk cId="2160516039" sldId="417"/>
            <ac:spMk id="11" creationId="{3DE8631B-7407-3665-817E-9CF450E686CE}"/>
          </ac:spMkLst>
        </pc:spChg>
        <pc:spChg chg="add mod ord">
          <ac:chgData name="Jenny Toerien" userId="5a166c0d-fc55-4e4d-8a88-6977aa8a270d" providerId="ADAL" clId="{B5770275-7446-4DD8-9791-CC4B32E89522}" dt="2023-06-06T09:47:50.190" v="545" actId="164"/>
          <ac:spMkLst>
            <pc:docMk/>
            <pc:sldMk cId="2160516039" sldId="417"/>
            <ac:spMk id="12" creationId="{F1C0B0BE-D261-E295-62C1-D30BC9DD74D7}"/>
          </ac:spMkLst>
        </pc:spChg>
        <pc:spChg chg="add mod">
          <ac:chgData name="Jenny Toerien" userId="5a166c0d-fc55-4e4d-8a88-6977aa8a270d" providerId="ADAL" clId="{B5770275-7446-4DD8-9791-CC4B32E89522}" dt="2023-06-06T09:47:38.602" v="542" actId="164"/>
          <ac:spMkLst>
            <pc:docMk/>
            <pc:sldMk cId="2160516039" sldId="417"/>
            <ac:spMk id="14" creationId="{AEA44BF2-029D-9137-932E-25B71FB84E86}"/>
          </ac:spMkLst>
        </pc:spChg>
        <pc:grpChg chg="add mod">
          <ac:chgData name="Jenny Toerien" userId="5a166c0d-fc55-4e4d-8a88-6977aa8a270d" providerId="ADAL" clId="{B5770275-7446-4DD8-9791-CC4B32E89522}" dt="2023-06-06T09:47:59.963" v="547" actId="14100"/>
          <ac:grpSpMkLst>
            <pc:docMk/>
            <pc:sldMk cId="2160516039" sldId="417"/>
            <ac:grpSpMk id="21" creationId="{C71A2023-9493-8564-BD16-6180FB9F791B}"/>
          </ac:grpSpMkLst>
        </pc:grpChg>
        <pc:grpChg chg="add mod">
          <ac:chgData name="Jenny Toerien" userId="5a166c0d-fc55-4e4d-8a88-6977aa8a270d" providerId="ADAL" clId="{B5770275-7446-4DD8-9791-CC4B32E89522}" dt="2023-06-06T09:47:56.741" v="546" actId="14100"/>
          <ac:grpSpMkLst>
            <pc:docMk/>
            <pc:sldMk cId="2160516039" sldId="417"/>
            <ac:grpSpMk id="22" creationId="{2A4FC615-5E1D-84CA-CAE6-FA492BC18A51}"/>
          </ac:grpSpMkLst>
        </pc:grpChg>
        <pc:graphicFrameChg chg="del">
          <ac:chgData name="Jenny Toerien" userId="5a166c0d-fc55-4e4d-8a88-6977aa8a270d" providerId="ADAL" clId="{B5770275-7446-4DD8-9791-CC4B32E89522}" dt="2023-06-06T09:35:56.144" v="46" actId="478"/>
          <ac:graphicFrameMkLst>
            <pc:docMk/>
            <pc:sldMk cId="2160516039" sldId="417"/>
            <ac:graphicFrameMk id="5" creationId="{FB28A118-2622-5B4C-9342-7A6754C6678B}"/>
          </ac:graphicFrameMkLst>
        </pc:graphicFrameChg>
        <pc:graphicFrameChg chg="add mod">
          <ac:chgData name="Jenny Toerien" userId="5a166c0d-fc55-4e4d-8a88-6977aa8a270d" providerId="ADAL" clId="{B5770275-7446-4DD8-9791-CC4B32E89522}" dt="2023-06-06T10:12:11.503" v="808" actId="20577"/>
          <ac:graphicFrameMkLst>
            <pc:docMk/>
            <pc:sldMk cId="2160516039" sldId="417"/>
            <ac:graphicFrameMk id="13" creationId="{E8DE9D35-D3AA-C91D-611C-372EF7B872EB}"/>
          </ac:graphicFrameMkLst>
        </pc:graphicFrameChg>
        <pc:picChg chg="add mod">
          <ac:chgData name="Jenny Toerien" userId="5a166c0d-fc55-4e4d-8a88-6977aa8a270d" providerId="ADAL" clId="{B5770275-7446-4DD8-9791-CC4B32E89522}" dt="2023-06-06T09:48:02.342" v="548" actId="1076"/>
          <ac:picMkLst>
            <pc:docMk/>
            <pc:sldMk cId="2160516039" sldId="417"/>
            <ac:picMk id="7" creationId="{7FB7A317-6A97-C059-6592-058E359BCE4A}"/>
          </ac:picMkLst>
        </pc:picChg>
        <pc:picChg chg="add mod">
          <ac:chgData name="Jenny Toerien" userId="5a166c0d-fc55-4e4d-8a88-6977aa8a270d" providerId="ADAL" clId="{B5770275-7446-4DD8-9791-CC4B32E89522}" dt="2023-06-06T09:47:50.190" v="545" actId="164"/>
          <ac:picMkLst>
            <pc:docMk/>
            <pc:sldMk cId="2160516039" sldId="417"/>
            <ac:picMk id="10" creationId="{2C561F56-15EF-EEE5-DB01-541558DC7F2B}"/>
          </ac:picMkLst>
        </pc:picChg>
        <pc:picChg chg="add del mod">
          <ac:chgData name="Jenny Toerien" userId="5a166c0d-fc55-4e4d-8a88-6977aa8a270d" providerId="ADAL" clId="{B5770275-7446-4DD8-9791-CC4B32E89522}" dt="2023-06-06T09:46:43.601" v="536" actId="478"/>
          <ac:picMkLst>
            <pc:docMk/>
            <pc:sldMk cId="2160516039" sldId="417"/>
            <ac:picMk id="16" creationId="{F71AACB4-62FC-4268-A20E-22B21E2972E2}"/>
          </ac:picMkLst>
        </pc:picChg>
        <pc:picChg chg="add mod">
          <ac:chgData name="Jenny Toerien" userId="5a166c0d-fc55-4e4d-8a88-6977aa8a270d" providerId="ADAL" clId="{B5770275-7446-4DD8-9791-CC4B32E89522}" dt="2023-06-06T09:47:38.602" v="542" actId="164"/>
          <ac:picMkLst>
            <pc:docMk/>
            <pc:sldMk cId="2160516039" sldId="417"/>
            <ac:picMk id="18" creationId="{5220C010-E7C3-DE0A-51CC-27E120B1ED45}"/>
          </ac:picMkLst>
        </pc:picChg>
        <pc:picChg chg="add mod">
          <ac:chgData name="Jenny Toerien" userId="5a166c0d-fc55-4e4d-8a88-6977aa8a270d" providerId="ADAL" clId="{B5770275-7446-4DD8-9791-CC4B32E89522}" dt="2023-06-06T09:48:05.152" v="549" actId="1076"/>
          <ac:picMkLst>
            <pc:docMk/>
            <pc:sldMk cId="2160516039" sldId="417"/>
            <ac:picMk id="20" creationId="{1159393D-534E-1A61-2324-2A52D080C603}"/>
          </ac:picMkLst>
        </pc:picChg>
      </pc:sldChg>
      <pc:sldChg chg="add del">
        <pc:chgData name="Jenny Toerien" userId="5a166c0d-fc55-4e4d-8a88-6977aa8a270d" providerId="ADAL" clId="{B5770275-7446-4DD8-9791-CC4B32E89522}" dt="2023-06-06T09:35:30.271" v="23"/>
        <pc:sldMkLst>
          <pc:docMk/>
          <pc:sldMk cId="3831582137" sldId="417"/>
        </pc:sldMkLst>
      </pc:sldChg>
      <pc:sldChg chg="new del">
        <pc:chgData name="Jenny Toerien" userId="5a166c0d-fc55-4e4d-8a88-6977aa8a270d" providerId="ADAL" clId="{B5770275-7446-4DD8-9791-CC4B32E89522}" dt="2023-06-06T09:35:07.163" v="19" actId="47"/>
        <pc:sldMkLst>
          <pc:docMk/>
          <pc:sldMk cId="4099514715" sldId="417"/>
        </pc:sldMkLst>
      </pc:sldChg>
      <pc:sldChg chg="addSp delSp modSp new mod modAnim modNotesTx">
        <pc:chgData name="Jenny Toerien" userId="5a166c0d-fc55-4e4d-8a88-6977aa8a270d" providerId="ADAL" clId="{B5770275-7446-4DD8-9791-CC4B32E89522}" dt="2023-06-06T13:59:47.584" v="1103"/>
        <pc:sldMkLst>
          <pc:docMk/>
          <pc:sldMk cId="3606565488" sldId="418"/>
        </pc:sldMkLst>
        <pc:spChg chg="del">
          <ac:chgData name="Jenny Toerien" userId="5a166c0d-fc55-4e4d-8a88-6977aa8a270d" providerId="ADAL" clId="{B5770275-7446-4DD8-9791-CC4B32E89522}" dt="2023-06-06T09:48:46.539" v="551" actId="478"/>
          <ac:spMkLst>
            <pc:docMk/>
            <pc:sldMk cId="3606565488" sldId="418"/>
            <ac:spMk id="2" creationId="{AC59CF77-5CAE-81FC-11F2-EB47E1048187}"/>
          </ac:spMkLst>
        </pc:spChg>
        <pc:spChg chg="del">
          <ac:chgData name="Jenny Toerien" userId="5a166c0d-fc55-4e4d-8a88-6977aa8a270d" providerId="ADAL" clId="{B5770275-7446-4DD8-9791-CC4B32E89522}" dt="2023-06-06T09:48:47.901" v="552" actId="478"/>
          <ac:spMkLst>
            <pc:docMk/>
            <pc:sldMk cId="3606565488" sldId="418"/>
            <ac:spMk id="3" creationId="{C7EC6455-FF0F-E5B0-795D-FAB20C7B3CF5}"/>
          </ac:spMkLst>
        </pc:spChg>
        <pc:spChg chg="add del mod">
          <ac:chgData name="Jenny Toerien" userId="5a166c0d-fc55-4e4d-8a88-6977aa8a270d" providerId="ADAL" clId="{B5770275-7446-4DD8-9791-CC4B32E89522}" dt="2023-06-06T09:49:58.139" v="572" actId="478"/>
          <ac:spMkLst>
            <pc:docMk/>
            <pc:sldMk cId="3606565488" sldId="418"/>
            <ac:spMk id="4" creationId="{A2E5201F-D4F2-285F-8EDB-E50202FABFC1}"/>
          </ac:spMkLst>
        </pc:spChg>
        <pc:spChg chg="add del mod">
          <ac:chgData name="Jenny Toerien" userId="5a166c0d-fc55-4e4d-8a88-6977aa8a270d" providerId="ADAL" clId="{B5770275-7446-4DD8-9791-CC4B32E89522}" dt="2023-06-06T09:50:00.149" v="573" actId="478"/>
          <ac:spMkLst>
            <pc:docMk/>
            <pc:sldMk cId="3606565488" sldId="418"/>
            <ac:spMk id="5" creationId="{572783BF-AE18-F2FD-57EB-352523E867D9}"/>
          </ac:spMkLst>
        </pc:spChg>
        <pc:spChg chg="add del mod">
          <ac:chgData name="Jenny Toerien" userId="5a166c0d-fc55-4e4d-8a88-6977aa8a270d" providerId="ADAL" clId="{B5770275-7446-4DD8-9791-CC4B32E89522}" dt="2023-06-06T09:50:01.946" v="574" actId="478"/>
          <ac:spMkLst>
            <pc:docMk/>
            <pc:sldMk cId="3606565488" sldId="418"/>
            <ac:spMk id="6" creationId="{F0BA034F-8402-808C-1AF9-6E193A4E1810}"/>
          </ac:spMkLst>
        </pc:spChg>
        <pc:spChg chg="add del mod">
          <ac:chgData name="Jenny Toerien" userId="5a166c0d-fc55-4e4d-8a88-6977aa8a270d" providerId="ADAL" clId="{B5770275-7446-4DD8-9791-CC4B32E89522}" dt="2023-06-06T09:50:03.720" v="575" actId="478"/>
          <ac:spMkLst>
            <pc:docMk/>
            <pc:sldMk cId="3606565488" sldId="418"/>
            <ac:spMk id="7" creationId="{9B7961A2-3DA9-AE00-9F90-BAEA4331953D}"/>
          </ac:spMkLst>
        </pc:spChg>
        <pc:spChg chg="add del mod">
          <ac:chgData name="Jenny Toerien" userId="5a166c0d-fc55-4e4d-8a88-6977aa8a270d" providerId="ADAL" clId="{B5770275-7446-4DD8-9791-CC4B32E89522}" dt="2023-06-06T09:50:05.355" v="576" actId="478"/>
          <ac:spMkLst>
            <pc:docMk/>
            <pc:sldMk cId="3606565488" sldId="418"/>
            <ac:spMk id="8" creationId="{2DD3FB7E-AE38-A6A3-40E6-77E72B2351D9}"/>
          </ac:spMkLst>
        </pc:spChg>
        <pc:spChg chg="add mod">
          <ac:chgData name="Jenny Toerien" userId="5a166c0d-fc55-4e4d-8a88-6977aa8a270d" providerId="ADAL" clId="{B5770275-7446-4DD8-9791-CC4B32E89522}" dt="2023-06-06T09:50:41.633" v="587" actId="164"/>
          <ac:spMkLst>
            <pc:docMk/>
            <pc:sldMk cId="3606565488" sldId="418"/>
            <ac:spMk id="11" creationId="{8AEE520D-FBE7-5C57-F9D1-58768C4F53FA}"/>
          </ac:spMkLst>
        </pc:spChg>
        <pc:spChg chg="mod">
          <ac:chgData name="Jenny Toerien" userId="5a166c0d-fc55-4e4d-8a88-6977aa8a270d" providerId="ADAL" clId="{B5770275-7446-4DD8-9791-CC4B32E89522}" dt="2023-06-06T09:51:16.361" v="597" actId="20577"/>
          <ac:spMkLst>
            <pc:docMk/>
            <pc:sldMk cId="3606565488" sldId="418"/>
            <ac:spMk id="17" creationId="{BC4B5F32-2650-EFEF-315C-625A565738B2}"/>
          </ac:spMkLst>
        </pc:spChg>
        <pc:spChg chg="mod">
          <ac:chgData name="Jenny Toerien" userId="5a166c0d-fc55-4e4d-8a88-6977aa8a270d" providerId="ADAL" clId="{B5770275-7446-4DD8-9791-CC4B32E89522}" dt="2023-06-06T09:51:20.033" v="599" actId="20577"/>
          <ac:spMkLst>
            <pc:docMk/>
            <pc:sldMk cId="3606565488" sldId="418"/>
            <ac:spMk id="20" creationId="{D792D796-68F6-6133-FF75-87A55DE9FE7B}"/>
          </ac:spMkLst>
        </pc:spChg>
        <pc:spChg chg="mod">
          <ac:chgData name="Jenny Toerien" userId="5a166c0d-fc55-4e4d-8a88-6977aa8a270d" providerId="ADAL" clId="{B5770275-7446-4DD8-9791-CC4B32E89522}" dt="2023-06-06T09:51:23.700" v="601" actId="20577"/>
          <ac:spMkLst>
            <pc:docMk/>
            <pc:sldMk cId="3606565488" sldId="418"/>
            <ac:spMk id="23" creationId="{9DE182CB-04F6-CD16-7286-85269B3EF36B}"/>
          </ac:spMkLst>
        </pc:spChg>
        <pc:spChg chg="mod">
          <ac:chgData name="Jenny Toerien" userId="5a166c0d-fc55-4e4d-8a88-6977aa8a270d" providerId="ADAL" clId="{B5770275-7446-4DD8-9791-CC4B32E89522}" dt="2023-06-06T09:51:29.058" v="603" actId="20577"/>
          <ac:spMkLst>
            <pc:docMk/>
            <pc:sldMk cId="3606565488" sldId="418"/>
            <ac:spMk id="26" creationId="{DA0F7EA0-4E9D-AC6F-3225-58784543C77F}"/>
          </ac:spMkLst>
        </pc:spChg>
        <pc:spChg chg="add mod">
          <ac:chgData name="Jenny Toerien" userId="5a166c0d-fc55-4e4d-8a88-6977aa8a270d" providerId="ADAL" clId="{B5770275-7446-4DD8-9791-CC4B32E89522}" dt="2023-06-06T10:14:11.249" v="838" actId="164"/>
          <ac:spMkLst>
            <pc:docMk/>
            <pc:sldMk cId="3606565488" sldId="418"/>
            <ac:spMk id="27" creationId="{12D75255-7B9B-31F5-1899-F6F586CCA99A}"/>
          </ac:spMkLst>
        </pc:spChg>
        <pc:spChg chg="add del">
          <ac:chgData name="Jenny Toerien" userId="5a166c0d-fc55-4e4d-8a88-6977aa8a270d" providerId="ADAL" clId="{B5770275-7446-4DD8-9791-CC4B32E89522}" dt="2023-06-06T09:56:07.372" v="623" actId="478"/>
          <ac:spMkLst>
            <pc:docMk/>
            <pc:sldMk cId="3606565488" sldId="418"/>
            <ac:spMk id="28" creationId="{CF7225FB-3D2D-2BD1-04B4-2302744FC28D}"/>
          </ac:spMkLst>
        </pc:spChg>
        <pc:spChg chg="add del mod">
          <ac:chgData name="Jenny Toerien" userId="5a166c0d-fc55-4e4d-8a88-6977aa8a270d" providerId="ADAL" clId="{B5770275-7446-4DD8-9791-CC4B32E89522}" dt="2023-06-06T09:56:36.677" v="631" actId="478"/>
          <ac:spMkLst>
            <pc:docMk/>
            <pc:sldMk cId="3606565488" sldId="418"/>
            <ac:spMk id="29" creationId="{09F3C92C-4709-270C-00DC-9B3DCB9A1330}"/>
          </ac:spMkLst>
        </pc:spChg>
        <pc:spChg chg="add del mod">
          <ac:chgData name="Jenny Toerien" userId="5a166c0d-fc55-4e4d-8a88-6977aa8a270d" providerId="ADAL" clId="{B5770275-7446-4DD8-9791-CC4B32E89522}" dt="2023-06-06T09:56:37.722" v="632" actId="478"/>
          <ac:spMkLst>
            <pc:docMk/>
            <pc:sldMk cId="3606565488" sldId="418"/>
            <ac:spMk id="30" creationId="{47A2FC37-6463-C097-6ABD-1D04423CACCC}"/>
          </ac:spMkLst>
        </pc:spChg>
        <pc:spChg chg="add del mod">
          <ac:chgData name="Jenny Toerien" userId="5a166c0d-fc55-4e4d-8a88-6977aa8a270d" providerId="ADAL" clId="{B5770275-7446-4DD8-9791-CC4B32E89522}" dt="2023-06-06T09:56:56.248" v="642" actId="478"/>
          <ac:spMkLst>
            <pc:docMk/>
            <pc:sldMk cId="3606565488" sldId="418"/>
            <ac:spMk id="31" creationId="{2FC3126D-AD6A-76C5-D339-EFB9D7F42C18}"/>
          </ac:spMkLst>
        </pc:spChg>
        <pc:spChg chg="add mod">
          <ac:chgData name="Jenny Toerien" userId="5a166c0d-fc55-4e4d-8a88-6977aa8a270d" providerId="ADAL" clId="{B5770275-7446-4DD8-9791-CC4B32E89522}" dt="2023-06-06T10:14:40.623" v="842" actId="164"/>
          <ac:spMkLst>
            <pc:docMk/>
            <pc:sldMk cId="3606565488" sldId="418"/>
            <ac:spMk id="32" creationId="{E7A4ED2D-EE81-651C-9D82-FE7847919E58}"/>
          </ac:spMkLst>
        </pc:spChg>
        <pc:spChg chg="add mod">
          <ac:chgData name="Jenny Toerien" userId="5a166c0d-fc55-4e4d-8a88-6977aa8a270d" providerId="ADAL" clId="{B5770275-7446-4DD8-9791-CC4B32E89522}" dt="2023-06-06T10:14:35.820" v="841" actId="164"/>
          <ac:spMkLst>
            <pc:docMk/>
            <pc:sldMk cId="3606565488" sldId="418"/>
            <ac:spMk id="33" creationId="{796417B6-2183-C9C0-89FB-11F047B9A98C}"/>
          </ac:spMkLst>
        </pc:spChg>
        <pc:spChg chg="add mod">
          <ac:chgData name="Jenny Toerien" userId="5a166c0d-fc55-4e4d-8a88-6977aa8a270d" providerId="ADAL" clId="{B5770275-7446-4DD8-9791-CC4B32E89522}" dt="2023-06-06T10:14:22.733" v="839" actId="164"/>
          <ac:spMkLst>
            <pc:docMk/>
            <pc:sldMk cId="3606565488" sldId="418"/>
            <ac:spMk id="34" creationId="{539075EF-E3A4-0972-3C35-E1C1C6567AC3}"/>
          </ac:spMkLst>
        </pc:spChg>
        <pc:spChg chg="add mod">
          <ac:chgData name="Jenny Toerien" userId="5a166c0d-fc55-4e4d-8a88-6977aa8a270d" providerId="ADAL" clId="{B5770275-7446-4DD8-9791-CC4B32E89522}" dt="2023-06-06T10:14:30.509" v="840" actId="164"/>
          <ac:spMkLst>
            <pc:docMk/>
            <pc:sldMk cId="3606565488" sldId="418"/>
            <ac:spMk id="35" creationId="{2EDBDD81-0CA2-4298-1E6F-F6E574CB9CE5}"/>
          </ac:spMkLst>
        </pc:spChg>
        <pc:spChg chg="add mod">
          <ac:chgData name="Jenny Toerien" userId="5a166c0d-fc55-4e4d-8a88-6977aa8a270d" providerId="ADAL" clId="{B5770275-7446-4DD8-9791-CC4B32E89522}" dt="2023-06-06T13:58:28.938" v="1081" actId="1076"/>
          <ac:spMkLst>
            <pc:docMk/>
            <pc:sldMk cId="3606565488" sldId="418"/>
            <ac:spMk id="48" creationId="{D3DDDD69-8AFB-1A82-B781-D25421DFCF8D}"/>
          </ac:spMkLst>
        </pc:spChg>
        <pc:spChg chg="add mod">
          <ac:chgData name="Jenny Toerien" userId="5a166c0d-fc55-4e4d-8a88-6977aa8a270d" providerId="ADAL" clId="{B5770275-7446-4DD8-9791-CC4B32E89522}" dt="2023-06-06T13:59:14.972" v="1100" actId="207"/>
          <ac:spMkLst>
            <pc:docMk/>
            <pc:sldMk cId="3606565488" sldId="418"/>
            <ac:spMk id="49" creationId="{DCEAA9D0-B3F7-E6F8-9A55-62376AC1F368}"/>
          </ac:spMkLst>
        </pc:spChg>
        <pc:grpChg chg="add mod ord">
          <ac:chgData name="Jenny Toerien" userId="5a166c0d-fc55-4e4d-8a88-6977aa8a270d" providerId="ADAL" clId="{B5770275-7446-4DD8-9791-CC4B32E89522}" dt="2023-06-06T10:14:11.249" v="838" actId="164"/>
          <ac:grpSpMkLst>
            <pc:docMk/>
            <pc:sldMk cId="3606565488" sldId="418"/>
            <ac:grpSpMk id="12" creationId="{18AE5B4A-BCE5-8FA4-34E0-03EDA296E0C8}"/>
          </ac:grpSpMkLst>
        </pc:grpChg>
        <pc:grpChg chg="add mod ord">
          <ac:chgData name="Jenny Toerien" userId="5a166c0d-fc55-4e4d-8a88-6977aa8a270d" providerId="ADAL" clId="{B5770275-7446-4DD8-9791-CC4B32E89522}" dt="2023-06-06T10:14:35.820" v="841" actId="164"/>
          <ac:grpSpMkLst>
            <pc:docMk/>
            <pc:sldMk cId="3606565488" sldId="418"/>
            <ac:grpSpMk id="15" creationId="{D55E8FBA-4F4F-F74A-0B4A-4075C407DABE}"/>
          </ac:grpSpMkLst>
        </pc:grpChg>
        <pc:grpChg chg="add mod ord">
          <ac:chgData name="Jenny Toerien" userId="5a166c0d-fc55-4e4d-8a88-6977aa8a270d" providerId="ADAL" clId="{B5770275-7446-4DD8-9791-CC4B32E89522}" dt="2023-06-06T10:14:22.733" v="839" actId="164"/>
          <ac:grpSpMkLst>
            <pc:docMk/>
            <pc:sldMk cId="3606565488" sldId="418"/>
            <ac:grpSpMk id="18" creationId="{D3E5745F-5ECA-7C37-EF33-46DDA78939D0}"/>
          </ac:grpSpMkLst>
        </pc:grpChg>
        <pc:grpChg chg="add mod ord">
          <ac:chgData name="Jenny Toerien" userId="5a166c0d-fc55-4e4d-8a88-6977aa8a270d" providerId="ADAL" clId="{B5770275-7446-4DD8-9791-CC4B32E89522}" dt="2023-06-06T10:14:40.623" v="842" actId="164"/>
          <ac:grpSpMkLst>
            <pc:docMk/>
            <pc:sldMk cId="3606565488" sldId="418"/>
            <ac:grpSpMk id="21" creationId="{EAFB80F2-A3CF-8C45-BF22-64412B696F60}"/>
          </ac:grpSpMkLst>
        </pc:grpChg>
        <pc:grpChg chg="add mod ord">
          <ac:chgData name="Jenny Toerien" userId="5a166c0d-fc55-4e4d-8a88-6977aa8a270d" providerId="ADAL" clId="{B5770275-7446-4DD8-9791-CC4B32E89522}" dt="2023-06-06T10:14:30.509" v="840" actId="164"/>
          <ac:grpSpMkLst>
            <pc:docMk/>
            <pc:sldMk cId="3606565488" sldId="418"/>
            <ac:grpSpMk id="24" creationId="{4F6B988F-394B-92D8-44AD-23F892C2CFD4}"/>
          </ac:grpSpMkLst>
        </pc:grpChg>
        <pc:grpChg chg="add mod">
          <ac:chgData name="Jenny Toerien" userId="5a166c0d-fc55-4e4d-8a88-6977aa8a270d" providerId="ADAL" clId="{B5770275-7446-4DD8-9791-CC4B32E89522}" dt="2023-06-06T10:14:11.249" v="838" actId="164"/>
          <ac:grpSpMkLst>
            <pc:docMk/>
            <pc:sldMk cId="3606565488" sldId="418"/>
            <ac:grpSpMk id="43" creationId="{4D5AD8E0-5BEF-F6F3-052B-393E6F41CB28}"/>
          </ac:grpSpMkLst>
        </pc:grpChg>
        <pc:grpChg chg="add mod">
          <ac:chgData name="Jenny Toerien" userId="5a166c0d-fc55-4e4d-8a88-6977aa8a270d" providerId="ADAL" clId="{B5770275-7446-4DD8-9791-CC4B32E89522}" dt="2023-06-06T10:15:04.803" v="845" actId="465"/>
          <ac:grpSpMkLst>
            <pc:docMk/>
            <pc:sldMk cId="3606565488" sldId="418"/>
            <ac:grpSpMk id="44" creationId="{C43A75E0-5B67-7472-036F-908D27D67ACD}"/>
          </ac:grpSpMkLst>
        </pc:grpChg>
        <pc:grpChg chg="add mod">
          <ac:chgData name="Jenny Toerien" userId="5a166c0d-fc55-4e4d-8a88-6977aa8a270d" providerId="ADAL" clId="{B5770275-7446-4DD8-9791-CC4B32E89522}" dt="2023-06-06T10:14:57.484" v="844" actId="1076"/>
          <ac:grpSpMkLst>
            <pc:docMk/>
            <pc:sldMk cId="3606565488" sldId="418"/>
            <ac:grpSpMk id="45" creationId="{90DA01C4-2D85-3857-5E0E-2E5D1B9B7778}"/>
          </ac:grpSpMkLst>
        </pc:grpChg>
        <pc:grpChg chg="add mod">
          <ac:chgData name="Jenny Toerien" userId="5a166c0d-fc55-4e4d-8a88-6977aa8a270d" providerId="ADAL" clId="{B5770275-7446-4DD8-9791-CC4B32E89522}" dt="2023-06-06T10:15:31.422" v="848" actId="1076"/>
          <ac:grpSpMkLst>
            <pc:docMk/>
            <pc:sldMk cId="3606565488" sldId="418"/>
            <ac:grpSpMk id="46" creationId="{C4E42A91-0607-C0D1-FB8A-81E5E965419E}"/>
          </ac:grpSpMkLst>
        </pc:grpChg>
        <pc:grpChg chg="add mod">
          <ac:chgData name="Jenny Toerien" userId="5a166c0d-fc55-4e4d-8a88-6977aa8a270d" providerId="ADAL" clId="{B5770275-7446-4DD8-9791-CC4B32E89522}" dt="2023-06-06T10:15:28.949" v="847" actId="1076"/>
          <ac:grpSpMkLst>
            <pc:docMk/>
            <pc:sldMk cId="3606565488" sldId="418"/>
            <ac:grpSpMk id="47" creationId="{2A480CE7-9A0B-F632-D697-FA6CE831BD9E}"/>
          </ac:grpSpMkLst>
        </pc:grpChg>
        <pc:picChg chg="add mod">
          <ac:chgData name="Jenny Toerien" userId="5a166c0d-fc55-4e4d-8a88-6977aa8a270d" providerId="ADAL" clId="{B5770275-7446-4DD8-9791-CC4B32E89522}" dt="2023-06-06T09:50:41.633" v="587" actId="164"/>
          <ac:picMkLst>
            <pc:docMk/>
            <pc:sldMk cId="3606565488" sldId="418"/>
            <ac:picMk id="10" creationId="{C094ACB3-DFD1-0C66-D864-FC4EC02BC965}"/>
          </ac:picMkLst>
        </pc:picChg>
        <pc:picChg chg="mod">
          <ac:chgData name="Jenny Toerien" userId="5a166c0d-fc55-4e4d-8a88-6977aa8a270d" providerId="ADAL" clId="{B5770275-7446-4DD8-9791-CC4B32E89522}" dt="2023-06-06T09:51:04.154" v="588"/>
          <ac:picMkLst>
            <pc:docMk/>
            <pc:sldMk cId="3606565488" sldId="418"/>
            <ac:picMk id="16" creationId="{DB55F6F5-3CEE-8CE3-8061-FACE259233E7}"/>
          </ac:picMkLst>
        </pc:picChg>
        <pc:picChg chg="mod">
          <ac:chgData name="Jenny Toerien" userId="5a166c0d-fc55-4e4d-8a88-6977aa8a270d" providerId="ADAL" clId="{B5770275-7446-4DD8-9791-CC4B32E89522}" dt="2023-06-06T09:51:36.562" v="606" actId="1076"/>
          <ac:picMkLst>
            <pc:docMk/>
            <pc:sldMk cId="3606565488" sldId="418"/>
            <ac:picMk id="19" creationId="{4BA7B3F6-5A6A-00D1-AA8C-0A9BEB96E079}"/>
          </ac:picMkLst>
        </pc:picChg>
        <pc:picChg chg="mod">
          <ac:chgData name="Jenny Toerien" userId="5a166c0d-fc55-4e4d-8a88-6977aa8a270d" providerId="ADAL" clId="{B5770275-7446-4DD8-9791-CC4B32E89522}" dt="2023-06-06T09:51:05.482" v="590"/>
          <ac:picMkLst>
            <pc:docMk/>
            <pc:sldMk cId="3606565488" sldId="418"/>
            <ac:picMk id="22" creationId="{19B07C3D-61C3-E4A1-BEF7-537D5D943D6E}"/>
          </ac:picMkLst>
        </pc:picChg>
        <pc:picChg chg="mod">
          <ac:chgData name="Jenny Toerien" userId="5a166c0d-fc55-4e4d-8a88-6977aa8a270d" providerId="ADAL" clId="{B5770275-7446-4DD8-9791-CC4B32E89522}" dt="2023-06-06T09:51:05.870" v="591"/>
          <ac:picMkLst>
            <pc:docMk/>
            <pc:sldMk cId="3606565488" sldId="418"/>
            <ac:picMk id="25" creationId="{7B8BC235-58CA-AEF8-24C7-F48C5ECBB765}"/>
          </ac:picMkLst>
        </pc:picChg>
        <pc:picChg chg="add mod">
          <ac:chgData name="Jenny Toerien" userId="5a166c0d-fc55-4e4d-8a88-6977aa8a270d" providerId="ADAL" clId="{B5770275-7446-4DD8-9791-CC4B32E89522}" dt="2023-06-06T10:04:29.897" v="729" actId="1076"/>
          <ac:picMkLst>
            <pc:docMk/>
            <pc:sldMk cId="3606565488" sldId="418"/>
            <ac:picMk id="37" creationId="{1D5D3927-8954-E6A7-F0D7-5E381CFC2644}"/>
          </ac:picMkLst>
        </pc:picChg>
        <pc:picChg chg="add mod">
          <ac:chgData name="Jenny Toerien" userId="5a166c0d-fc55-4e4d-8a88-6977aa8a270d" providerId="ADAL" clId="{B5770275-7446-4DD8-9791-CC4B32E89522}" dt="2023-06-06T10:16:09.700" v="853" actId="1076"/>
          <ac:picMkLst>
            <pc:docMk/>
            <pc:sldMk cId="3606565488" sldId="418"/>
            <ac:picMk id="39" creationId="{D2F8BFF0-D315-03CB-AD05-B2DABC59E063}"/>
          </ac:picMkLst>
        </pc:picChg>
        <pc:picChg chg="add mod">
          <ac:chgData name="Jenny Toerien" userId="5a166c0d-fc55-4e4d-8a88-6977aa8a270d" providerId="ADAL" clId="{B5770275-7446-4DD8-9791-CC4B32E89522}" dt="2023-06-06T10:15:36.791" v="850" actId="1076"/>
          <ac:picMkLst>
            <pc:docMk/>
            <pc:sldMk cId="3606565488" sldId="418"/>
            <ac:picMk id="40" creationId="{2F60A887-47BB-8DBE-41B3-C706C3B2640E}"/>
          </ac:picMkLst>
        </pc:picChg>
        <pc:picChg chg="add mod">
          <ac:chgData name="Jenny Toerien" userId="5a166c0d-fc55-4e4d-8a88-6977aa8a270d" providerId="ADAL" clId="{B5770275-7446-4DD8-9791-CC4B32E89522}" dt="2023-06-06T10:09:50.431" v="765" actId="1076"/>
          <ac:picMkLst>
            <pc:docMk/>
            <pc:sldMk cId="3606565488" sldId="418"/>
            <ac:picMk id="41" creationId="{99B92DDA-EDD2-85F9-8A21-E022E50F0762}"/>
          </ac:picMkLst>
        </pc:picChg>
        <pc:picChg chg="add mod">
          <ac:chgData name="Jenny Toerien" userId="5a166c0d-fc55-4e4d-8a88-6977aa8a270d" providerId="ADAL" clId="{B5770275-7446-4DD8-9791-CC4B32E89522}" dt="2023-06-06T10:14:04.915" v="837" actId="1076"/>
          <ac:picMkLst>
            <pc:docMk/>
            <pc:sldMk cId="3606565488" sldId="418"/>
            <ac:picMk id="42" creationId="{7061BA05-723A-9CDD-CA78-D8CAA5B7DD12}"/>
          </ac:picMkLst>
        </pc:picChg>
      </pc:sldChg>
      <pc:sldChg chg="addSp delSp modSp add mod modAnim modNotesTx">
        <pc:chgData name="Jenny Toerien" userId="5a166c0d-fc55-4e4d-8a88-6977aa8a270d" providerId="ADAL" clId="{B5770275-7446-4DD8-9791-CC4B32E89522}" dt="2023-06-06T14:00:43.026" v="1107"/>
        <pc:sldMkLst>
          <pc:docMk/>
          <pc:sldMk cId="1251991486" sldId="419"/>
        </pc:sldMkLst>
        <pc:spChg chg="add mod">
          <ac:chgData name="Jenny Toerien" userId="5a166c0d-fc55-4e4d-8a88-6977aa8a270d" providerId="ADAL" clId="{B5770275-7446-4DD8-9791-CC4B32E89522}" dt="2023-06-06T13:57:19.561" v="1078" actId="2085"/>
          <ac:spMkLst>
            <pc:docMk/>
            <pc:sldMk cId="1251991486" sldId="419"/>
            <ac:spMk id="4" creationId="{FAC1DE34-75F7-A9E6-4974-104BC7F7C599}"/>
          </ac:spMkLst>
        </pc:spChg>
        <pc:spChg chg="add mod">
          <ac:chgData name="Jenny Toerien" userId="5a166c0d-fc55-4e4d-8a88-6977aa8a270d" providerId="ADAL" clId="{B5770275-7446-4DD8-9791-CC4B32E89522}" dt="2023-06-06T14:00:09.518" v="1104"/>
          <ac:spMkLst>
            <pc:docMk/>
            <pc:sldMk cId="1251991486" sldId="419"/>
            <ac:spMk id="5" creationId="{8AAA1F84-AAEF-CBBA-7552-0E35222B755B}"/>
          </ac:spMkLst>
        </pc:spChg>
        <pc:spChg chg="mod">
          <ac:chgData name="Jenny Toerien" userId="5a166c0d-fc55-4e4d-8a88-6977aa8a270d" providerId="ADAL" clId="{B5770275-7446-4DD8-9791-CC4B32E89522}" dt="2023-06-06T11:33:28.774" v="888" actId="1076"/>
          <ac:spMkLst>
            <pc:docMk/>
            <pc:sldMk cId="1251991486" sldId="419"/>
            <ac:spMk id="17" creationId="{BC4B5F32-2650-EFEF-315C-625A565738B2}"/>
          </ac:spMkLst>
        </pc:spChg>
        <pc:spChg chg="mod">
          <ac:chgData name="Jenny Toerien" userId="5a166c0d-fc55-4e4d-8a88-6977aa8a270d" providerId="ADAL" clId="{B5770275-7446-4DD8-9791-CC4B32E89522}" dt="2023-06-06T11:30:04.849" v="856"/>
          <ac:spMkLst>
            <pc:docMk/>
            <pc:sldMk cId="1251991486" sldId="419"/>
            <ac:spMk id="27" creationId="{12D75255-7B9B-31F5-1899-F6F586CCA99A}"/>
          </ac:spMkLst>
        </pc:spChg>
        <pc:spChg chg="mod">
          <ac:chgData name="Jenny Toerien" userId="5a166c0d-fc55-4e4d-8a88-6977aa8a270d" providerId="ADAL" clId="{B5770275-7446-4DD8-9791-CC4B32E89522}" dt="2023-06-06T13:28:04.839" v="959"/>
          <ac:spMkLst>
            <pc:docMk/>
            <pc:sldMk cId="1251991486" sldId="419"/>
            <ac:spMk id="32" creationId="{E7A4ED2D-EE81-651C-9D82-FE7847919E58}"/>
          </ac:spMkLst>
        </pc:spChg>
        <pc:spChg chg="mod">
          <ac:chgData name="Jenny Toerien" userId="5a166c0d-fc55-4e4d-8a88-6977aa8a270d" providerId="ADAL" clId="{B5770275-7446-4DD8-9791-CC4B32E89522}" dt="2023-06-06T11:33:13.231" v="885" actId="14100"/>
          <ac:spMkLst>
            <pc:docMk/>
            <pc:sldMk cId="1251991486" sldId="419"/>
            <ac:spMk id="33" creationId="{796417B6-2183-C9C0-89FB-11F047B9A98C}"/>
          </ac:spMkLst>
        </pc:spChg>
        <pc:spChg chg="mod">
          <ac:chgData name="Jenny Toerien" userId="5a166c0d-fc55-4e4d-8a88-6977aa8a270d" providerId="ADAL" clId="{B5770275-7446-4DD8-9791-CC4B32E89522}" dt="2023-06-06T13:19:44.857" v="935"/>
          <ac:spMkLst>
            <pc:docMk/>
            <pc:sldMk cId="1251991486" sldId="419"/>
            <ac:spMk id="34" creationId="{539075EF-E3A4-0972-3C35-E1C1C6567AC3}"/>
          </ac:spMkLst>
        </pc:spChg>
        <pc:spChg chg="mod">
          <ac:chgData name="Jenny Toerien" userId="5a166c0d-fc55-4e4d-8a88-6977aa8a270d" providerId="ADAL" clId="{B5770275-7446-4DD8-9791-CC4B32E89522}" dt="2023-06-06T13:29:35.871" v="969" actId="255"/>
          <ac:spMkLst>
            <pc:docMk/>
            <pc:sldMk cId="1251991486" sldId="419"/>
            <ac:spMk id="35" creationId="{2EDBDD81-0CA2-4298-1E6F-F6E574CB9CE5}"/>
          </ac:spMkLst>
        </pc:spChg>
        <pc:picChg chg="add mod">
          <ac:chgData name="Jenny Toerien" userId="5a166c0d-fc55-4e4d-8a88-6977aa8a270d" providerId="ADAL" clId="{B5770275-7446-4DD8-9791-CC4B32E89522}" dt="2023-06-06T13:04:02.539" v="906" actId="1076"/>
          <ac:picMkLst>
            <pc:docMk/>
            <pc:sldMk cId="1251991486" sldId="419"/>
            <ac:picMk id="3" creationId="{38F8ABB3-48B5-214D-C350-1927AD1DEA32}"/>
          </ac:picMkLst>
        </pc:picChg>
        <pc:picChg chg="mod">
          <ac:chgData name="Jenny Toerien" userId="5a166c0d-fc55-4e4d-8a88-6977aa8a270d" providerId="ADAL" clId="{B5770275-7446-4DD8-9791-CC4B32E89522}" dt="2023-06-06T11:33:28.774" v="888" actId="1076"/>
          <ac:picMkLst>
            <pc:docMk/>
            <pc:sldMk cId="1251991486" sldId="419"/>
            <ac:picMk id="16" creationId="{DB55F6F5-3CEE-8CE3-8061-FACE259233E7}"/>
          </ac:picMkLst>
        </pc:picChg>
        <pc:picChg chg="mod">
          <ac:chgData name="Jenny Toerien" userId="5a166c0d-fc55-4e4d-8a88-6977aa8a270d" providerId="ADAL" clId="{B5770275-7446-4DD8-9791-CC4B32E89522}" dt="2023-06-06T11:31:08.902" v="879" actId="14826"/>
          <ac:picMkLst>
            <pc:docMk/>
            <pc:sldMk cId="1251991486" sldId="419"/>
            <ac:picMk id="37" creationId="{1D5D3927-8954-E6A7-F0D7-5E381CFC2644}"/>
          </ac:picMkLst>
        </pc:picChg>
        <pc:picChg chg="del">
          <ac:chgData name="Jenny Toerien" userId="5a166c0d-fc55-4e4d-8a88-6977aa8a270d" providerId="ADAL" clId="{B5770275-7446-4DD8-9791-CC4B32E89522}" dt="2023-06-06T13:03:10.858" v="901" actId="478"/>
          <ac:picMkLst>
            <pc:docMk/>
            <pc:sldMk cId="1251991486" sldId="419"/>
            <ac:picMk id="39" creationId="{D2F8BFF0-D315-03CB-AD05-B2DABC59E063}"/>
          </ac:picMkLst>
        </pc:picChg>
        <pc:picChg chg="mod">
          <ac:chgData name="Jenny Toerien" userId="5a166c0d-fc55-4e4d-8a88-6977aa8a270d" providerId="ADAL" clId="{B5770275-7446-4DD8-9791-CC4B32E89522}" dt="2023-06-06T13:28:33.903" v="960" actId="14826"/>
          <ac:picMkLst>
            <pc:docMk/>
            <pc:sldMk cId="1251991486" sldId="419"/>
            <ac:picMk id="40" creationId="{2F60A887-47BB-8DBE-41B3-C706C3B2640E}"/>
          </ac:picMkLst>
        </pc:picChg>
        <pc:picChg chg="mod">
          <ac:chgData name="Jenny Toerien" userId="5a166c0d-fc55-4e4d-8a88-6977aa8a270d" providerId="ADAL" clId="{B5770275-7446-4DD8-9791-CC4B32E89522}" dt="2023-06-06T13:20:16.027" v="936" actId="14826"/>
          <ac:picMkLst>
            <pc:docMk/>
            <pc:sldMk cId="1251991486" sldId="419"/>
            <ac:picMk id="41" creationId="{99B92DDA-EDD2-85F9-8A21-E022E50F0762}"/>
          </ac:picMkLst>
        </pc:picChg>
        <pc:picChg chg="mod">
          <ac:chgData name="Jenny Toerien" userId="5a166c0d-fc55-4e4d-8a88-6977aa8a270d" providerId="ADAL" clId="{B5770275-7446-4DD8-9791-CC4B32E89522}" dt="2023-06-06T13:34:16.950" v="974" actId="1076"/>
          <ac:picMkLst>
            <pc:docMk/>
            <pc:sldMk cId="1251991486" sldId="419"/>
            <ac:picMk id="42" creationId="{7061BA05-723A-9CDD-CA78-D8CAA5B7DD12}"/>
          </ac:picMkLst>
        </pc:picChg>
      </pc:sldChg>
      <pc:sldChg chg="addSp delSp modSp add mod modAnim modNotesTx">
        <pc:chgData name="Jenny Toerien" userId="5a166c0d-fc55-4e4d-8a88-6977aa8a270d" providerId="ADAL" clId="{B5770275-7446-4DD8-9791-CC4B32E89522}" dt="2023-06-06T14:00:20.603" v="1106"/>
        <pc:sldMkLst>
          <pc:docMk/>
          <pc:sldMk cId="1521032075" sldId="420"/>
        </pc:sldMkLst>
        <pc:spChg chg="add del">
          <ac:chgData name="Jenny Toerien" userId="5a166c0d-fc55-4e4d-8a88-6977aa8a270d" providerId="ADAL" clId="{B5770275-7446-4DD8-9791-CC4B32E89522}" dt="2023-06-06T13:35:21.019" v="999" actId="478"/>
          <ac:spMkLst>
            <pc:docMk/>
            <pc:sldMk cId="1521032075" sldId="420"/>
            <ac:spMk id="2" creationId="{2030E67E-53B0-0D64-C1CD-6B59D05DF92E}"/>
          </ac:spMkLst>
        </pc:spChg>
        <pc:spChg chg="add del mod">
          <ac:chgData name="Jenny Toerien" userId="5a166c0d-fc55-4e4d-8a88-6977aa8a270d" providerId="ADAL" clId="{B5770275-7446-4DD8-9791-CC4B32E89522}" dt="2023-06-06T13:35:19.136" v="998" actId="478"/>
          <ac:spMkLst>
            <pc:docMk/>
            <pc:sldMk cId="1521032075" sldId="420"/>
            <ac:spMk id="3" creationId="{CCC63273-2AF8-9205-05B4-2454339FF3DB}"/>
          </ac:spMkLst>
        </pc:spChg>
        <pc:spChg chg="add del">
          <ac:chgData name="Jenny Toerien" userId="5a166c0d-fc55-4e4d-8a88-6977aa8a270d" providerId="ADAL" clId="{B5770275-7446-4DD8-9791-CC4B32E89522}" dt="2023-06-06T13:27:02.593" v="947" actId="22"/>
          <ac:spMkLst>
            <pc:docMk/>
            <pc:sldMk cId="1521032075" sldId="420"/>
            <ac:spMk id="5" creationId="{F352FE57-4456-046C-ADA2-C3E2BF8341FD}"/>
          </ac:spMkLst>
        </pc:spChg>
        <pc:spChg chg="add del mod">
          <ac:chgData name="Jenny Toerien" userId="5a166c0d-fc55-4e4d-8a88-6977aa8a270d" providerId="ADAL" clId="{B5770275-7446-4DD8-9791-CC4B32E89522}" dt="2023-06-06T13:27:35.108" v="956"/>
          <ac:spMkLst>
            <pc:docMk/>
            <pc:sldMk cId="1521032075" sldId="420"/>
            <ac:spMk id="7" creationId="{BA976492-DFD8-3BB0-895B-0AF0077CD83A}"/>
          </ac:spMkLst>
        </pc:spChg>
        <pc:spChg chg="add mod">
          <ac:chgData name="Jenny Toerien" userId="5a166c0d-fc55-4e4d-8a88-6977aa8a270d" providerId="ADAL" clId="{B5770275-7446-4DD8-9791-CC4B32E89522}" dt="2023-06-06T13:57:25.276" v="1079" actId="2085"/>
          <ac:spMkLst>
            <pc:docMk/>
            <pc:sldMk cId="1521032075" sldId="420"/>
            <ac:spMk id="8" creationId="{F76789B3-BEF9-7466-E609-F597E4F17456}"/>
          </ac:spMkLst>
        </pc:spChg>
        <pc:spChg chg="add mod">
          <ac:chgData name="Jenny Toerien" userId="5a166c0d-fc55-4e4d-8a88-6977aa8a270d" providerId="ADAL" clId="{B5770275-7446-4DD8-9791-CC4B32E89522}" dt="2023-06-06T14:00:17.307" v="1105"/>
          <ac:spMkLst>
            <pc:docMk/>
            <pc:sldMk cId="1521032075" sldId="420"/>
            <ac:spMk id="9" creationId="{694BBEA2-3C49-EBB4-6F8D-950D7B9FC3A0}"/>
          </ac:spMkLst>
        </pc:spChg>
        <pc:spChg chg="mod">
          <ac:chgData name="Jenny Toerien" userId="5a166c0d-fc55-4e4d-8a88-6977aa8a270d" providerId="ADAL" clId="{B5770275-7446-4DD8-9791-CC4B32E89522}" dt="2023-06-06T13:01:46.422" v="896" actId="20577"/>
          <ac:spMkLst>
            <pc:docMk/>
            <pc:sldMk cId="1521032075" sldId="420"/>
            <ac:spMk id="27" creationId="{12D75255-7B9B-31F5-1899-F6F586CCA99A}"/>
          </ac:spMkLst>
        </pc:spChg>
        <pc:spChg chg="mod">
          <ac:chgData name="Jenny Toerien" userId="5a166c0d-fc55-4e4d-8a88-6977aa8a270d" providerId="ADAL" clId="{B5770275-7446-4DD8-9791-CC4B32E89522}" dt="2023-06-06T13:41:20.099" v="1023" actId="255"/>
          <ac:spMkLst>
            <pc:docMk/>
            <pc:sldMk cId="1521032075" sldId="420"/>
            <ac:spMk id="32" creationId="{E7A4ED2D-EE81-651C-9D82-FE7847919E58}"/>
          </ac:spMkLst>
        </pc:spChg>
        <pc:spChg chg="mod">
          <ac:chgData name="Jenny Toerien" userId="5a166c0d-fc55-4e4d-8a88-6977aa8a270d" providerId="ADAL" clId="{B5770275-7446-4DD8-9791-CC4B32E89522}" dt="2023-06-06T13:21:26.471" v="944" actId="20577"/>
          <ac:spMkLst>
            <pc:docMk/>
            <pc:sldMk cId="1521032075" sldId="420"/>
            <ac:spMk id="33" creationId="{796417B6-2183-C9C0-89FB-11F047B9A98C}"/>
          </ac:spMkLst>
        </pc:spChg>
        <pc:spChg chg="mod">
          <ac:chgData name="Jenny Toerien" userId="5a166c0d-fc55-4e4d-8a88-6977aa8a270d" providerId="ADAL" clId="{B5770275-7446-4DD8-9791-CC4B32E89522}" dt="2023-06-06T13:38:12.465" v="1000"/>
          <ac:spMkLst>
            <pc:docMk/>
            <pc:sldMk cId="1521032075" sldId="420"/>
            <ac:spMk id="34" creationId="{539075EF-E3A4-0972-3C35-E1C1C6567AC3}"/>
          </ac:spMkLst>
        </pc:spChg>
        <pc:spChg chg="mod">
          <ac:chgData name="Jenny Toerien" userId="5a166c0d-fc55-4e4d-8a88-6977aa8a270d" providerId="ADAL" clId="{B5770275-7446-4DD8-9791-CC4B32E89522}" dt="2023-06-06T13:42:48.911" v="1033"/>
          <ac:spMkLst>
            <pc:docMk/>
            <pc:sldMk cId="1521032075" sldId="420"/>
            <ac:spMk id="35" creationId="{2EDBDD81-0CA2-4298-1E6F-F6E574CB9CE5}"/>
          </ac:spMkLst>
        </pc:spChg>
        <pc:picChg chg="mod">
          <ac:chgData name="Jenny Toerien" userId="5a166c0d-fc55-4e4d-8a88-6977aa8a270d" providerId="ADAL" clId="{B5770275-7446-4DD8-9791-CC4B32E89522}" dt="2023-06-06T13:05:52.012" v="932" actId="1076"/>
          <ac:picMkLst>
            <pc:docMk/>
            <pc:sldMk cId="1521032075" sldId="420"/>
            <ac:picMk id="37" creationId="{1D5D3927-8954-E6A7-F0D7-5E381CFC2644}"/>
          </ac:picMkLst>
        </pc:picChg>
        <pc:picChg chg="mod">
          <ac:chgData name="Jenny Toerien" userId="5a166c0d-fc55-4e4d-8a88-6977aa8a270d" providerId="ADAL" clId="{B5770275-7446-4DD8-9791-CC4B32E89522}" dt="2023-06-06T13:22:02.889" v="945" actId="14826"/>
          <ac:picMkLst>
            <pc:docMk/>
            <pc:sldMk cId="1521032075" sldId="420"/>
            <ac:picMk id="39" creationId="{D2F8BFF0-D315-03CB-AD05-B2DABC59E063}"/>
          </ac:picMkLst>
        </pc:picChg>
        <pc:picChg chg="mod">
          <ac:chgData name="Jenny Toerien" userId="5a166c0d-fc55-4e4d-8a88-6977aa8a270d" providerId="ADAL" clId="{B5770275-7446-4DD8-9791-CC4B32E89522}" dt="2023-06-06T13:39:18.699" v="1013" actId="14826"/>
          <ac:picMkLst>
            <pc:docMk/>
            <pc:sldMk cId="1521032075" sldId="420"/>
            <ac:picMk id="41" creationId="{99B92DDA-EDD2-85F9-8A21-E022E50F0762}"/>
          </ac:picMkLst>
        </pc:picChg>
        <pc:picChg chg="mod">
          <ac:chgData name="Jenny Toerien" userId="5a166c0d-fc55-4e4d-8a88-6977aa8a270d" providerId="ADAL" clId="{B5770275-7446-4DD8-9791-CC4B32E89522}" dt="2023-06-06T13:43:44.096" v="1039" actId="14826"/>
          <ac:picMkLst>
            <pc:docMk/>
            <pc:sldMk cId="1521032075" sldId="420"/>
            <ac:picMk id="42" creationId="{7061BA05-723A-9CDD-CA78-D8CAA5B7DD12}"/>
          </ac:picMkLst>
        </pc:picChg>
      </pc:sldChg>
      <pc:sldChg chg="addSp delSp modSp add mod delAnim modNotesTx">
        <pc:chgData name="Jenny Toerien" userId="5a166c0d-fc55-4e4d-8a88-6977aa8a270d" providerId="ADAL" clId="{B5770275-7446-4DD8-9791-CC4B32E89522}" dt="2023-06-06T14:26:15.223" v="1858" actId="20577"/>
        <pc:sldMkLst>
          <pc:docMk/>
          <pc:sldMk cId="2329323935" sldId="421"/>
        </pc:sldMkLst>
        <pc:spChg chg="add mod">
          <ac:chgData name="Jenny Toerien" userId="5a166c0d-fc55-4e4d-8a88-6977aa8a270d" providerId="ADAL" clId="{B5770275-7446-4DD8-9791-CC4B32E89522}" dt="2023-06-06T14:09:40.084" v="1795" actId="1076"/>
          <ac:spMkLst>
            <pc:docMk/>
            <pc:sldMk cId="2329323935" sldId="421"/>
            <ac:spMk id="2" creationId="{DF30B614-3F84-A20B-FD40-D42043F38673}"/>
          </ac:spMkLst>
        </pc:spChg>
        <pc:spChg chg="add mod">
          <ac:chgData name="Jenny Toerien" userId="5a166c0d-fc55-4e4d-8a88-6977aa8a270d" providerId="ADAL" clId="{B5770275-7446-4DD8-9791-CC4B32E89522}" dt="2023-06-06T14:26:15.223" v="1858" actId="20577"/>
          <ac:spMkLst>
            <pc:docMk/>
            <pc:sldMk cId="2329323935" sldId="421"/>
            <ac:spMk id="3" creationId="{49C97081-1DBD-73AC-8E7E-89F1522C4456}"/>
          </ac:spMkLst>
        </pc:spChg>
        <pc:spChg chg="del">
          <ac:chgData name="Jenny Toerien" userId="5a166c0d-fc55-4e4d-8a88-6977aa8a270d" providerId="ADAL" clId="{B5770275-7446-4DD8-9791-CC4B32E89522}" dt="2023-06-06T14:02:15.567" v="1117" actId="478"/>
          <ac:spMkLst>
            <pc:docMk/>
            <pc:sldMk cId="2329323935" sldId="421"/>
            <ac:spMk id="8" creationId="{F76789B3-BEF9-7466-E609-F597E4F17456}"/>
          </ac:spMkLst>
        </pc:spChg>
        <pc:spChg chg="del">
          <ac:chgData name="Jenny Toerien" userId="5a166c0d-fc55-4e4d-8a88-6977aa8a270d" providerId="ADAL" clId="{B5770275-7446-4DD8-9791-CC4B32E89522}" dt="2023-06-06T14:02:12.986" v="1116" actId="478"/>
          <ac:spMkLst>
            <pc:docMk/>
            <pc:sldMk cId="2329323935" sldId="421"/>
            <ac:spMk id="9" creationId="{694BBEA2-3C49-EBB4-6F8D-950D7B9FC3A0}"/>
          </ac:spMkLst>
        </pc:spChg>
        <pc:spChg chg="del mod topLvl">
          <ac:chgData name="Jenny Toerien" userId="5a166c0d-fc55-4e4d-8a88-6977aa8a270d" providerId="ADAL" clId="{B5770275-7446-4DD8-9791-CC4B32E89522}" dt="2023-06-06T14:02:08.579" v="1112" actId="478"/>
          <ac:spMkLst>
            <pc:docMk/>
            <pc:sldMk cId="2329323935" sldId="421"/>
            <ac:spMk id="34" creationId="{539075EF-E3A4-0972-3C35-E1C1C6567AC3}"/>
          </ac:spMkLst>
        </pc:spChg>
        <pc:grpChg chg="del topLvl">
          <ac:chgData name="Jenny Toerien" userId="5a166c0d-fc55-4e4d-8a88-6977aa8a270d" providerId="ADAL" clId="{B5770275-7446-4DD8-9791-CC4B32E89522}" dt="2023-06-06T14:02:18.441" v="1119" actId="478"/>
          <ac:grpSpMkLst>
            <pc:docMk/>
            <pc:sldMk cId="2329323935" sldId="421"/>
            <ac:grpSpMk id="18" creationId="{D3E5745F-5ECA-7C37-EF33-46DDA78939D0}"/>
          </ac:grpSpMkLst>
        </pc:grpChg>
        <pc:grpChg chg="del">
          <ac:chgData name="Jenny Toerien" userId="5a166c0d-fc55-4e4d-8a88-6977aa8a270d" providerId="ADAL" clId="{B5770275-7446-4DD8-9791-CC4B32E89522}" dt="2023-06-06T14:02:04.418" v="1109" actId="478"/>
          <ac:grpSpMkLst>
            <pc:docMk/>
            <pc:sldMk cId="2329323935" sldId="421"/>
            <ac:grpSpMk id="43" creationId="{4D5AD8E0-5BEF-F6F3-052B-393E6F41CB28}"/>
          </ac:grpSpMkLst>
        </pc:grpChg>
        <pc:grpChg chg="del">
          <ac:chgData name="Jenny Toerien" userId="5a166c0d-fc55-4e4d-8a88-6977aa8a270d" providerId="ADAL" clId="{B5770275-7446-4DD8-9791-CC4B32E89522}" dt="2023-06-06T14:02:08.579" v="1112" actId="478"/>
          <ac:grpSpMkLst>
            <pc:docMk/>
            <pc:sldMk cId="2329323935" sldId="421"/>
            <ac:grpSpMk id="44" creationId="{C43A75E0-5B67-7472-036F-908D27D67ACD}"/>
          </ac:grpSpMkLst>
        </pc:grpChg>
        <pc:grpChg chg="del">
          <ac:chgData name="Jenny Toerien" userId="5a166c0d-fc55-4e4d-8a88-6977aa8a270d" providerId="ADAL" clId="{B5770275-7446-4DD8-9791-CC4B32E89522}" dt="2023-06-06T14:02:09.732" v="1113" actId="478"/>
          <ac:grpSpMkLst>
            <pc:docMk/>
            <pc:sldMk cId="2329323935" sldId="421"/>
            <ac:grpSpMk id="45" creationId="{90DA01C4-2D85-3857-5E0E-2E5D1B9B7778}"/>
          </ac:grpSpMkLst>
        </pc:grpChg>
        <pc:grpChg chg="del">
          <ac:chgData name="Jenny Toerien" userId="5a166c0d-fc55-4e4d-8a88-6977aa8a270d" providerId="ADAL" clId="{B5770275-7446-4DD8-9791-CC4B32E89522}" dt="2023-06-06T14:02:17.452" v="1118" actId="478"/>
          <ac:grpSpMkLst>
            <pc:docMk/>
            <pc:sldMk cId="2329323935" sldId="421"/>
            <ac:grpSpMk id="46" creationId="{C4E42A91-0607-C0D1-FB8A-81E5E965419E}"/>
          </ac:grpSpMkLst>
        </pc:grpChg>
        <pc:grpChg chg="del">
          <ac:chgData name="Jenny Toerien" userId="5a166c0d-fc55-4e4d-8a88-6977aa8a270d" providerId="ADAL" clId="{B5770275-7446-4DD8-9791-CC4B32E89522}" dt="2023-06-06T14:02:51.396" v="1121" actId="478"/>
          <ac:grpSpMkLst>
            <pc:docMk/>
            <pc:sldMk cId="2329323935" sldId="421"/>
            <ac:grpSpMk id="47" creationId="{2A480CE7-9A0B-F632-D697-FA6CE831BD9E}"/>
          </ac:grpSpMkLst>
        </pc:grpChg>
        <pc:picChg chg="del">
          <ac:chgData name="Jenny Toerien" userId="5a166c0d-fc55-4e4d-8a88-6977aa8a270d" providerId="ADAL" clId="{B5770275-7446-4DD8-9791-CC4B32E89522}" dt="2023-06-06T14:02:06.056" v="1110" actId="478"/>
          <ac:picMkLst>
            <pc:docMk/>
            <pc:sldMk cId="2329323935" sldId="421"/>
            <ac:picMk id="37" creationId="{1D5D3927-8954-E6A7-F0D7-5E381CFC2644}"/>
          </ac:picMkLst>
        </pc:picChg>
        <pc:picChg chg="del">
          <ac:chgData name="Jenny Toerien" userId="5a166c0d-fc55-4e4d-8a88-6977aa8a270d" providerId="ADAL" clId="{B5770275-7446-4DD8-9791-CC4B32E89522}" dt="2023-06-06T14:02:19.691" v="1120" actId="478"/>
          <ac:picMkLst>
            <pc:docMk/>
            <pc:sldMk cId="2329323935" sldId="421"/>
            <ac:picMk id="39" creationId="{D2F8BFF0-D315-03CB-AD05-B2DABC59E063}"/>
          </ac:picMkLst>
        </pc:picChg>
        <pc:picChg chg="del">
          <ac:chgData name="Jenny Toerien" userId="5a166c0d-fc55-4e4d-8a88-6977aa8a270d" providerId="ADAL" clId="{B5770275-7446-4DD8-9791-CC4B32E89522}" dt="2023-06-06T14:02:52.802" v="1122" actId="478"/>
          <ac:picMkLst>
            <pc:docMk/>
            <pc:sldMk cId="2329323935" sldId="421"/>
            <ac:picMk id="40" creationId="{2F60A887-47BB-8DBE-41B3-C706C3B2640E}"/>
          </ac:picMkLst>
        </pc:picChg>
        <pc:picChg chg="del">
          <ac:chgData name="Jenny Toerien" userId="5a166c0d-fc55-4e4d-8a88-6977aa8a270d" providerId="ADAL" clId="{B5770275-7446-4DD8-9791-CC4B32E89522}" dt="2023-06-06T14:02:10.638" v="1114" actId="478"/>
          <ac:picMkLst>
            <pc:docMk/>
            <pc:sldMk cId="2329323935" sldId="421"/>
            <ac:picMk id="41" creationId="{99B92DDA-EDD2-85F9-8A21-E022E50F0762}"/>
          </ac:picMkLst>
        </pc:picChg>
        <pc:picChg chg="del">
          <ac:chgData name="Jenny Toerien" userId="5a166c0d-fc55-4e4d-8a88-6977aa8a270d" providerId="ADAL" clId="{B5770275-7446-4DD8-9791-CC4B32E89522}" dt="2023-06-06T14:02:11.372" v="1115" actId="478"/>
          <ac:picMkLst>
            <pc:docMk/>
            <pc:sldMk cId="2329323935" sldId="421"/>
            <ac:picMk id="42" creationId="{7061BA05-723A-9CDD-CA78-D8CAA5B7DD12}"/>
          </ac:picMkLst>
        </pc:picChg>
      </pc:sldChg>
      <pc:sldChg chg="addSp modSp mod modNotesTx">
        <pc:chgData name="Jenny Toerien" userId="5a166c0d-fc55-4e4d-8a88-6977aa8a270d" providerId="ADAL" clId="{B5770275-7446-4DD8-9791-CC4B32E89522}" dt="2023-06-08T09:32:47.026" v="2804" actId="20577"/>
        <pc:sldMkLst>
          <pc:docMk/>
          <pc:sldMk cId="3355649421" sldId="425"/>
        </pc:sldMkLst>
        <pc:spChg chg="add mod">
          <ac:chgData name="Jenny Toerien" userId="5a166c0d-fc55-4e4d-8a88-6977aa8a270d" providerId="ADAL" clId="{B5770275-7446-4DD8-9791-CC4B32E89522}" dt="2023-06-08T09:32:42.982" v="2798" actId="1076"/>
          <ac:spMkLst>
            <pc:docMk/>
            <pc:sldMk cId="3355649421" sldId="425"/>
            <ac:spMk id="2" creationId="{510F7E66-229A-46BE-9D80-F0CD54BA41C8}"/>
          </ac:spMkLst>
        </pc:spChg>
        <pc:spChg chg="add mod">
          <ac:chgData name="Jenny Toerien" userId="5a166c0d-fc55-4e4d-8a88-6977aa8a270d" providerId="ADAL" clId="{B5770275-7446-4DD8-9791-CC4B32E89522}" dt="2023-06-08T09:32:26.345" v="2785" actId="14100"/>
          <ac:spMkLst>
            <pc:docMk/>
            <pc:sldMk cId="3355649421" sldId="425"/>
            <ac:spMk id="3" creationId="{D61860D9-D720-680E-2E21-F02792187CDC}"/>
          </ac:spMkLst>
        </pc:spChg>
        <pc:spChg chg="mod">
          <ac:chgData name="Jenny Toerien" userId="5a166c0d-fc55-4e4d-8a88-6977aa8a270d" providerId="ADAL" clId="{B5770275-7446-4DD8-9791-CC4B32E89522}" dt="2023-06-08T09:32:47.026" v="2804" actId="20577"/>
          <ac:spMkLst>
            <pc:docMk/>
            <pc:sldMk cId="3355649421" sldId="425"/>
            <ac:spMk id="7" creationId="{3D40B674-CF60-F0BF-147C-6155EC203567}"/>
          </ac:spMkLst>
        </pc:spChg>
      </pc:sldChg>
      <pc:sldChg chg="del">
        <pc:chgData name="Jenny Toerien" userId="5a166c0d-fc55-4e4d-8a88-6977aa8a270d" providerId="ADAL" clId="{B5770275-7446-4DD8-9791-CC4B32E89522}" dt="2023-06-20T10:48:19.491" v="3648" actId="47"/>
        <pc:sldMkLst>
          <pc:docMk/>
          <pc:sldMk cId="3964546326" sldId="427"/>
        </pc:sldMkLst>
      </pc:sldChg>
      <pc:sldChg chg="addSp delSp modSp del mod">
        <pc:chgData name="Jenny Toerien" userId="5a166c0d-fc55-4e4d-8a88-6977aa8a270d" providerId="ADAL" clId="{B5770275-7446-4DD8-9791-CC4B32E89522}" dt="2023-06-08T08:31:09.352" v="2134" actId="2696"/>
        <pc:sldMkLst>
          <pc:docMk/>
          <pc:sldMk cId="1082563695" sldId="428"/>
        </pc:sldMkLst>
        <pc:spChg chg="add mod">
          <ac:chgData name="Jenny Toerien" userId="5a166c0d-fc55-4e4d-8a88-6977aa8a270d" providerId="ADAL" clId="{B5770275-7446-4DD8-9791-CC4B32E89522}" dt="2023-06-08T08:30:29.257" v="2129"/>
          <ac:spMkLst>
            <pc:docMk/>
            <pc:sldMk cId="1082563695" sldId="428"/>
            <ac:spMk id="2" creationId="{1F89ABC6-A259-3137-8E49-9907C67FAD3B}"/>
          </ac:spMkLst>
        </pc:spChg>
        <pc:spChg chg="add del mod">
          <ac:chgData name="Jenny Toerien" userId="5a166c0d-fc55-4e4d-8a88-6977aa8a270d" providerId="ADAL" clId="{B5770275-7446-4DD8-9791-CC4B32E89522}" dt="2023-06-08T08:29:19.365" v="2119" actId="478"/>
          <ac:spMkLst>
            <pc:docMk/>
            <pc:sldMk cId="1082563695" sldId="428"/>
            <ac:spMk id="3" creationId="{F3894CB9-1CEF-AD29-985E-AA6F6F847AEF}"/>
          </ac:spMkLst>
        </pc:spChg>
        <pc:spChg chg="add mod">
          <ac:chgData name="Jenny Toerien" userId="5a166c0d-fc55-4e4d-8a88-6977aa8a270d" providerId="ADAL" clId="{B5770275-7446-4DD8-9791-CC4B32E89522}" dt="2023-06-08T08:29:46.447" v="2127" actId="20577"/>
          <ac:spMkLst>
            <pc:docMk/>
            <pc:sldMk cId="1082563695" sldId="428"/>
            <ac:spMk id="4" creationId="{A0359873-B691-5317-1F7E-595D0633B714}"/>
          </ac:spMkLst>
        </pc:spChg>
        <pc:spChg chg="add mod">
          <ac:chgData name="Jenny Toerien" userId="5a166c0d-fc55-4e4d-8a88-6977aa8a270d" providerId="ADAL" clId="{B5770275-7446-4DD8-9791-CC4B32E89522}" dt="2023-06-08T08:23:40.158" v="2051" actId="20577"/>
          <ac:spMkLst>
            <pc:docMk/>
            <pc:sldMk cId="1082563695" sldId="428"/>
            <ac:spMk id="5" creationId="{09A4C4F1-D3F3-4A25-B36B-7C6017FA0A06}"/>
          </ac:spMkLst>
        </pc:spChg>
        <pc:spChg chg="add del mod">
          <ac:chgData name="Jenny Toerien" userId="5a166c0d-fc55-4e4d-8a88-6977aa8a270d" providerId="ADAL" clId="{B5770275-7446-4DD8-9791-CC4B32E89522}" dt="2023-06-08T08:29:28.540" v="2126" actId="478"/>
          <ac:spMkLst>
            <pc:docMk/>
            <pc:sldMk cId="1082563695" sldId="428"/>
            <ac:spMk id="6" creationId="{8A140C54-4040-9846-FE07-F1AD14F5FBFA}"/>
          </ac:spMkLst>
        </pc:spChg>
      </pc:sldChg>
      <pc:sldChg chg="addSp delSp modSp mod">
        <pc:chgData name="Jenny Toerien" userId="5a166c0d-fc55-4e4d-8a88-6977aa8a270d" providerId="ADAL" clId="{B5770275-7446-4DD8-9791-CC4B32E89522}" dt="2023-06-20T11:00:02.497" v="3899" actId="1076"/>
        <pc:sldMkLst>
          <pc:docMk/>
          <pc:sldMk cId="3820365554" sldId="439"/>
        </pc:sldMkLst>
        <pc:spChg chg="add mod">
          <ac:chgData name="Jenny Toerien" userId="5a166c0d-fc55-4e4d-8a88-6977aa8a270d" providerId="ADAL" clId="{B5770275-7446-4DD8-9791-CC4B32E89522}" dt="2023-06-20T11:00:02.497" v="3899" actId="1076"/>
          <ac:spMkLst>
            <pc:docMk/>
            <pc:sldMk cId="3820365554" sldId="439"/>
            <ac:spMk id="4" creationId="{945E5836-79A9-B1E9-B575-25A63EBCCB8A}"/>
          </ac:spMkLst>
        </pc:spChg>
        <pc:spChg chg="mod">
          <ac:chgData name="Jenny Toerien" userId="5a166c0d-fc55-4e4d-8a88-6977aa8a270d" providerId="ADAL" clId="{B5770275-7446-4DD8-9791-CC4B32E89522}" dt="2023-06-20T10:48:36.307" v="3650" actId="20577"/>
          <ac:spMkLst>
            <pc:docMk/>
            <pc:sldMk cId="3820365554" sldId="439"/>
            <ac:spMk id="29" creationId="{5E4F0803-D325-9B19-6747-126EED201D1C}"/>
          </ac:spMkLst>
        </pc:spChg>
        <pc:grpChg chg="del">
          <ac:chgData name="Jenny Toerien" userId="5a166c0d-fc55-4e4d-8a88-6977aa8a270d" providerId="ADAL" clId="{B5770275-7446-4DD8-9791-CC4B32E89522}" dt="2023-06-20T10:46:46.039" v="3637" actId="478"/>
          <ac:grpSpMkLst>
            <pc:docMk/>
            <pc:sldMk cId="3820365554" sldId="439"/>
            <ac:grpSpMk id="6" creationId="{9163D936-8CA9-3D45-6293-49B0A0E7C1AE}"/>
          </ac:grpSpMkLst>
        </pc:grpChg>
        <pc:grpChg chg="del">
          <ac:chgData name="Jenny Toerien" userId="5a166c0d-fc55-4e4d-8a88-6977aa8a270d" providerId="ADAL" clId="{B5770275-7446-4DD8-9791-CC4B32E89522}" dt="2023-06-20T10:46:43.717" v="3635" actId="478"/>
          <ac:grpSpMkLst>
            <pc:docMk/>
            <pc:sldMk cId="3820365554" sldId="439"/>
            <ac:grpSpMk id="10" creationId="{093D6A5E-86FA-6196-73DA-2DAE4C24D721}"/>
          </ac:grpSpMkLst>
        </pc:grpChg>
        <pc:picChg chg="del">
          <ac:chgData name="Jenny Toerien" userId="5a166c0d-fc55-4e4d-8a88-6977aa8a270d" providerId="ADAL" clId="{B5770275-7446-4DD8-9791-CC4B32E89522}" dt="2023-06-20T10:46:44.698" v="3636" actId="478"/>
          <ac:picMkLst>
            <pc:docMk/>
            <pc:sldMk cId="3820365554" sldId="439"/>
            <ac:picMk id="5" creationId="{E785E706-898E-DC12-2276-C8E4B4B5596A}"/>
          </ac:picMkLst>
        </pc:picChg>
        <pc:picChg chg="add mod">
          <ac:chgData name="Jenny Toerien" userId="5a166c0d-fc55-4e4d-8a88-6977aa8a270d" providerId="ADAL" clId="{B5770275-7446-4DD8-9791-CC4B32E89522}" dt="2023-06-20T10:58:33.340" v="3894" actId="1076"/>
          <ac:picMkLst>
            <pc:docMk/>
            <pc:sldMk cId="3820365554" sldId="439"/>
            <ac:picMk id="8" creationId="{92EE17DB-F4CC-2E81-EF28-D54347F9BC12}"/>
          </ac:picMkLst>
        </pc:picChg>
      </pc:sldChg>
      <pc:sldChg chg="modSp mod">
        <pc:chgData name="Jenny Toerien" userId="5a166c0d-fc55-4e4d-8a88-6977aa8a270d" providerId="ADAL" clId="{B5770275-7446-4DD8-9791-CC4B32E89522}" dt="2023-06-20T11:00:46.598" v="3904" actId="207"/>
        <pc:sldMkLst>
          <pc:docMk/>
          <pc:sldMk cId="2062686322" sldId="440"/>
        </pc:sldMkLst>
        <pc:spChg chg="mod">
          <ac:chgData name="Jenny Toerien" userId="5a166c0d-fc55-4e4d-8a88-6977aa8a270d" providerId="ADAL" clId="{B5770275-7446-4DD8-9791-CC4B32E89522}" dt="2023-06-20T11:00:46.598" v="3904" actId="207"/>
          <ac:spMkLst>
            <pc:docMk/>
            <pc:sldMk cId="2062686322" sldId="440"/>
            <ac:spMk id="4" creationId="{28E83C7E-FB3D-FC5E-372B-1A562F92D303}"/>
          </ac:spMkLst>
        </pc:spChg>
      </pc:sldChg>
      <pc:sldChg chg="modSp add mod">
        <pc:chgData name="Jenny Toerien" userId="5a166c0d-fc55-4e4d-8a88-6977aa8a270d" providerId="ADAL" clId="{B5770275-7446-4DD8-9791-CC4B32E89522}" dt="2023-06-20T11:29:59.129" v="4148" actId="20577"/>
        <pc:sldMkLst>
          <pc:docMk/>
          <pc:sldMk cId="2867247486" sldId="441"/>
        </pc:sldMkLst>
        <pc:spChg chg="mod">
          <ac:chgData name="Jenny Toerien" userId="5a166c0d-fc55-4e4d-8a88-6977aa8a270d" providerId="ADAL" clId="{B5770275-7446-4DD8-9791-CC4B32E89522}" dt="2023-06-20T11:05:51.790" v="3945" actId="2085"/>
          <ac:spMkLst>
            <pc:docMk/>
            <pc:sldMk cId="2867247486" sldId="441"/>
            <ac:spMk id="2" creationId="{201A88A0-4975-6267-1C5B-BACE3F9CF765}"/>
          </ac:spMkLst>
        </pc:spChg>
        <pc:spChg chg="mod">
          <ac:chgData name="Jenny Toerien" userId="5a166c0d-fc55-4e4d-8a88-6977aa8a270d" providerId="ADAL" clId="{B5770275-7446-4DD8-9791-CC4B32E89522}" dt="2023-06-20T11:29:59.129" v="4148" actId="20577"/>
          <ac:spMkLst>
            <pc:docMk/>
            <pc:sldMk cId="2867247486" sldId="441"/>
            <ac:spMk id="3" creationId="{19CB0706-FCAC-09F3-53B6-8C9CF64E6E1A}"/>
          </ac:spMkLst>
        </pc:spChg>
        <pc:spChg chg="mod">
          <ac:chgData name="Jenny Toerien" userId="5a166c0d-fc55-4e4d-8a88-6977aa8a270d" providerId="ADAL" clId="{B5770275-7446-4DD8-9791-CC4B32E89522}" dt="2023-06-20T11:06:36.330" v="3954" actId="208"/>
          <ac:spMkLst>
            <pc:docMk/>
            <pc:sldMk cId="2867247486" sldId="441"/>
            <ac:spMk id="11" creationId="{4D6C0624-CBAF-C777-E828-2A213CE0C34E}"/>
          </ac:spMkLst>
        </pc:spChg>
        <pc:spChg chg="mod">
          <ac:chgData name="Jenny Toerien" userId="5a166c0d-fc55-4e4d-8a88-6977aa8a270d" providerId="ADAL" clId="{B5770275-7446-4DD8-9791-CC4B32E89522}" dt="2023-06-20T11:07:47.888" v="4144" actId="207"/>
          <ac:spMkLst>
            <pc:docMk/>
            <pc:sldMk cId="2867247486" sldId="441"/>
            <ac:spMk id="12" creationId="{EE926A67-2157-F6A3-08E0-A917B6A06395}"/>
          </ac:spMkLst>
        </pc:spChg>
        <pc:grpChg chg="mod">
          <ac:chgData name="Jenny Toerien" userId="5a166c0d-fc55-4e4d-8a88-6977aa8a270d" providerId="ADAL" clId="{B5770275-7446-4DD8-9791-CC4B32E89522}" dt="2023-06-20T11:07:37.666" v="4142" actId="14100"/>
          <ac:grpSpMkLst>
            <pc:docMk/>
            <pc:sldMk cId="2867247486" sldId="441"/>
            <ac:grpSpMk id="6" creationId="{9163D936-8CA9-3D45-6293-49B0A0E7C1AE}"/>
          </ac:grpSpMkLst>
        </pc:grpChg>
      </pc:sldChg>
      <pc:sldChg chg="addSp delSp modSp add mod">
        <pc:chgData name="Jenny Toerien" userId="5a166c0d-fc55-4e4d-8a88-6977aa8a270d" providerId="ADAL" clId="{B5770275-7446-4DD8-9791-CC4B32E89522}" dt="2023-06-20T11:04:17.336" v="3935" actId="1076"/>
        <pc:sldMkLst>
          <pc:docMk/>
          <pc:sldMk cId="2052085007" sldId="442"/>
        </pc:sldMkLst>
        <pc:spChg chg="add mod">
          <ac:chgData name="Jenny Toerien" userId="5a166c0d-fc55-4e4d-8a88-6977aa8a270d" providerId="ADAL" clId="{B5770275-7446-4DD8-9791-CC4B32E89522}" dt="2023-06-20T11:04:14.676" v="3934" actId="1076"/>
          <ac:spMkLst>
            <pc:docMk/>
            <pc:sldMk cId="2052085007" sldId="442"/>
            <ac:spMk id="4" creationId="{A356CE17-DD50-3D4A-8599-CD92C5960882}"/>
          </ac:spMkLst>
        </pc:spChg>
        <pc:spChg chg="add mod">
          <ac:chgData name="Jenny Toerien" userId="5a166c0d-fc55-4e4d-8a88-6977aa8a270d" providerId="ADAL" clId="{B5770275-7446-4DD8-9791-CC4B32E89522}" dt="2023-06-20T11:01:43.677" v="3912" actId="208"/>
          <ac:spMkLst>
            <pc:docMk/>
            <pc:sldMk cId="2052085007" sldId="442"/>
            <ac:spMk id="7" creationId="{9C4FBF5D-4296-3807-909B-99D2457C21FB}"/>
          </ac:spMkLst>
        </pc:spChg>
        <pc:spChg chg="add mod">
          <ac:chgData name="Jenny Toerien" userId="5a166c0d-fc55-4e4d-8a88-6977aa8a270d" providerId="ADAL" clId="{B5770275-7446-4DD8-9791-CC4B32E89522}" dt="2023-06-20T11:03:46.330" v="3931" actId="14100"/>
          <ac:spMkLst>
            <pc:docMk/>
            <pc:sldMk cId="2052085007" sldId="442"/>
            <ac:spMk id="8" creationId="{59DF94A8-75DE-03FD-5BD6-861B45AC2C1C}"/>
          </ac:spMkLst>
        </pc:spChg>
        <pc:spChg chg="add mod">
          <ac:chgData name="Jenny Toerien" userId="5a166c0d-fc55-4e4d-8a88-6977aa8a270d" providerId="ADAL" clId="{B5770275-7446-4DD8-9791-CC4B32E89522}" dt="2023-06-20T11:03:49.319" v="3932" actId="14100"/>
          <ac:spMkLst>
            <pc:docMk/>
            <pc:sldMk cId="2052085007" sldId="442"/>
            <ac:spMk id="9" creationId="{DFDDD984-93A0-CB44-C2ED-EA93C1CC604D}"/>
          </ac:spMkLst>
        </pc:spChg>
        <pc:spChg chg="add mod">
          <ac:chgData name="Jenny Toerien" userId="5a166c0d-fc55-4e4d-8a88-6977aa8a270d" providerId="ADAL" clId="{B5770275-7446-4DD8-9791-CC4B32E89522}" dt="2023-06-20T11:04:17.336" v="3935" actId="1076"/>
          <ac:spMkLst>
            <pc:docMk/>
            <pc:sldMk cId="2052085007" sldId="442"/>
            <ac:spMk id="13" creationId="{D2FCBB59-1AE2-4992-91E2-5134C579F7A4}"/>
          </ac:spMkLst>
        </pc:spChg>
        <pc:spChg chg="add mod">
          <ac:chgData name="Jenny Toerien" userId="5a166c0d-fc55-4e4d-8a88-6977aa8a270d" providerId="ADAL" clId="{B5770275-7446-4DD8-9791-CC4B32E89522}" dt="2023-06-20T11:03:17.252" v="3925" actId="207"/>
          <ac:spMkLst>
            <pc:docMk/>
            <pc:sldMk cId="2052085007" sldId="442"/>
            <ac:spMk id="14" creationId="{5C4E1A04-0F24-FAC3-8B26-97A23E78379D}"/>
          </ac:spMkLst>
        </pc:spChg>
        <pc:spChg chg="add mod">
          <ac:chgData name="Jenny Toerien" userId="5a166c0d-fc55-4e4d-8a88-6977aa8a270d" providerId="ADAL" clId="{B5770275-7446-4DD8-9791-CC4B32E89522}" dt="2023-06-20T11:03:42.855" v="3930" actId="1076"/>
          <ac:spMkLst>
            <pc:docMk/>
            <pc:sldMk cId="2052085007" sldId="442"/>
            <ac:spMk id="15" creationId="{984B088E-F243-C7ED-6ED4-8D20043222C2}"/>
          </ac:spMkLst>
        </pc:spChg>
        <pc:spChg chg="mod">
          <ac:chgData name="Jenny Toerien" userId="5a166c0d-fc55-4e4d-8a88-6977aa8a270d" providerId="ADAL" clId="{B5770275-7446-4DD8-9791-CC4B32E89522}" dt="2023-06-20T10:45:59.467" v="3612" actId="20577"/>
          <ac:spMkLst>
            <pc:docMk/>
            <pc:sldMk cId="2052085007" sldId="442"/>
            <ac:spMk id="29" creationId="{5E4F0803-D325-9B19-6747-126EED201D1C}"/>
          </ac:spMkLst>
        </pc:spChg>
        <pc:grpChg chg="del">
          <ac:chgData name="Jenny Toerien" userId="5a166c0d-fc55-4e4d-8a88-6977aa8a270d" providerId="ADAL" clId="{B5770275-7446-4DD8-9791-CC4B32E89522}" dt="2023-06-20T10:37:45.138" v="2853" actId="478"/>
          <ac:grpSpMkLst>
            <pc:docMk/>
            <pc:sldMk cId="2052085007" sldId="442"/>
            <ac:grpSpMk id="6" creationId="{9163D936-8CA9-3D45-6293-49B0A0E7C1AE}"/>
          </ac:grpSpMkLst>
        </pc:grpChg>
        <pc:grpChg chg="del">
          <ac:chgData name="Jenny Toerien" userId="5a166c0d-fc55-4e4d-8a88-6977aa8a270d" providerId="ADAL" clId="{B5770275-7446-4DD8-9791-CC4B32E89522}" dt="2023-06-20T10:37:42.751" v="2852" actId="478"/>
          <ac:grpSpMkLst>
            <pc:docMk/>
            <pc:sldMk cId="2052085007" sldId="442"/>
            <ac:grpSpMk id="10" creationId="{093D6A5E-86FA-6196-73DA-2DAE4C24D721}"/>
          </ac:grpSpMkLst>
        </pc:grpChg>
        <pc:picChg chg="del">
          <ac:chgData name="Jenny Toerien" userId="5a166c0d-fc55-4e4d-8a88-6977aa8a270d" providerId="ADAL" clId="{B5770275-7446-4DD8-9791-CC4B32E89522}" dt="2023-06-20T10:37:39.373" v="2851" actId="478"/>
          <ac:picMkLst>
            <pc:docMk/>
            <pc:sldMk cId="2052085007" sldId="442"/>
            <ac:picMk id="5" creationId="{E785E706-898E-DC12-2276-C8E4B4B5596A}"/>
          </ac:picMkLst>
        </pc:picChg>
      </pc:sldChg>
    </pc:docChg>
  </pc:docChgLst>
  <pc:docChgLst>
    <pc:chgData name="Jenny Toerien" userId="S::toerienj@blanchelande.sch.gg::5a166c0d-fc55-4e4d-8a88-6977aa8a270d" providerId="AD" clId="Web-{ACC45E62-0C64-431A-8E42-AE053266700A}"/>
    <pc:docChg chg="addSld modSld">
      <pc:chgData name="Jenny Toerien" userId="S::toerienj@blanchelande.sch.gg::5a166c0d-fc55-4e4d-8a88-6977aa8a270d" providerId="AD" clId="Web-{ACC45E62-0C64-431A-8E42-AE053266700A}" dt="2023-06-08T08:19:16.224" v="3"/>
      <pc:docMkLst>
        <pc:docMk/>
      </pc:docMkLst>
      <pc:sldChg chg="delSp modSp add replId">
        <pc:chgData name="Jenny Toerien" userId="S::toerienj@blanchelande.sch.gg::5a166c0d-fc55-4e4d-8a88-6977aa8a270d" providerId="AD" clId="Web-{ACC45E62-0C64-431A-8E42-AE053266700A}" dt="2023-06-08T08:19:16.224" v="3"/>
        <pc:sldMkLst>
          <pc:docMk/>
          <pc:sldMk cId="1082563695" sldId="428"/>
        </pc:sldMkLst>
        <pc:spChg chg="del mod">
          <ac:chgData name="Jenny Toerien" userId="S::toerienj@blanchelande.sch.gg::5a166c0d-fc55-4e4d-8a88-6977aa8a270d" providerId="AD" clId="Web-{ACC45E62-0C64-431A-8E42-AE053266700A}" dt="2023-06-08T08:19:16.224" v="3"/>
          <ac:spMkLst>
            <pc:docMk/>
            <pc:sldMk cId="1082563695" sldId="428"/>
            <ac:spMk id="2" creationId="{C9D545D7-9556-017A-A2A7-E0B1C831F1FF}"/>
          </ac:spMkLst>
        </pc:spChg>
        <pc:spChg chg="del">
          <ac:chgData name="Jenny Toerien" userId="S::toerienj@blanchelande.sch.gg::5a166c0d-fc55-4e4d-8a88-6977aa8a270d" providerId="AD" clId="Web-{ACC45E62-0C64-431A-8E42-AE053266700A}" dt="2023-06-08T08:19:12.396" v="1"/>
          <ac:spMkLst>
            <pc:docMk/>
            <pc:sldMk cId="1082563695" sldId="428"/>
            <ac:spMk id="4" creationId="{12C5AC35-00BA-03FD-9BF3-B05CE7B1A782}"/>
          </ac:spMkLst>
        </pc:spChg>
      </pc:sldChg>
    </pc:docChg>
  </pc:docChgLst>
  <pc:docChgLst>
    <pc:chgData name="Jenny Toerien" userId="5a166c0d-fc55-4e4d-8a88-6977aa8a270d" providerId="ADAL" clId="{46CE760E-BD99-5C46-90BB-BAEAA60B09B5}"/>
    <pc:docChg chg="undo custSel addSld delSld modSld sldOrd">
      <pc:chgData name="Jenny Toerien" userId="5a166c0d-fc55-4e4d-8a88-6977aa8a270d" providerId="ADAL" clId="{46CE760E-BD99-5C46-90BB-BAEAA60B09B5}" dt="2023-06-19T00:36:20.139" v="5208" actId="20577"/>
      <pc:docMkLst>
        <pc:docMk/>
      </pc:docMkLst>
      <pc:sldChg chg="addSp delSp modSp mod">
        <pc:chgData name="Jenny Toerien" userId="5a166c0d-fc55-4e4d-8a88-6977aa8a270d" providerId="ADAL" clId="{46CE760E-BD99-5C46-90BB-BAEAA60B09B5}" dt="2023-06-06T23:52:50.565" v="1847" actId="167"/>
        <pc:sldMkLst>
          <pc:docMk/>
          <pc:sldMk cId="109857222" sldId="256"/>
        </pc:sldMkLst>
        <pc:spChg chg="add del mod ord topLvl">
          <ac:chgData name="Jenny Toerien" userId="5a166c0d-fc55-4e4d-8a88-6977aa8a270d" providerId="ADAL" clId="{46CE760E-BD99-5C46-90BB-BAEAA60B09B5}" dt="2023-06-06T23:45:56.484" v="1632" actId="478"/>
          <ac:spMkLst>
            <pc:docMk/>
            <pc:sldMk cId="109857222" sldId="256"/>
            <ac:spMk id="2" creationId="{6B8B3A90-F110-FA49-6168-B09359DFE411}"/>
          </ac:spMkLst>
        </pc:spChg>
        <pc:spChg chg="add mod">
          <ac:chgData name="Jenny Toerien" userId="5a166c0d-fc55-4e4d-8a88-6977aa8a270d" providerId="ADAL" clId="{46CE760E-BD99-5C46-90BB-BAEAA60B09B5}" dt="2023-06-06T23:51:45.694" v="1833" actId="207"/>
          <ac:spMkLst>
            <pc:docMk/>
            <pc:sldMk cId="109857222" sldId="256"/>
            <ac:spMk id="6" creationId="{D5695C65-7AB5-920E-ABA4-AF8F91051856}"/>
          </ac:spMkLst>
        </pc:spChg>
        <pc:spChg chg="add mod">
          <ac:chgData name="Jenny Toerien" userId="5a166c0d-fc55-4e4d-8a88-6977aa8a270d" providerId="ADAL" clId="{46CE760E-BD99-5C46-90BB-BAEAA60B09B5}" dt="2023-06-06T23:47:04.049" v="1693" actId="242"/>
          <ac:spMkLst>
            <pc:docMk/>
            <pc:sldMk cId="109857222" sldId="256"/>
            <ac:spMk id="7" creationId="{D31AA313-5A4E-96E7-A5CF-7119B044C6B7}"/>
          </ac:spMkLst>
        </pc:spChg>
        <pc:spChg chg="add del mod">
          <ac:chgData name="Jenny Toerien" userId="5a166c0d-fc55-4e4d-8a88-6977aa8a270d" providerId="ADAL" clId="{46CE760E-BD99-5C46-90BB-BAEAA60B09B5}" dt="2023-06-06T23:52:01.761" v="1837" actId="478"/>
          <ac:spMkLst>
            <pc:docMk/>
            <pc:sldMk cId="109857222" sldId="256"/>
            <ac:spMk id="9" creationId="{90E13D3D-3940-AC5E-80C9-9667B50D22E0}"/>
          </ac:spMkLst>
        </pc:spChg>
        <pc:spChg chg="mod">
          <ac:chgData name="Jenny Toerien" userId="5a166c0d-fc55-4e4d-8a88-6977aa8a270d" providerId="ADAL" clId="{46CE760E-BD99-5C46-90BB-BAEAA60B09B5}" dt="2023-06-06T23:51:06.001" v="1829" actId="207"/>
          <ac:spMkLst>
            <pc:docMk/>
            <pc:sldMk cId="109857222" sldId="256"/>
            <ac:spMk id="11" creationId="{4D6C0624-CBAF-C777-E828-2A213CE0C34E}"/>
          </ac:spMkLst>
        </pc:spChg>
        <pc:spChg chg="mod modVis">
          <ac:chgData name="Jenny Toerien" userId="5a166c0d-fc55-4e4d-8a88-6977aa8a270d" providerId="ADAL" clId="{46CE760E-BD99-5C46-90BB-BAEAA60B09B5}" dt="2023-06-06T23:52:09.939" v="1840" actId="20577"/>
          <ac:spMkLst>
            <pc:docMk/>
            <pc:sldMk cId="109857222" sldId="256"/>
            <ac:spMk id="12" creationId="{EE926A67-2157-F6A3-08E0-A917B6A06395}"/>
          </ac:spMkLst>
        </pc:spChg>
        <pc:spChg chg="mod">
          <ac:chgData name="Jenny Toerien" userId="5a166c0d-fc55-4e4d-8a88-6977aa8a270d" providerId="ADAL" clId="{46CE760E-BD99-5C46-90BB-BAEAA60B09B5}" dt="2023-06-06T23:51:39.500" v="1832" actId="207"/>
          <ac:spMkLst>
            <pc:docMk/>
            <pc:sldMk cId="109857222" sldId="256"/>
            <ac:spMk id="16" creationId="{82A4512D-10AD-3A11-FE26-532586346099}"/>
          </ac:spMkLst>
        </pc:spChg>
        <pc:spChg chg="del mod">
          <ac:chgData name="Jenny Toerien" userId="5a166c0d-fc55-4e4d-8a88-6977aa8a270d" providerId="ADAL" clId="{46CE760E-BD99-5C46-90BB-BAEAA60B09B5}" dt="2023-06-06T23:46:32.108" v="1688" actId="478"/>
          <ac:spMkLst>
            <pc:docMk/>
            <pc:sldMk cId="109857222" sldId="256"/>
            <ac:spMk id="17" creationId="{C8931EF1-DE5F-39F9-645B-35268BFD24BC}"/>
          </ac:spMkLst>
        </pc:spChg>
        <pc:spChg chg="del">
          <ac:chgData name="Jenny Toerien" userId="5a166c0d-fc55-4e4d-8a88-6977aa8a270d" providerId="ADAL" clId="{46CE760E-BD99-5C46-90BB-BAEAA60B09B5}" dt="2023-06-06T23:39:06.007" v="1388" actId="478"/>
          <ac:spMkLst>
            <pc:docMk/>
            <pc:sldMk cId="109857222" sldId="256"/>
            <ac:spMk id="18" creationId="{53A8CFFD-954D-943D-2931-C35A005CC213}"/>
          </ac:spMkLst>
        </pc:spChg>
        <pc:spChg chg="del">
          <ac:chgData name="Jenny Toerien" userId="5a166c0d-fc55-4e4d-8a88-6977aa8a270d" providerId="ADAL" clId="{46CE760E-BD99-5C46-90BB-BAEAA60B09B5}" dt="2023-06-06T23:39:04.460" v="1387" actId="478"/>
          <ac:spMkLst>
            <pc:docMk/>
            <pc:sldMk cId="109857222" sldId="256"/>
            <ac:spMk id="19" creationId="{DBDEEAA0-3E1B-5F33-33E2-FF4C899995C9}"/>
          </ac:spMkLst>
        </pc:spChg>
        <pc:spChg chg="del">
          <ac:chgData name="Jenny Toerien" userId="5a166c0d-fc55-4e4d-8a88-6977aa8a270d" providerId="ADAL" clId="{46CE760E-BD99-5C46-90BB-BAEAA60B09B5}" dt="2023-06-06T23:39:02.053" v="1386" actId="478"/>
          <ac:spMkLst>
            <pc:docMk/>
            <pc:sldMk cId="109857222" sldId="256"/>
            <ac:spMk id="20" creationId="{857CD070-535A-310F-D5DB-F3DBCCACEE0E}"/>
          </ac:spMkLst>
        </pc:spChg>
        <pc:spChg chg="del">
          <ac:chgData name="Jenny Toerien" userId="5a166c0d-fc55-4e4d-8a88-6977aa8a270d" providerId="ADAL" clId="{46CE760E-BD99-5C46-90BB-BAEAA60B09B5}" dt="2023-06-06T23:38:57.323" v="1383" actId="478"/>
          <ac:spMkLst>
            <pc:docMk/>
            <pc:sldMk cId="109857222" sldId="256"/>
            <ac:spMk id="21" creationId="{2A49E15C-C181-D8E1-4DEF-8062A0BC9446}"/>
          </ac:spMkLst>
        </pc:spChg>
        <pc:spChg chg="mod">
          <ac:chgData name="Jenny Toerien" userId="5a166c0d-fc55-4e4d-8a88-6977aa8a270d" providerId="ADAL" clId="{46CE760E-BD99-5C46-90BB-BAEAA60B09B5}" dt="2023-06-06T23:49:35.662" v="1820" actId="1076"/>
          <ac:spMkLst>
            <pc:docMk/>
            <pc:sldMk cId="109857222" sldId="256"/>
            <ac:spMk id="23" creationId="{BCDBDD87-04DC-AE98-567E-44032FDF06F8}"/>
          </ac:spMkLst>
        </pc:spChg>
        <pc:spChg chg="mod">
          <ac:chgData name="Jenny Toerien" userId="5a166c0d-fc55-4e4d-8a88-6977aa8a270d" providerId="ADAL" clId="{46CE760E-BD99-5C46-90BB-BAEAA60B09B5}" dt="2023-06-06T23:42:03.429" v="1613" actId="167"/>
          <ac:spMkLst>
            <pc:docMk/>
            <pc:sldMk cId="109857222" sldId="256"/>
            <ac:spMk id="25" creationId="{BC2846F7-3225-8BA6-B5F1-9E4B03C3D4FE}"/>
          </ac:spMkLst>
        </pc:spChg>
        <pc:spChg chg="mod">
          <ac:chgData name="Jenny Toerien" userId="5a166c0d-fc55-4e4d-8a88-6977aa8a270d" providerId="ADAL" clId="{46CE760E-BD99-5C46-90BB-BAEAA60B09B5}" dt="2023-06-06T23:49:10.549" v="1801" actId="20577"/>
          <ac:spMkLst>
            <pc:docMk/>
            <pc:sldMk cId="109857222" sldId="256"/>
            <ac:spMk id="29" creationId="{5E4F0803-D325-9B19-6747-126EED201D1C}"/>
          </ac:spMkLst>
        </pc:spChg>
        <pc:grpChg chg="add del mod">
          <ac:chgData name="Jenny Toerien" userId="5a166c0d-fc55-4e4d-8a88-6977aa8a270d" providerId="ADAL" clId="{46CE760E-BD99-5C46-90BB-BAEAA60B09B5}" dt="2023-06-06T23:45:56.484" v="1632" actId="478"/>
          <ac:grpSpMkLst>
            <pc:docMk/>
            <pc:sldMk cId="109857222" sldId="256"/>
            <ac:grpSpMk id="4" creationId="{07433FD9-EF3D-B4C2-D26D-48341EF50714}"/>
          </ac:grpSpMkLst>
        </pc:grpChg>
        <pc:grpChg chg="add mod">
          <ac:chgData name="Jenny Toerien" userId="5a166c0d-fc55-4e4d-8a88-6977aa8a270d" providerId="ADAL" clId="{46CE760E-BD99-5C46-90BB-BAEAA60B09B5}" dt="2023-06-06T23:49:26.125" v="1816" actId="14100"/>
          <ac:grpSpMkLst>
            <pc:docMk/>
            <pc:sldMk cId="109857222" sldId="256"/>
            <ac:grpSpMk id="8" creationId="{A0587F39-6930-0951-701A-2574BCDEFBA0}"/>
          </ac:grpSpMkLst>
        </pc:grpChg>
        <pc:grpChg chg="del">
          <ac:chgData name="Jenny Toerien" userId="5a166c0d-fc55-4e4d-8a88-6977aa8a270d" providerId="ADAL" clId="{46CE760E-BD99-5C46-90BB-BAEAA60B09B5}" dt="2023-06-06T23:38:57.323" v="1383" actId="478"/>
          <ac:grpSpMkLst>
            <pc:docMk/>
            <pc:sldMk cId="109857222" sldId="256"/>
            <ac:grpSpMk id="13" creationId="{57CB0417-E06A-9187-5C68-062D7A05B0C6}"/>
          </ac:grpSpMkLst>
        </pc:grpChg>
        <pc:grpChg chg="del">
          <ac:chgData name="Jenny Toerien" userId="5a166c0d-fc55-4e4d-8a88-6977aa8a270d" providerId="ADAL" clId="{46CE760E-BD99-5C46-90BB-BAEAA60B09B5}" dt="2023-06-06T23:39:04.460" v="1387" actId="478"/>
          <ac:grpSpMkLst>
            <pc:docMk/>
            <pc:sldMk cId="109857222" sldId="256"/>
            <ac:grpSpMk id="14" creationId="{BD900E44-A7FC-40D9-22B7-B5AED3AE0C75}"/>
          </ac:grpSpMkLst>
        </pc:grpChg>
        <pc:grpChg chg="del">
          <ac:chgData name="Jenny Toerien" userId="5a166c0d-fc55-4e4d-8a88-6977aa8a270d" providerId="ADAL" clId="{46CE760E-BD99-5C46-90BB-BAEAA60B09B5}" dt="2023-06-06T23:46:32.108" v="1688" actId="478"/>
          <ac:grpSpMkLst>
            <pc:docMk/>
            <pc:sldMk cId="109857222" sldId="256"/>
            <ac:grpSpMk id="15" creationId="{E8462162-83D0-A15C-AA7E-FCF3A31B5A69}"/>
          </ac:grpSpMkLst>
        </pc:grpChg>
        <pc:grpChg chg="add del mod topLvl">
          <ac:chgData name="Jenny Toerien" userId="5a166c0d-fc55-4e4d-8a88-6977aa8a270d" providerId="ADAL" clId="{46CE760E-BD99-5C46-90BB-BAEAA60B09B5}" dt="2023-06-06T23:52:34.420" v="1845" actId="166"/>
          <ac:grpSpMkLst>
            <pc:docMk/>
            <pc:sldMk cId="109857222" sldId="256"/>
            <ac:grpSpMk id="27" creationId="{97C1AD95-3E85-1448-5DEE-E9A1235258D1}"/>
          </ac:grpSpMkLst>
        </pc:grpChg>
        <pc:picChg chg="mod">
          <ac:chgData name="Jenny Toerien" userId="5a166c0d-fc55-4e4d-8a88-6977aa8a270d" providerId="ADAL" clId="{46CE760E-BD99-5C46-90BB-BAEAA60B09B5}" dt="2023-06-06T23:52:50.565" v="1847" actId="167"/>
          <ac:picMkLst>
            <pc:docMk/>
            <pc:sldMk cId="109857222" sldId="256"/>
            <ac:picMk id="5" creationId="{E785E706-898E-DC12-2276-C8E4B4B5596A}"/>
          </ac:picMkLst>
        </pc:picChg>
        <pc:cxnChg chg="add mod">
          <ac:chgData name="Jenny Toerien" userId="5a166c0d-fc55-4e4d-8a88-6977aa8a270d" providerId="ADAL" clId="{46CE760E-BD99-5C46-90BB-BAEAA60B09B5}" dt="2023-06-06T23:52:43.395" v="1846" actId="167"/>
          <ac:cxnSpMkLst>
            <pc:docMk/>
            <pc:sldMk cId="109857222" sldId="256"/>
            <ac:cxnSpMk id="24" creationId="{EAE7A039-F957-91FB-F2A8-3DB9F52F1E2B}"/>
          </ac:cxnSpMkLst>
        </pc:cxnChg>
      </pc:sldChg>
      <pc:sldChg chg="addSp delSp modSp mod">
        <pc:chgData name="Jenny Toerien" userId="5a166c0d-fc55-4e4d-8a88-6977aa8a270d" providerId="ADAL" clId="{46CE760E-BD99-5C46-90BB-BAEAA60B09B5}" dt="2023-06-11T23:45:36.137" v="4138" actId="113"/>
        <pc:sldMkLst>
          <pc:docMk/>
          <pc:sldMk cId="3783683289" sldId="381"/>
        </pc:sldMkLst>
        <pc:spChg chg="mod">
          <ac:chgData name="Jenny Toerien" userId="5a166c0d-fc55-4e4d-8a88-6977aa8a270d" providerId="ADAL" clId="{46CE760E-BD99-5C46-90BB-BAEAA60B09B5}" dt="2023-06-11T23:43:59.897" v="4126" actId="1076"/>
          <ac:spMkLst>
            <pc:docMk/>
            <pc:sldMk cId="3783683289" sldId="381"/>
            <ac:spMk id="2" creationId="{DB8C70D8-0A06-496C-AB06-87843D03CDE9}"/>
          </ac:spMkLst>
        </pc:spChg>
        <pc:spChg chg="add mod">
          <ac:chgData name="Jenny Toerien" userId="5a166c0d-fc55-4e4d-8a88-6977aa8a270d" providerId="ADAL" clId="{46CE760E-BD99-5C46-90BB-BAEAA60B09B5}" dt="2023-06-11T23:45:08.138" v="4137" actId="14100"/>
          <ac:spMkLst>
            <pc:docMk/>
            <pc:sldMk cId="3783683289" sldId="381"/>
            <ac:spMk id="3" creationId="{5AE69417-EBE1-9B5A-F89E-0DEE4728DA3E}"/>
          </ac:spMkLst>
        </pc:spChg>
        <pc:spChg chg="mod">
          <ac:chgData name="Jenny Toerien" userId="5a166c0d-fc55-4e4d-8a88-6977aa8a270d" providerId="ADAL" clId="{46CE760E-BD99-5C46-90BB-BAEAA60B09B5}" dt="2023-06-11T23:45:36.137" v="4138" actId="113"/>
          <ac:spMkLst>
            <pc:docMk/>
            <pc:sldMk cId="3783683289" sldId="381"/>
            <ac:spMk id="6" creationId="{FA209058-304E-D1D6-29AA-4861505BEE24}"/>
          </ac:spMkLst>
        </pc:spChg>
        <pc:graphicFrameChg chg="del mod">
          <ac:chgData name="Jenny Toerien" userId="5a166c0d-fc55-4e4d-8a88-6977aa8a270d" providerId="ADAL" clId="{46CE760E-BD99-5C46-90BB-BAEAA60B09B5}" dt="2023-06-11T23:39:23.958" v="4037" actId="478"/>
          <ac:graphicFrameMkLst>
            <pc:docMk/>
            <pc:sldMk cId="3783683289" sldId="381"/>
            <ac:graphicFrameMk id="5" creationId="{FB28A118-2622-5B4C-9342-7A6754C6678B}"/>
          </ac:graphicFrameMkLst>
        </pc:graphicFrameChg>
      </pc:sldChg>
      <pc:sldChg chg="modSp mod ord">
        <pc:chgData name="Jenny Toerien" userId="5a166c0d-fc55-4e4d-8a88-6977aa8a270d" providerId="ADAL" clId="{46CE760E-BD99-5C46-90BB-BAEAA60B09B5}" dt="2023-06-16T00:30:53.820" v="4175" actId="20577"/>
        <pc:sldMkLst>
          <pc:docMk/>
          <pc:sldMk cId="1131107879" sldId="391"/>
        </pc:sldMkLst>
        <pc:spChg chg="mod">
          <ac:chgData name="Jenny Toerien" userId="5a166c0d-fc55-4e4d-8a88-6977aa8a270d" providerId="ADAL" clId="{46CE760E-BD99-5C46-90BB-BAEAA60B09B5}" dt="2023-06-16T00:30:53.820" v="4175" actId="20577"/>
          <ac:spMkLst>
            <pc:docMk/>
            <pc:sldMk cId="1131107879" sldId="391"/>
            <ac:spMk id="2" creationId="{DB8C70D8-0A06-496C-AB06-87843D03CDE9}"/>
          </ac:spMkLst>
        </pc:spChg>
      </pc:sldChg>
      <pc:sldChg chg="delSp modSp mod ord">
        <pc:chgData name="Jenny Toerien" userId="5a166c0d-fc55-4e4d-8a88-6977aa8a270d" providerId="ADAL" clId="{46CE760E-BD99-5C46-90BB-BAEAA60B09B5}" dt="2023-06-16T00:57:17.323" v="5028" actId="14100"/>
        <pc:sldMkLst>
          <pc:docMk/>
          <pc:sldMk cId="3794298826" sldId="392"/>
        </pc:sldMkLst>
        <pc:spChg chg="mod">
          <ac:chgData name="Jenny Toerien" userId="5a166c0d-fc55-4e4d-8a88-6977aa8a270d" providerId="ADAL" clId="{46CE760E-BD99-5C46-90BB-BAEAA60B09B5}" dt="2023-06-16T00:34:27.024" v="4313" actId="1076"/>
          <ac:spMkLst>
            <pc:docMk/>
            <pc:sldMk cId="3794298826" sldId="392"/>
            <ac:spMk id="2" creationId="{DB8C70D8-0A06-496C-AB06-87843D03CDE9}"/>
          </ac:spMkLst>
        </pc:spChg>
        <pc:spChg chg="mod">
          <ac:chgData name="Jenny Toerien" userId="5a166c0d-fc55-4e4d-8a88-6977aa8a270d" providerId="ADAL" clId="{46CE760E-BD99-5C46-90BB-BAEAA60B09B5}" dt="2023-06-16T00:57:17.323" v="5028" actId="14100"/>
          <ac:spMkLst>
            <pc:docMk/>
            <pc:sldMk cId="3794298826" sldId="392"/>
            <ac:spMk id="6" creationId="{FA209058-304E-D1D6-29AA-4861505BEE24}"/>
          </ac:spMkLst>
        </pc:spChg>
        <pc:graphicFrameChg chg="del mod">
          <ac:chgData name="Jenny Toerien" userId="5a166c0d-fc55-4e4d-8a88-6977aa8a270d" providerId="ADAL" clId="{46CE760E-BD99-5C46-90BB-BAEAA60B09B5}" dt="2023-06-16T00:33:59.320" v="4303" actId="478"/>
          <ac:graphicFrameMkLst>
            <pc:docMk/>
            <pc:sldMk cId="3794298826" sldId="392"/>
            <ac:graphicFrameMk id="5" creationId="{FB28A118-2622-5B4C-9342-7A6754C6678B}"/>
          </ac:graphicFrameMkLst>
        </pc:graphicFrameChg>
      </pc:sldChg>
      <pc:sldChg chg="addSp delSp modSp mod modAnim">
        <pc:chgData name="Jenny Toerien" userId="5a166c0d-fc55-4e4d-8a88-6977aa8a270d" providerId="ADAL" clId="{46CE760E-BD99-5C46-90BB-BAEAA60B09B5}" dt="2023-06-19T00:26:42.899" v="5103"/>
        <pc:sldMkLst>
          <pc:docMk/>
          <pc:sldMk cId="1590387441" sldId="393"/>
        </pc:sldMkLst>
        <pc:spChg chg="mod">
          <ac:chgData name="Jenny Toerien" userId="5a166c0d-fc55-4e4d-8a88-6977aa8a270d" providerId="ADAL" clId="{46CE760E-BD99-5C46-90BB-BAEAA60B09B5}" dt="2023-06-19T00:21:43.444" v="5044" actId="1076"/>
          <ac:spMkLst>
            <pc:docMk/>
            <pc:sldMk cId="1590387441" sldId="393"/>
            <ac:spMk id="2" creationId="{DB8C70D8-0A06-496C-AB06-87843D03CDE9}"/>
          </ac:spMkLst>
        </pc:spChg>
        <pc:spChg chg="add mod">
          <ac:chgData name="Jenny Toerien" userId="5a166c0d-fc55-4e4d-8a88-6977aa8a270d" providerId="ADAL" clId="{46CE760E-BD99-5C46-90BB-BAEAA60B09B5}" dt="2023-06-19T00:22:58.303" v="5051"/>
          <ac:spMkLst>
            <pc:docMk/>
            <pc:sldMk cId="1590387441" sldId="393"/>
            <ac:spMk id="4" creationId="{B1BD7999-81A8-5309-BF77-902D0155D36C}"/>
          </ac:spMkLst>
        </pc:spChg>
        <pc:spChg chg="del">
          <ac:chgData name="Jenny Toerien" userId="5a166c0d-fc55-4e4d-8a88-6977aa8a270d" providerId="ADAL" clId="{46CE760E-BD99-5C46-90BB-BAEAA60B09B5}" dt="2023-06-19T00:21:21.023" v="5035" actId="478"/>
          <ac:spMkLst>
            <pc:docMk/>
            <pc:sldMk cId="1590387441" sldId="393"/>
            <ac:spMk id="6" creationId="{FA209058-304E-D1D6-29AA-4861505BEE24}"/>
          </ac:spMkLst>
        </pc:spChg>
        <pc:spChg chg="add mod">
          <ac:chgData name="Jenny Toerien" userId="5a166c0d-fc55-4e4d-8a88-6977aa8a270d" providerId="ADAL" clId="{46CE760E-BD99-5C46-90BB-BAEAA60B09B5}" dt="2023-06-19T00:24:11.388" v="5068" actId="1076"/>
          <ac:spMkLst>
            <pc:docMk/>
            <pc:sldMk cId="1590387441" sldId="393"/>
            <ac:spMk id="8" creationId="{62F2112E-21BD-E245-7872-8FE790EB9354}"/>
          </ac:spMkLst>
        </pc:spChg>
        <pc:spChg chg="add mod">
          <ac:chgData name="Jenny Toerien" userId="5a166c0d-fc55-4e4d-8a88-6977aa8a270d" providerId="ADAL" clId="{46CE760E-BD99-5C46-90BB-BAEAA60B09B5}" dt="2023-06-19T00:24:32.231" v="5070" actId="1076"/>
          <ac:spMkLst>
            <pc:docMk/>
            <pc:sldMk cId="1590387441" sldId="393"/>
            <ac:spMk id="9" creationId="{654C0F2E-6952-C394-EFCB-070C20FEAF62}"/>
          </ac:spMkLst>
        </pc:spChg>
        <pc:spChg chg="add mod">
          <ac:chgData name="Jenny Toerien" userId="5a166c0d-fc55-4e4d-8a88-6977aa8a270d" providerId="ADAL" clId="{46CE760E-BD99-5C46-90BB-BAEAA60B09B5}" dt="2023-06-19T00:24:52.414" v="5072" actId="1076"/>
          <ac:spMkLst>
            <pc:docMk/>
            <pc:sldMk cId="1590387441" sldId="393"/>
            <ac:spMk id="10" creationId="{4D3B5358-7BEC-F75A-AA73-F25B4FA832C0}"/>
          </ac:spMkLst>
        </pc:spChg>
        <pc:spChg chg="add mod">
          <ac:chgData name="Jenny Toerien" userId="5a166c0d-fc55-4e4d-8a88-6977aa8a270d" providerId="ADAL" clId="{46CE760E-BD99-5C46-90BB-BAEAA60B09B5}" dt="2023-06-19T00:25:18.386" v="5074" actId="1076"/>
          <ac:spMkLst>
            <pc:docMk/>
            <pc:sldMk cId="1590387441" sldId="393"/>
            <ac:spMk id="11" creationId="{B888F618-36E9-D823-226E-582F3ECA268D}"/>
          </ac:spMkLst>
        </pc:spChg>
        <pc:spChg chg="add mod">
          <ac:chgData name="Jenny Toerien" userId="5a166c0d-fc55-4e4d-8a88-6977aa8a270d" providerId="ADAL" clId="{46CE760E-BD99-5C46-90BB-BAEAA60B09B5}" dt="2023-06-19T00:25:39.328" v="5075"/>
          <ac:spMkLst>
            <pc:docMk/>
            <pc:sldMk cId="1590387441" sldId="393"/>
            <ac:spMk id="12" creationId="{F786B1FF-EE74-3B7E-946F-4FBDD8345D5A}"/>
          </ac:spMkLst>
        </pc:spChg>
        <pc:spChg chg="add mod">
          <ac:chgData name="Jenny Toerien" userId="5a166c0d-fc55-4e4d-8a88-6977aa8a270d" providerId="ADAL" clId="{46CE760E-BD99-5C46-90BB-BAEAA60B09B5}" dt="2023-06-19T00:25:56.685" v="5097" actId="1076"/>
          <ac:spMkLst>
            <pc:docMk/>
            <pc:sldMk cId="1590387441" sldId="393"/>
            <ac:spMk id="13" creationId="{21029542-2BBA-5361-FFEA-D75840DA404D}"/>
          </ac:spMkLst>
        </pc:spChg>
        <pc:spChg chg="del">
          <ac:chgData name="Jenny Toerien" userId="5a166c0d-fc55-4e4d-8a88-6977aa8a270d" providerId="ADAL" clId="{46CE760E-BD99-5C46-90BB-BAEAA60B09B5}" dt="2023-06-19T00:21:39.755" v="5043" actId="478"/>
          <ac:spMkLst>
            <pc:docMk/>
            <pc:sldMk cId="1590387441" sldId="393"/>
            <ac:spMk id="116" creationId="{6968814A-1A9F-4B77-E3A0-95A9F094F5DF}"/>
          </ac:spMkLst>
        </pc:spChg>
        <pc:graphicFrameChg chg="del mod">
          <ac:chgData name="Jenny Toerien" userId="5a166c0d-fc55-4e4d-8a88-6977aa8a270d" providerId="ADAL" clId="{46CE760E-BD99-5C46-90BB-BAEAA60B09B5}" dt="2023-06-19T00:21:17.363" v="5034" actId="478"/>
          <ac:graphicFrameMkLst>
            <pc:docMk/>
            <pc:sldMk cId="1590387441" sldId="393"/>
            <ac:graphicFrameMk id="5" creationId="{FB28A118-2622-5B4C-9342-7A6754C6678B}"/>
          </ac:graphicFrameMkLst>
        </pc:graphicFrameChg>
        <pc:picChg chg="add mod">
          <ac:chgData name="Jenny Toerien" userId="5a166c0d-fc55-4e4d-8a88-6977aa8a270d" providerId="ADAL" clId="{46CE760E-BD99-5C46-90BB-BAEAA60B09B5}" dt="2023-06-19T00:21:48.155" v="5046" actId="14100"/>
          <ac:picMkLst>
            <pc:docMk/>
            <pc:sldMk cId="1590387441" sldId="393"/>
            <ac:picMk id="3" creationId="{A1D780FB-2C63-E924-3995-9F31AD12300C}"/>
          </ac:picMkLst>
        </pc:picChg>
      </pc:sldChg>
      <pc:sldChg chg="del">
        <pc:chgData name="Jenny Toerien" userId="5a166c0d-fc55-4e4d-8a88-6977aa8a270d" providerId="ADAL" clId="{46CE760E-BD99-5C46-90BB-BAEAA60B09B5}" dt="2023-06-15T22:02:03.081" v="4164" actId="2696"/>
        <pc:sldMkLst>
          <pc:docMk/>
          <pc:sldMk cId="3063734165" sldId="403"/>
        </pc:sldMkLst>
      </pc:sldChg>
      <pc:sldChg chg="del">
        <pc:chgData name="Jenny Toerien" userId="5a166c0d-fc55-4e4d-8a88-6977aa8a270d" providerId="ADAL" clId="{46CE760E-BD99-5C46-90BB-BAEAA60B09B5}" dt="2023-06-06T23:32:36.124" v="1272" actId="2696"/>
        <pc:sldMkLst>
          <pc:docMk/>
          <pc:sldMk cId="3991021318" sldId="405"/>
        </pc:sldMkLst>
      </pc:sldChg>
      <pc:sldChg chg="addSp delSp modSp mod">
        <pc:chgData name="Jenny Toerien" userId="5a166c0d-fc55-4e4d-8a88-6977aa8a270d" providerId="ADAL" clId="{46CE760E-BD99-5C46-90BB-BAEAA60B09B5}" dt="2023-06-12T00:01:05.396" v="4154" actId="1076"/>
        <pc:sldMkLst>
          <pc:docMk/>
          <pc:sldMk cId="1626041851" sldId="407"/>
        </pc:sldMkLst>
        <pc:spChg chg="del">
          <ac:chgData name="Jenny Toerien" userId="5a166c0d-fc55-4e4d-8a88-6977aa8a270d" providerId="ADAL" clId="{46CE760E-BD99-5C46-90BB-BAEAA60B09B5}" dt="2023-06-11T23:47:00.904" v="4139" actId="478"/>
          <ac:spMkLst>
            <pc:docMk/>
            <pc:sldMk cId="1626041851" sldId="407"/>
            <ac:spMk id="3" creationId="{851A6777-D63C-BFE7-6162-47DFE2C9B7ED}"/>
          </ac:spMkLst>
        </pc:spChg>
        <pc:spChg chg="add del">
          <ac:chgData name="Jenny Toerien" userId="5a166c0d-fc55-4e4d-8a88-6977aa8a270d" providerId="ADAL" clId="{46CE760E-BD99-5C46-90BB-BAEAA60B09B5}" dt="2023-06-11T23:59:59.579" v="4142" actId="478"/>
          <ac:spMkLst>
            <pc:docMk/>
            <pc:sldMk cId="1626041851" sldId="407"/>
            <ac:spMk id="4" creationId="{82DB6864-A1DF-E11A-B873-9F3DD2DECA5E}"/>
          </ac:spMkLst>
        </pc:spChg>
        <pc:spChg chg="add mod">
          <ac:chgData name="Jenny Toerien" userId="5a166c0d-fc55-4e4d-8a88-6977aa8a270d" providerId="ADAL" clId="{46CE760E-BD99-5C46-90BB-BAEAA60B09B5}" dt="2023-06-12T00:01:04.084" v="4153" actId="1076"/>
          <ac:spMkLst>
            <pc:docMk/>
            <pc:sldMk cId="1626041851" sldId="407"/>
            <ac:spMk id="6" creationId="{831D7058-1D6A-53EF-B183-4D86A5ED13BB}"/>
          </ac:spMkLst>
        </pc:spChg>
        <pc:picChg chg="add mod">
          <ac:chgData name="Jenny Toerien" userId="5a166c0d-fc55-4e4d-8a88-6977aa8a270d" providerId="ADAL" clId="{46CE760E-BD99-5C46-90BB-BAEAA60B09B5}" dt="2023-06-12T00:01:05.396" v="4154" actId="1076"/>
          <ac:picMkLst>
            <pc:docMk/>
            <pc:sldMk cId="1626041851" sldId="407"/>
            <ac:picMk id="5" creationId="{E0C96D45-B367-110E-7646-5C736D0882E0}"/>
          </ac:picMkLst>
        </pc:picChg>
      </pc:sldChg>
      <pc:sldChg chg="del">
        <pc:chgData name="Jenny Toerien" userId="5a166c0d-fc55-4e4d-8a88-6977aa8a270d" providerId="ADAL" clId="{46CE760E-BD99-5C46-90BB-BAEAA60B09B5}" dt="2023-06-15T22:02:22.702" v="4166" actId="2696"/>
        <pc:sldMkLst>
          <pc:docMk/>
          <pc:sldMk cId="3922524154" sldId="412"/>
        </pc:sldMkLst>
      </pc:sldChg>
      <pc:sldChg chg="del">
        <pc:chgData name="Jenny Toerien" userId="5a166c0d-fc55-4e4d-8a88-6977aa8a270d" providerId="ADAL" clId="{46CE760E-BD99-5C46-90BB-BAEAA60B09B5}" dt="2023-06-11T21:36:15.220" v="1939" actId="2696"/>
        <pc:sldMkLst>
          <pc:docMk/>
          <pc:sldMk cId="1517542833" sldId="413"/>
        </pc:sldMkLst>
      </pc:sldChg>
      <pc:sldChg chg="addSp delSp modSp add mod">
        <pc:chgData name="Jenny Toerien" userId="5a166c0d-fc55-4e4d-8a88-6977aa8a270d" providerId="ADAL" clId="{46CE760E-BD99-5C46-90BB-BAEAA60B09B5}" dt="2023-06-11T22:02:02.867" v="2270" actId="14100"/>
        <pc:sldMkLst>
          <pc:docMk/>
          <pc:sldMk cId="3552641367" sldId="413"/>
        </pc:sldMkLst>
        <pc:spChg chg="add del mod">
          <ac:chgData name="Jenny Toerien" userId="5a166c0d-fc55-4e4d-8a88-6977aa8a270d" providerId="ADAL" clId="{46CE760E-BD99-5C46-90BB-BAEAA60B09B5}" dt="2023-06-11T22:01:13.748" v="2263" actId="478"/>
          <ac:spMkLst>
            <pc:docMk/>
            <pc:sldMk cId="3552641367" sldId="413"/>
            <ac:spMk id="2" creationId="{C2C3E0AC-FEDD-867A-0D8E-F3D103BF7D93}"/>
          </ac:spMkLst>
        </pc:spChg>
        <pc:spChg chg="mod">
          <ac:chgData name="Jenny Toerien" userId="5a166c0d-fc55-4e4d-8a88-6977aa8a270d" providerId="ADAL" clId="{46CE760E-BD99-5C46-90BB-BAEAA60B09B5}" dt="2023-06-11T21:58:45.291" v="2037" actId="208"/>
          <ac:spMkLst>
            <pc:docMk/>
            <pc:sldMk cId="3552641367" sldId="413"/>
            <ac:spMk id="11" creationId="{4D6C0624-CBAF-C777-E828-2A213CE0C34E}"/>
          </ac:spMkLst>
        </pc:spChg>
        <pc:spChg chg="mod">
          <ac:chgData name="Jenny Toerien" userId="5a166c0d-fc55-4e4d-8a88-6977aa8a270d" providerId="ADAL" clId="{46CE760E-BD99-5C46-90BB-BAEAA60B09B5}" dt="2023-06-11T21:59:27.915" v="2043" actId="207"/>
          <ac:spMkLst>
            <pc:docMk/>
            <pc:sldMk cId="3552641367" sldId="413"/>
            <ac:spMk id="12" creationId="{EE926A67-2157-F6A3-08E0-A917B6A06395}"/>
          </ac:spMkLst>
        </pc:spChg>
        <pc:spChg chg="mod">
          <ac:chgData name="Jenny Toerien" userId="5a166c0d-fc55-4e4d-8a88-6977aa8a270d" providerId="ADAL" clId="{46CE760E-BD99-5C46-90BB-BAEAA60B09B5}" dt="2023-06-11T22:00:58.682" v="2260" actId="20577"/>
          <ac:spMkLst>
            <pc:docMk/>
            <pc:sldMk cId="3552641367" sldId="413"/>
            <ac:spMk id="23" creationId="{BCDBDD87-04DC-AE98-567E-44032FDF06F8}"/>
          </ac:spMkLst>
        </pc:spChg>
        <pc:spChg chg="mod">
          <ac:chgData name="Jenny Toerien" userId="5a166c0d-fc55-4e4d-8a88-6977aa8a270d" providerId="ADAL" clId="{46CE760E-BD99-5C46-90BB-BAEAA60B09B5}" dt="2023-06-11T22:01:10.423" v="2262" actId="14100"/>
          <ac:spMkLst>
            <pc:docMk/>
            <pc:sldMk cId="3552641367" sldId="413"/>
            <ac:spMk id="25" creationId="{BC2846F7-3225-8BA6-B5F1-9E4B03C3D4FE}"/>
          </ac:spMkLst>
        </pc:spChg>
        <pc:spChg chg="mod">
          <ac:chgData name="Jenny Toerien" userId="5a166c0d-fc55-4e4d-8a88-6977aa8a270d" providerId="ADAL" clId="{46CE760E-BD99-5C46-90BB-BAEAA60B09B5}" dt="2023-06-11T21:37:02.207" v="2027" actId="20577"/>
          <ac:spMkLst>
            <pc:docMk/>
            <pc:sldMk cId="3552641367" sldId="413"/>
            <ac:spMk id="29" creationId="{5E4F0803-D325-9B19-6747-126EED201D1C}"/>
          </ac:spMkLst>
        </pc:spChg>
        <pc:cxnChg chg="add del mod">
          <ac:chgData name="Jenny Toerien" userId="5a166c0d-fc55-4e4d-8a88-6977aa8a270d" providerId="ADAL" clId="{46CE760E-BD99-5C46-90BB-BAEAA60B09B5}" dt="2023-06-11T22:01:33.168" v="2266" actId="478"/>
          <ac:cxnSpMkLst>
            <pc:docMk/>
            <pc:sldMk cId="3552641367" sldId="413"/>
            <ac:cxnSpMk id="4" creationId="{18D7737D-A3DF-C579-AFD7-55F46D76C1CA}"/>
          </ac:cxnSpMkLst>
        </pc:cxnChg>
        <pc:cxnChg chg="add mod">
          <ac:chgData name="Jenny Toerien" userId="5a166c0d-fc55-4e4d-8a88-6977aa8a270d" providerId="ADAL" clId="{46CE760E-BD99-5C46-90BB-BAEAA60B09B5}" dt="2023-06-11T22:02:02.867" v="2270" actId="14100"/>
          <ac:cxnSpMkLst>
            <pc:docMk/>
            <pc:sldMk cId="3552641367" sldId="413"/>
            <ac:cxnSpMk id="7" creationId="{FE7EC443-ED51-F304-B193-496041B8B289}"/>
          </ac:cxnSpMkLst>
        </pc:cxnChg>
      </pc:sldChg>
      <pc:sldChg chg="modSp mod">
        <pc:chgData name="Jenny Toerien" userId="5a166c0d-fc55-4e4d-8a88-6977aa8a270d" providerId="ADAL" clId="{46CE760E-BD99-5C46-90BB-BAEAA60B09B5}" dt="2023-06-16T00:32:02.020" v="4300" actId="20577"/>
        <pc:sldMkLst>
          <pc:docMk/>
          <pc:sldMk cId="999908415" sldId="414"/>
        </pc:sldMkLst>
        <pc:spChg chg="mod">
          <ac:chgData name="Jenny Toerien" userId="5a166c0d-fc55-4e4d-8a88-6977aa8a270d" providerId="ADAL" clId="{46CE760E-BD99-5C46-90BB-BAEAA60B09B5}" dt="2023-06-16T00:31:18.837" v="4205" actId="20577"/>
          <ac:spMkLst>
            <pc:docMk/>
            <pc:sldMk cId="999908415" sldId="414"/>
            <ac:spMk id="3" creationId="{19CB0706-FCAC-09F3-53B6-8C9CF64E6E1A}"/>
          </ac:spMkLst>
        </pc:spChg>
        <pc:spChg chg="mod">
          <ac:chgData name="Jenny Toerien" userId="5a166c0d-fc55-4e4d-8a88-6977aa8a270d" providerId="ADAL" clId="{46CE760E-BD99-5C46-90BB-BAEAA60B09B5}" dt="2023-06-16T00:32:02.020" v="4300" actId="20577"/>
          <ac:spMkLst>
            <pc:docMk/>
            <pc:sldMk cId="999908415" sldId="414"/>
            <ac:spMk id="4" creationId="{B035011B-A218-25B8-103F-BCF63DBA4F71}"/>
          </ac:spMkLst>
        </pc:spChg>
      </pc:sldChg>
      <pc:sldChg chg="modAnim modNotesTx">
        <pc:chgData name="Jenny Toerien" userId="5a166c0d-fc55-4e4d-8a88-6977aa8a270d" providerId="ADAL" clId="{46CE760E-BD99-5C46-90BB-BAEAA60B09B5}" dt="2023-06-06T23:34:52.563" v="1285"/>
        <pc:sldMkLst>
          <pc:docMk/>
          <pc:sldMk cId="2160516039" sldId="417"/>
        </pc:sldMkLst>
      </pc:sldChg>
      <pc:sldChg chg="addSp delSp modSp mod ord">
        <pc:chgData name="Jenny Toerien" userId="5a166c0d-fc55-4e4d-8a88-6977aa8a270d" providerId="ADAL" clId="{46CE760E-BD99-5C46-90BB-BAEAA60B09B5}" dt="2023-06-06T23:57:56.947" v="1934" actId="113"/>
        <pc:sldMkLst>
          <pc:docMk/>
          <pc:sldMk cId="2329323935" sldId="421"/>
        </pc:sldMkLst>
        <pc:spChg chg="mod">
          <ac:chgData name="Jenny Toerien" userId="5a166c0d-fc55-4e4d-8a88-6977aa8a270d" providerId="ADAL" clId="{46CE760E-BD99-5C46-90BB-BAEAA60B09B5}" dt="2023-06-06T23:57:33.569" v="1933" actId="14861"/>
          <ac:spMkLst>
            <pc:docMk/>
            <pc:sldMk cId="2329323935" sldId="421"/>
            <ac:spMk id="2" creationId="{DF30B614-3F84-A20B-FD40-D42043F38673}"/>
          </ac:spMkLst>
        </pc:spChg>
        <pc:spChg chg="mod">
          <ac:chgData name="Jenny Toerien" userId="5a166c0d-fc55-4e4d-8a88-6977aa8a270d" providerId="ADAL" clId="{46CE760E-BD99-5C46-90BB-BAEAA60B09B5}" dt="2023-06-06T23:57:56.947" v="1934" actId="113"/>
          <ac:spMkLst>
            <pc:docMk/>
            <pc:sldMk cId="2329323935" sldId="421"/>
            <ac:spMk id="3" creationId="{49C97081-1DBD-73AC-8E7E-89F1522C4456}"/>
          </ac:spMkLst>
        </pc:spChg>
        <pc:spChg chg="add del mod">
          <ac:chgData name="Jenny Toerien" userId="5a166c0d-fc55-4e4d-8a88-6977aa8a270d" providerId="ADAL" clId="{46CE760E-BD99-5C46-90BB-BAEAA60B09B5}" dt="2023-06-06T23:37:41.658" v="1302" actId="478"/>
          <ac:spMkLst>
            <pc:docMk/>
            <pc:sldMk cId="2329323935" sldId="421"/>
            <ac:spMk id="4" creationId="{87EF959B-EAC6-04AE-0AFA-3D372FC48D38}"/>
          </ac:spMkLst>
        </pc:spChg>
      </pc:sldChg>
      <pc:sldChg chg="addSp delSp modSp add mod modNotesTx">
        <pc:chgData name="Jenny Toerien" userId="5a166c0d-fc55-4e4d-8a88-6977aa8a270d" providerId="ADAL" clId="{46CE760E-BD99-5C46-90BB-BAEAA60B09B5}" dt="2023-06-06T23:26:55.404" v="953" actId="313"/>
        <pc:sldMkLst>
          <pc:docMk/>
          <pc:sldMk cId="2691914594" sldId="422"/>
        </pc:sldMkLst>
        <pc:spChg chg="del">
          <ac:chgData name="Jenny Toerien" userId="5a166c0d-fc55-4e4d-8a88-6977aa8a270d" providerId="ADAL" clId="{46CE760E-BD99-5C46-90BB-BAEAA60B09B5}" dt="2023-06-06T23:06:25.512" v="2" actId="478"/>
          <ac:spMkLst>
            <pc:docMk/>
            <pc:sldMk cId="2691914594" sldId="422"/>
            <ac:spMk id="2" creationId="{DF30B614-3F84-A20B-FD40-D42043F38673}"/>
          </ac:spMkLst>
        </pc:spChg>
        <pc:spChg chg="del">
          <ac:chgData name="Jenny Toerien" userId="5a166c0d-fc55-4e4d-8a88-6977aa8a270d" providerId="ADAL" clId="{46CE760E-BD99-5C46-90BB-BAEAA60B09B5}" dt="2023-06-06T23:06:27.701" v="3" actId="478"/>
          <ac:spMkLst>
            <pc:docMk/>
            <pc:sldMk cId="2691914594" sldId="422"/>
            <ac:spMk id="3" creationId="{49C97081-1DBD-73AC-8E7E-89F1522C4456}"/>
          </ac:spMkLst>
        </pc:spChg>
        <pc:spChg chg="add del mod">
          <ac:chgData name="Jenny Toerien" userId="5a166c0d-fc55-4e4d-8a88-6977aa8a270d" providerId="ADAL" clId="{46CE760E-BD99-5C46-90BB-BAEAA60B09B5}" dt="2023-06-06T23:07:10.132" v="5"/>
          <ac:spMkLst>
            <pc:docMk/>
            <pc:sldMk cId="2691914594" sldId="422"/>
            <ac:spMk id="5" creationId="{7E0574CC-75B5-8AD5-9A42-69A34DDC90D5}"/>
          </ac:spMkLst>
        </pc:spChg>
        <pc:spChg chg="add mod">
          <ac:chgData name="Jenny Toerien" userId="5a166c0d-fc55-4e4d-8a88-6977aa8a270d" providerId="ADAL" clId="{46CE760E-BD99-5C46-90BB-BAEAA60B09B5}" dt="2023-06-06T23:25:05.926" v="682" actId="255"/>
          <ac:spMkLst>
            <pc:docMk/>
            <pc:sldMk cId="2691914594" sldId="422"/>
            <ac:spMk id="7" creationId="{EC5357BD-F154-0473-458B-5AF44524B1CE}"/>
          </ac:spMkLst>
        </pc:spChg>
        <pc:graphicFrameChg chg="add del mod">
          <ac:chgData name="Jenny Toerien" userId="5a166c0d-fc55-4e4d-8a88-6977aa8a270d" providerId="ADAL" clId="{46CE760E-BD99-5C46-90BB-BAEAA60B09B5}" dt="2023-06-06T23:07:10.132" v="5"/>
          <ac:graphicFrameMkLst>
            <pc:docMk/>
            <pc:sldMk cId="2691914594" sldId="422"/>
            <ac:graphicFrameMk id="4" creationId="{03DAECEE-08F6-C107-BCCC-59029FF5FCF4}"/>
          </ac:graphicFrameMkLst>
        </pc:graphicFrameChg>
        <pc:picChg chg="add mod">
          <ac:chgData name="Jenny Toerien" userId="5a166c0d-fc55-4e4d-8a88-6977aa8a270d" providerId="ADAL" clId="{46CE760E-BD99-5C46-90BB-BAEAA60B09B5}" dt="2023-06-06T23:07:53.337" v="8" actId="14100"/>
          <ac:picMkLst>
            <pc:docMk/>
            <pc:sldMk cId="2691914594" sldId="422"/>
            <ac:picMk id="6" creationId="{1DD4112B-7F31-BD28-0BC8-671161CB5D1C}"/>
          </ac:picMkLst>
        </pc:picChg>
      </pc:sldChg>
      <pc:sldChg chg="addSp delSp modSp add mod modNotesTx">
        <pc:chgData name="Jenny Toerien" userId="5a166c0d-fc55-4e4d-8a88-6977aa8a270d" providerId="ADAL" clId="{46CE760E-BD99-5C46-90BB-BAEAA60B09B5}" dt="2023-06-06T23:53:44.262" v="1863" actId="1076"/>
        <pc:sldMkLst>
          <pc:docMk/>
          <pc:sldMk cId="4293513571" sldId="423"/>
        </pc:sldMkLst>
        <pc:spChg chg="add mod">
          <ac:chgData name="Jenny Toerien" userId="5a166c0d-fc55-4e4d-8a88-6977aa8a270d" providerId="ADAL" clId="{46CE760E-BD99-5C46-90BB-BAEAA60B09B5}" dt="2023-06-06T23:53:38.496" v="1860" actId="20577"/>
          <ac:spMkLst>
            <pc:docMk/>
            <pc:sldMk cId="4293513571" sldId="423"/>
            <ac:spMk id="5" creationId="{9120BD98-3FC4-7137-F2D2-A6FDFDF49F33}"/>
          </ac:spMkLst>
        </pc:spChg>
        <pc:picChg chg="add mod modCrop">
          <ac:chgData name="Jenny Toerien" userId="5a166c0d-fc55-4e4d-8a88-6977aa8a270d" providerId="ADAL" clId="{46CE760E-BD99-5C46-90BB-BAEAA60B09B5}" dt="2023-06-06T23:53:44.262" v="1863" actId="1076"/>
          <ac:picMkLst>
            <pc:docMk/>
            <pc:sldMk cId="4293513571" sldId="423"/>
            <ac:picMk id="2" creationId="{1EC8CC62-95AE-522A-45BA-1860E2E6F6A3}"/>
          </ac:picMkLst>
        </pc:picChg>
        <pc:picChg chg="add del mod modCrop">
          <ac:chgData name="Jenny Toerien" userId="5a166c0d-fc55-4e4d-8a88-6977aa8a270d" providerId="ADAL" clId="{46CE760E-BD99-5C46-90BB-BAEAA60B09B5}" dt="2023-06-06T23:10:44.472" v="23" actId="478"/>
          <ac:picMkLst>
            <pc:docMk/>
            <pc:sldMk cId="4293513571" sldId="423"/>
            <ac:picMk id="3" creationId="{BE6C7D6D-9070-D594-5E19-DE6C11F2D72F}"/>
          </ac:picMkLst>
        </pc:picChg>
        <pc:picChg chg="add mod">
          <ac:chgData name="Jenny Toerien" userId="5a166c0d-fc55-4e4d-8a88-6977aa8a270d" providerId="ADAL" clId="{46CE760E-BD99-5C46-90BB-BAEAA60B09B5}" dt="2023-06-06T23:53:42.655" v="1862" actId="1076"/>
          <ac:picMkLst>
            <pc:docMk/>
            <pc:sldMk cId="4293513571" sldId="423"/>
            <ac:picMk id="4" creationId="{82C873F3-CB9C-9298-9A8A-94EFBEC405F0}"/>
          </ac:picMkLst>
        </pc:picChg>
        <pc:picChg chg="del">
          <ac:chgData name="Jenny Toerien" userId="5a166c0d-fc55-4e4d-8a88-6977aa8a270d" providerId="ADAL" clId="{46CE760E-BD99-5C46-90BB-BAEAA60B09B5}" dt="2023-06-06T23:09:31.495" v="10" actId="478"/>
          <ac:picMkLst>
            <pc:docMk/>
            <pc:sldMk cId="4293513571" sldId="423"/>
            <ac:picMk id="6" creationId="{1DD4112B-7F31-BD28-0BC8-671161CB5D1C}"/>
          </ac:picMkLst>
        </pc:picChg>
      </pc:sldChg>
      <pc:sldChg chg="addSp modSp add mod modAnim modNotesTx">
        <pc:chgData name="Jenny Toerien" userId="5a166c0d-fc55-4e4d-8a88-6977aa8a270d" providerId="ADAL" clId="{46CE760E-BD99-5C46-90BB-BAEAA60B09B5}" dt="2023-06-06T23:22:45.529" v="421" actId="20577"/>
        <pc:sldMkLst>
          <pc:docMk/>
          <pc:sldMk cId="1549080469" sldId="424"/>
        </pc:sldMkLst>
        <pc:spChg chg="add mod">
          <ac:chgData name="Jenny Toerien" userId="5a166c0d-fc55-4e4d-8a88-6977aa8a270d" providerId="ADAL" clId="{46CE760E-BD99-5C46-90BB-BAEAA60B09B5}" dt="2023-06-06T23:16:05.449" v="47" actId="208"/>
          <ac:spMkLst>
            <pc:docMk/>
            <pc:sldMk cId="1549080469" sldId="424"/>
            <ac:spMk id="5" creationId="{B3B072F6-700F-F6F2-BAE2-AFFCE9B5B4F9}"/>
          </ac:spMkLst>
        </pc:spChg>
        <pc:picChg chg="mod modCrop">
          <ac:chgData name="Jenny Toerien" userId="5a166c0d-fc55-4e4d-8a88-6977aa8a270d" providerId="ADAL" clId="{46CE760E-BD99-5C46-90BB-BAEAA60B09B5}" dt="2023-06-06T23:17:19.245" v="54" actId="732"/>
          <ac:picMkLst>
            <pc:docMk/>
            <pc:sldMk cId="1549080469" sldId="424"/>
            <ac:picMk id="2" creationId="{1EC8CC62-95AE-522A-45BA-1860E2E6F6A3}"/>
          </ac:picMkLst>
        </pc:picChg>
        <pc:picChg chg="add mod">
          <ac:chgData name="Jenny Toerien" userId="5a166c0d-fc55-4e4d-8a88-6977aa8a270d" providerId="ADAL" clId="{46CE760E-BD99-5C46-90BB-BAEAA60B09B5}" dt="2023-06-06T23:15:08.783" v="41" actId="1076"/>
          <ac:picMkLst>
            <pc:docMk/>
            <pc:sldMk cId="1549080469" sldId="424"/>
            <ac:picMk id="3" creationId="{63C01E4A-92BF-09B3-5E6F-63C3BA7A15AA}"/>
          </ac:picMkLst>
        </pc:picChg>
        <pc:picChg chg="mod modCrop">
          <ac:chgData name="Jenny Toerien" userId="5a166c0d-fc55-4e4d-8a88-6977aa8a270d" providerId="ADAL" clId="{46CE760E-BD99-5C46-90BB-BAEAA60B09B5}" dt="2023-06-06T23:13:21.512" v="36" actId="1076"/>
          <ac:picMkLst>
            <pc:docMk/>
            <pc:sldMk cId="1549080469" sldId="424"/>
            <ac:picMk id="4" creationId="{82C873F3-CB9C-9298-9A8A-94EFBEC405F0}"/>
          </ac:picMkLst>
        </pc:picChg>
        <pc:picChg chg="add mod">
          <ac:chgData name="Jenny Toerien" userId="5a166c0d-fc55-4e4d-8a88-6977aa8a270d" providerId="ADAL" clId="{46CE760E-BD99-5C46-90BB-BAEAA60B09B5}" dt="2023-06-06T23:17:51.385" v="57" actId="1440"/>
          <ac:picMkLst>
            <pc:docMk/>
            <pc:sldMk cId="1549080469" sldId="424"/>
            <ac:picMk id="6" creationId="{78C627AB-C8C5-5D7C-AE2E-B890455411B0}"/>
          </ac:picMkLst>
        </pc:picChg>
      </pc:sldChg>
      <pc:sldChg chg="addSp delSp modSp add mod delAnim">
        <pc:chgData name="Jenny Toerien" userId="5a166c0d-fc55-4e4d-8a88-6977aa8a270d" providerId="ADAL" clId="{46CE760E-BD99-5C46-90BB-BAEAA60B09B5}" dt="2023-06-06T23:20:30.473" v="265" actId="1076"/>
        <pc:sldMkLst>
          <pc:docMk/>
          <pc:sldMk cId="3355649421" sldId="425"/>
        </pc:sldMkLst>
        <pc:spChg chg="del">
          <ac:chgData name="Jenny Toerien" userId="5a166c0d-fc55-4e4d-8a88-6977aa8a270d" providerId="ADAL" clId="{46CE760E-BD99-5C46-90BB-BAEAA60B09B5}" dt="2023-06-06T23:18:35.602" v="62" actId="478"/>
          <ac:spMkLst>
            <pc:docMk/>
            <pc:sldMk cId="3355649421" sldId="425"/>
            <ac:spMk id="5" creationId="{B3B072F6-700F-F6F2-BAE2-AFFCE9B5B4F9}"/>
          </ac:spMkLst>
        </pc:spChg>
        <pc:spChg chg="add mod">
          <ac:chgData name="Jenny Toerien" userId="5a166c0d-fc55-4e4d-8a88-6977aa8a270d" providerId="ADAL" clId="{46CE760E-BD99-5C46-90BB-BAEAA60B09B5}" dt="2023-06-06T23:20:30.473" v="265" actId="1076"/>
          <ac:spMkLst>
            <pc:docMk/>
            <pc:sldMk cId="3355649421" sldId="425"/>
            <ac:spMk id="7" creationId="{3D40B674-CF60-F0BF-147C-6155EC203567}"/>
          </ac:spMkLst>
        </pc:spChg>
        <pc:picChg chg="del">
          <ac:chgData name="Jenny Toerien" userId="5a166c0d-fc55-4e4d-8a88-6977aa8a270d" providerId="ADAL" clId="{46CE760E-BD99-5C46-90BB-BAEAA60B09B5}" dt="2023-06-06T23:18:34.374" v="61" actId="478"/>
          <ac:picMkLst>
            <pc:docMk/>
            <pc:sldMk cId="3355649421" sldId="425"/>
            <ac:picMk id="2" creationId="{1EC8CC62-95AE-522A-45BA-1860E2E6F6A3}"/>
          </ac:picMkLst>
        </pc:picChg>
        <pc:picChg chg="del">
          <ac:chgData name="Jenny Toerien" userId="5a166c0d-fc55-4e4d-8a88-6977aa8a270d" providerId="ADAL" clId="{46CE760E-BD99-5C46-90BB-BAEAA60B09B5}" dt="2023-06-06T23:18:33.434" v="60" actId="478"/>
          <ac:picMkLst>
            <pc:docMk/>
            <pc:sldMk cId="3355649421" sldId="425"/>
            <ac:picMk id="3" creationId="{63C01E4A-92BF-09B3-5E6F-63C3BA7A15AA}"/>
          </ac:picMkLst>
        </pc:picChg>
        <pc:picChg chg="del">
          <ac:chgData name="Jenny Toerien" userId="5a166c0d-fc55-4e4d-8a88-6977aa8a270d" providerId="ADAL" clId="{46CE760E-BD99-5C46-90BB-BAEAA60B09B5}" dt="2023-06-06T23:18:32.848" v="59" actId="478"/>
          <ac:picMkLst>
            <pc:docMk/>
            <pc:sldMk cId="3355649421" sldId="425"/>
            <ac:picMk id="4" creationId="{82C873F3-CB9C-9298-9A8A-94EFBEC405F0}"/>
          </ac:picMkLst>
        </pc:picChg>
        <pc:picChg chg="del">
          <ac:chgData name="Jenny Toerien" userId="5a166c0d-fc55-4e4d-8a88-6977aa8a270d" providerId="ADAL" clId="{46CE760E-BD99-5C46-90BB-BAEAA60B09B5}" dt="2023-06-06T23:18:36.531" v="63" actId="478"/>
          <ac:picMkLst>
            <pc:docMk/>
            <pc:sldMk cId="3355649421" sldId="425"/>
            <ac:picMk id="6" creationId="{78C627AB-C8C5-5D7C-AE2E-B890455411B0}"/>
          </ac:picMkLst>
        </pc:picChg>
      </pc:sldChg>
      <pc:sldChg chg="addSp delSp modSp add mod modNotesTx">
        <pc:chgData name="Jenny Toerien" userId="5a166c0d-fc55-4e4d-8a88-6977aa8a270d" providerId="ADAL" clId="{46CE760E-BD99-5C46-90BB-BAEAA60B09B5}" dt="2023-06-06T23:54:58.075" v="1926" actId="20577"/>
        <pc:sldMkLst>
          <pc:docMk/>
          <pc:sldMk cId="1585679430" sldId="426"/>
        </pc:sldMkLst>
        <pc:spChg chg="add del mod">
          <ac:chgData name="Jenny Toerien" userId="5a166c0d-fc55-4e4d-8a88-6977aa8a270d" providerId="ADAL" clId="{46CE760E-BD99-5C46-90BB-BAEAA60B09B5}" dt="2023-06-06T23:54:58.075" v="1926" actId="20577"/>
          <ac:spMkLst>
            <pc:docMk/>
            <pc:sldMk cId="1585679430" sldId="426"/>
            <ac:spMk id="2" creationId="{C9D545D7-9556-017A-A2A7-E0B1C831F1FF}"/>
          </ac:spMkLst>
        </pc:spChg>
        <pc:spChg chg="add del mod">
          <ac:chgData name="Jenny Toerien" userId="5a166c0d-fc55-4e4d-8a88-6977aa8a270d" providerId="ADAL" clId="{46CE760E-BD99-5C46-90BB-BAEAA60B09B5}" dt="2023-06-06T23:28:16.220" v="965" actId="478"/>
          <ac:spMkLst>
            <pc:docMk/>
            <pc:sldMk cId="1585679430" sldId="426"/>
            <ac:spMk id="3" creationId="{9B68004E-87B3-D054-161B-47A22259BE88}"/>
          </ac:spMkLst>
        </pc:spChg>
        <pc:spChg chg="add mod">
          <ac:chgData name="Jenny Toerien" userId="5a166c0d-fc55-4e4d-8a88-6977aa8a270d" providerId="ADAL" clId="{46CE760E-BD99-5C46-90BB-BAEAA60B09B5}" dt="2023-06-06T23:54:51.014" v="1921" actId="1076"/>
          <ac:spMkLst>
            <pc:docMk/>
            <pc:sldMk cId="1585679430" sldId="426"/>
            <ac:spMk id="4" creationId="{12C5AC35-00BA-03FD-9BF3-B05CE7B1A782}"/>
          </ac:spMkLst>
        </pc:spChg>
        <pc:spChg chg="del">
          <ac:chgData name="Jenny Toerien" userId="5a166c0d-fc55-4e4d-8a88-6977aa8a270d" providerId="ADAL" clId="{46CE760E-BD99-5C46-90BB-BAEAA60B09B5}" dt="2023-06-06T23:27:09.998" v="955" actId="478"/>
          <ac:spMkLst>
            <pc:docMk/>
            <pc:sldMk cId="1585679430" sldId="426"/>
            <ac:spMk id="7" creationId="{3D40B674-CF60-F0BF-147C-6155EC203567}"/>
          </ac:spMkLst>
        </pc:spChg>
      </pc:sldChg>
      <pc:sldChg chg="add del ord">
        <pc:chgData name="Jenny Toerien" userId="5a166c0d-fc55-4e4d-8a88-6977aa8a270d" providerId="ADAL" clId="{46CE760E-BD99-5C46-90BB-BAEAA60B09B5}" dt="2023-06-16T00:43:38.902" v="4966" actId="2696"/>
        <pc:sldMkLst>
          <pc:docMk/>
          <pc:sldMk cId="1622557221" sldId="427"/>
        </pc:sldMkLst>
      </pc:sldChg>
      <pc:sldChg chg="add ord">
        <pc:chgData name="Jenny Toerien" userId="5a166c0d-fc55-4e4d-8a88-6977aa8a270d" providerId="ADAL" clId="{46CE760E-BD99-5C46-90BB-BAEAA60B09B5}" dt="2023-06-19T00:20:53.190" v="5029" actId="20578"/>
        <pc:sldMkLst>
          <pc:docMk/>
          <pc:sldMk cId="3964546326" sldId="427"/>
        </pc:sldMkLst>
      </pc:sldChg>
      <pc:sldChg chg="addSp delSp modSp mod modAnim modNotesTx">
        <pc:chgData name="Jenny Toerien" userId="5a166c0d-fc55-4e4d-8a88-6977aa8a270d" providerId="ADAL" clId="{46CE760E-BD99-5C46-90BB-BAEAA60B09B5}" dt="2023-06-11T23:23:02.461" v="4034"/>
        <pc:sldMkLst>
          <pc:docMk/>
          <pc:sldMk cId="3886224185" sldId="428"/>
        </pc:sldMkLst>
        <pc:spChg chg="mod">
          <ac:chgData name="Jenny Toerien" userId="5a166c0d-fc55-4e4d-8a88-6977aa8a270d" providerId="ADAL" clId="{46CE760E-BD99-5C46-90BB-BAEAA60B09B5}" dt="2023-06-11T23:06:08.338" v="3539" actId="1076"/>
          <ac:spMkLst>
            <pc:docMk/>
            <pc:sldMk cId="3886224185" sldId="428"/>
            <ac:spMk id="2" creationId="{6CE7CD67-98A4-FA19-F184-BDF6D1A0342F}"/>
          </ac:spMkLst>
        </pc:spChg>
        <pc:spChg chg="del">
          <ac:chgData name="Jenny Toerien" userId="5a166c0d-fc55-4e4d-8a88-6977aa8a270d" providerId="ADAL" clId="{46CE760E-BD99-5C46-90BB-BAEAA60B09B5}" dt="2023-06-11T23:05:51.483" v="3529" actId="478"/>
          <ac:spMkLst>
            <pc:docMk/>
            <pc:sldMk cId="3886224185" sldId="428"/>
            <ac:spMk id="3" creationId="{178F6C89-C8FE-FF70-7406-98D426EFC5CF}"/>
          </ac:spMkLst>
        </pc:spChg>
        <pc:spChg chg="del mod">
          <ac:chgData name="Jenny Toerien" userId="5a166c0d-fc55-4e4d-8a88-6977aa8a270d" providerId="ADAL" clId="{46CE760E-BD99-5C46-90BB-BAEAA60B09B5}" dt="2023-06-11T23:05:53.611" v="3531" actId="478"/>
          <ac:spMkLst>
            <pc:docMk/>
            <pc:sldMk cId="3886224185" sldId="428"/>
            <ac:spMk id="4" creationId="{916572D1-7012-2B73-3207-5B8048161ED5}"/>
          </ac:spMkLst>
        </pc:spChg>
        <pc:spChg chg="add mod">
          <ac:chgData name="Jenny Toerien" userId="5a166c0d-fc55-4e4d-8a88-6977aa8a270d" providerId="ADAL" clId="{46CE760E-BD99-5C46-90BB-BAEAA60B09B5}" dt="2023-06-11T23:21:49.523" v="4023" actId="1076"/>
          <ac:spMkLst>
            <pc:docMk/>
            <pc:sldMk cId="3886224185" sldId="428"/>
            <ac:spMk id="5" creationId="{9CDDA345-8B30-96E3-702F-B0BDB23C6B8E}"/>
          </ac:spMkLst>
        </pc:spChg>
        <pc:spChg chg="add mod">
          <ac:chgData name="Jenny Toerien" userId="5a166c0d-fc55-4e4d-8a88-6977aa8a270d" providerId="ADAL" clId="{46CE760E-BD99-5C46-90BB-BAEAA60B09B5}" dt="2023-06-11T23:20:51.896" v="4017" actId="1076"/>
          <ac:spMkLst>
            <pc:docMk/>
            <pc:sldMk cId="3886224185" sldId="428"/>
            <ac:spMk id="8" creationId="{8A91B195-4411-AB78-224B-80FA716A58B7}"/>
          </ac:spMkLst>
        </pc:spChg>
        <pc:spChg chg="add mod">
          <ac:chgData name="Jenny Toerien" userId="5a166c0d-fc55-4e4d-8a88-6977aa8a270d" providerId="ADAL" clId="{46CE760E-BD99-5C46-90BB-BAEAA60B09B5}" dt="2023-06-11T23:21:45.942" v="4022" actId="1076"/>
          <ac:spMkLst>
            <pc:docMk/>
            <pc:sldMk cId="3886224185" sldId="428"/>
            <ac:spMk id="9" creationId="{4779579E-30A5-90CA-B707-C35545A944F5}"/>
          </ac:spMkLst>
        </pc:spChg>
        <pc:picChg chg="add mod">
          <ac:chgData name="Jenny Toerien" userId="5a166c0d-fc55-4e4d-8a88-6977aa8a270d" providerId="ADAL" clId="{46CE760E-BD99-5C46-90BB-BAEAA60B09B5}" dt="2023-06-11T23:20:55.435" v="4018" actId="1076"/>
          <ac:picMkLst>
            <pc:docMk/>
            <pc:sldMk cId="3886224185" sldId="428"/>
            <ac:picMk id="7" creationId="{54A1A1FB-A73A-A84B-E4CC-050FA85F0485}"/>
          </ac:picMkLst>
        </pc:picChg>
      </pc:sldChg>
      <pc:sldChg chg="del">
        <pc:chgData name="Jenny Toerien" userId="5a166c0d-fc55-4e4d-8a88-6977aa8a270d" providerId="ADAL" clId="{46CE760E-BD99-5C46-90BB-BAEAA60B09B5}" dt="2023-06-11T22:02:35.270" v="2271" actId="2696"/>
        <pc:sldMkLst>
          <pc:docMk/>
          <pc:sldMk cId="3139784255" sldId="429"/>
        </pc:sldMkLst>
      </pc:sldChg>
      <pc:sldChg chg="addSp delSp modSp add mod">
        <pc:chgData name="Jenny Toerien" userId="5a166c0d-fc55-4e4d-8a88-6977aa8a270d" providerId="ADAL" clId="{46CE760E-BD99-5C46-90BB-BAEAA60B09B5}" dt="2023-06-11T22:48:35.920" v="2985" actId="20577"/>
        <pc:sldMkLst>
          <pc:docMk/>
          <pc:sldMk cId="847040844" sldId="430"/>
        </pc:sldMkLst>
        <pc:spChg chg="mod">
          <ac:chgData name="Jenny Toerien" userId="5a166c0d-fc55-4e4d-8a88-6977aa8a270d" providerId="ADAL" clId="{46CE760E-BD99-5C46-90BB-BAEAA60B09B5}" dt="2023-06-11T22:04:56.353" v="2321" actId="20577"/>
          <ac:spMkLst>
            <pc:docMk/>
            <pc:sldMk cId="847040844" sldId="430"/>
            <ac:spMk id="2" creationId="{DB8C70D8-0A06-496C-AB06-87843D03CDE9}"/>
          </ac:spMkLst>
        </pc:spChg>
        <pc:spChg chg="add mod">
          <ac:chgData name="Jenny Toerien" userId="5a166c0d-fc55-4e4d-8a88-6977aa8a270d" providerId="ADAL" clId="{46CE760E-BD99-5C46-90BB-BAEAA60B09B5}" dt="2023-06-11T22:05:02.077" v="2323"/>
          <ac:spMkLst>
            <pc:docMk/>
            <pc:sldMk cId="847040844" sldId="430"/>
            <ac:spMk id="3" creationId="{C25B4EE0-ECA4-0233-F5E8-CDEA144D0EE3}"/>
          </ac:spMkLst>
        </pc:spChg>
        <pc:spChg chg="del">
          <ac:chgData name="Jenny Toerien" userId="5a166c0d-fc55-4e4d-8a88-6977aa8a270d" providerId="ADAL" clId="{46CE760E-BD99-5C46-90BB-BAEAA60B09B5}" dt="2023-06-11T22:04:29.057" v="2275" actId="478"/>
          <ac:spMkLst>
            <pc:docMk/>
            <pc:sldMk cId="847040844" sldId="430"/>
            <ac:spMk id="6" creationId="{FA209058-304E-D1D6-29AA-4861505BEE24}"/>
          </ac:spMkLst>
        </pc:spChg>
        <pc:spChg chg="add del">
          <ac:chgData name="Jenny Toerien" userId="5a166c0d-fc55-4e4d-8a88-6977aa8a270d" providerId="ADAL" clId="{46CE760E-BD99-5C46-90BB-BAEAA60B09B5}" dt="2023-06-11T22:41:20.312" v="2329" actId="478"/>
          <ac:spMkLst>
            <pc:docMk/>
            <pc:sldMk cId="847040844" sldId="430"/>
            <ac:spMk id="9" creationId="{18FE0B34-6014-0AF9-E3AE-202FC4703E50}"/>
          </ac:spMkLst>
        </pc:spChg>
        <pc:spChg chg="add mod">
          <ac:chgData name="Jenny Toerien" userId="5a166c0d-fc55-4e4d-8a88-6977aa8a270d" providerId="ADAL" clId="{46CE760E-BD99-5C46-90BB-BAEAA60B09B5}" dt="2023-06-11T22:48:13.839" v="2966" actId="14100"/>
          <ac:spMkLst>
            <pc:docMk/>
            <pc:sldMk cId="847040844" sldId="430"/>
            <ac:spMk id="10" creationId="{D031C894-0A03-2284-2098-F8435F0D121C}"/>
          </ac:spMkLst>
        </pc:spChg>
        <pc:spChg chg="add mod">
          <ac:chgData name="Jenny Toerien" userId="5a166c0d-fc55-4e4d-8a88-6977aa8a270d" providerId="ADAL" clId="{46CE760E-BD99-5C46-90BB-BAEAA60B09B5}" dt="2023-06-11T22:48:35.920" v="2985" actId="20577"/>
          <ac:spMkLst>
            <pc:docMk/>
            <pc:sldMk cId="847040844" sldId="430"/>
            <ac:spMk id="11" creationId="{AA5FEA17-AD54-5959-0EEF-3F1C9D14EEE0}"/>
          </ac:spMkLst>
        </pc:spChg>
        <pc:graphicFrameChg chg="del mod">
          <ac:chgData name="Jenny Toerien" userId="5a166c0d-fc55-4e4d-8a88-6977aa8a270d" providerId="ADAL" clId="{46CE760E-BD99-5C46-90BB-BAEAA60B09B5}" dt="2023-06-11T22:04:26.236" v="2274" actId="478"/>
          <ac:graphicFrameMkLst>
            <pc:docMk/>
            <pc:sldMk cId="847040844" sldId="430"/>
            <ac:graphicFrameMk id="5" creationId="{FB28A118-2622-5B4C-9342-7A6754C6678B}"/>
          </ac:graphicFrameMkLst>
        </pc:graphicFrameChg>
        <pc:picChg chg="add mod">
          <ac:chgData name="Jenny Toerien" userId="5a166c0d-fc55-4e4d-8a88-6977aa8a270d" providerId="ADAL" clId="{46CE760E-BD99-5C46-90BB-BAEAA60B09B5}" dt="2023-06-11T22:48:10.493" v="2965" actId="14100"/>
          <ac:picMkLst>
            <pc:docMk/>
            <pc:sldMk cId="847040844" sldId="430"/>
            <ac:picMk id="7" creationId="{416C0822-DEBB-885D-563F-B62EA312EC76}"/>
          </ac:picMkLst>
        </pc:picChg>
      </pc:sldChg>
      <pc:sldChg chg="add del">
        <pc:chgData name="Jenny Toerien" userId="5a166c0d-fc55-4e4d-8a88-6977aa8a270d" providerId="ADAL" clId="{46CE760E-BD99-5C46-90BB-BAEAA60B09B5}" dt="2023-06-11T21:36:20.068" v="1940" actId="2696"/>
        <pc:sldMkLst>
          <pc:docMk/>
          <pc:sldMk cId="981523559" sldId="431"/>
        </pc:sldMkLst>
      </pc:sldChg>
      <pc:sldChg chg="addSp delSp modSp add mod modAnim">
        <pc:chgData name="Jenny Toerien" userId="5a166c0d-fc55-4e4d-8a88-6977aa8a270d" providerId="ADAL" clId="{46CE760E-BD99-5C46-90BB-BAEAA60B09B5}" dt="2023-06-11T23:05:39.819" v="3528"/>
        <pc:sldMkLst>
          <pc:docMk/>
          <pc:sldMk cId="2099840366" sldId="431"/>
        </pc:sldMkLst>
        <pc:spChg chg="mod">
          <ac:chgData name="Jenny Toerien" userId="5a166c0d-fc55-4e4d-8a88-6977aa8a270d" providerId="ADAL" clId="{46CE760E-BD99-5C46-90BB-BAEAA60B09B5}" dt="2023-06-11T22:53:06.986" v="3185" actId="1076"/>
          <ac:spMkLst>
            <pc:docMk/>
            <pc:sldMk cId="2099840366" sldId="431"/>
            <ac:spMk id="2" creationId="{DB8C70D8-0A06-496C-AB06-87843D03CDE9}"/>
          </ac:spMkLst>
        </pc:spChg>
        <pc:spChg chg="add mod">
          <ac:chgData name="Jenny Toerien" userId="5a166c0d-fc55-4e4d-8a88-6977aa8a270d" providerId="ADAL" clId="{46CE760E-BD99-5C46-90BB-BAEAA60B09B5}" dt="2023-06-11T23:03:35.859" v="3521" actId="164"/>
          <ac:spMkLst>
            <pc:docMk/>
            <pc:sldMk cId="2099840366" sldId="431"/>
            <ac:spMk id="4" creationId="{5F8E66D9-63D6-BD75-DD8E-3D68633B46D6}"/>
          </ac:spMkLst>
        </pc:spChg>
        <pc:spChg chg="del">
          <ac:chgData name="Jenny Toerien" userId="5a166c0d-fc55-4e4d-8a88-6977aa8a270d" providerId="ADAL" clId="{46CE760E-BD99-5C46-90BB-BAEAA60B09B5}" dt="2023-06-11T22:52:58.551" v="3182" actId="478"/>
          <ac:spMkLst>
            <pc:docMk/>
            <pc:sldMk cId="2099840366" sldId="431"/>
            <ac:spMk id="6" creationId="{FA209058-304E-D1D6-29AA-4861505BEE24}"/>
          </ac:spMkLst>
        </pc:spChg>
        <pc:spChg chg="add mod">
          <ac:chgData name="Jenny Toerien" userId="5a166c0d-fc55-4e4d-8a88-6977aa8a270d" providerId="ADAL" clId="{46CE760E-BD99-5C46-90BB-BAEAA60B09B5}" dt="2023-06-11T23:03:35.859" v="3521" actId="164"/>
          <ac:spMkLst>
            <pc:docMk/>
            <pc:sldMk cId="2099840366" sldId="431"/>
            <ac:spMk id="7" creationId="{F830F9ED-C334-A3B4-9504-CD2354D3C31C}"/>
          </ac:spMkLst>
        </pc:spChg>
        <pc:spChg chg="add mod">
          <ac:chgData name="Jenny Toerien" userId="5a166c0d-fc55-4e4d-8a88-6977aa8a270d" providerId="ADAL" clId="{46CE760E-BD99-5C46-90BB-BAEAA60B09B5}" dt="2023-06-11T23:03:44.847" v="3522" actId="164"/>
          <ac:spMkLst>
            <pc:docMk/>
            <pc:sldMk cId="2099840366" sldId="431"/>
            <ac:spMk id="11" creationId="{FE2AA961-6D70-9C4E-338C-00BB63DD91A8}"/>
          </ac:spMkLst>
        </pc:spChg>
        <pc:spChg chg="add mod">
          <ac:chgData name="Jenny Toerien" userId="5a166c0d-fc55-4e4d-8a88-6977aa8a270d" providerId="ADAL" clId="{46CE760E-BD99-5C46-90BB-BAEAA60B09B5}" dt="2023-06-11T23:03:52.854" v="3523" actId="164"/>
          <ac:spMkLst>
            <pc:docMk/>
            <pc:sldMk cId="2099840366" sldId="431"/>
            <ac:spMk id="12" creationId="{9B234986-F549-81AF-5517-A253F63EF6AC}"/>
          </ac:spMkLst>
        </pc:spChg>
        <pc:spChg chg="add mod">
          <ac:chgData name="Jenny Toerien" userId="5a166c0d-fc55-4e4d-8a88-6977aa8a270d" providerId="ADAL" clId="{46CE760E-BD99-5C46-90BB-BAEAA60B09B5}" dt="2023-06-11T23:03:44.847" v="3522" actId="164"/>
          <ac:spMkLst>
            <pc:docMk/>
            <pc:sldMk cId="2099840366" sldId="431"/>
            <ac:spMk id="13" creationId="{1A52E33B-B874-CA6F-0581-157559A1CCA4}"/>
          </ac:spMkLst>
        </pc:spChg>
        <pc:spChg chg="add mod">
          <ac:chgData name="Jenny Toerien" userId="5a166c0d-fc55-4e4d-8a88-6977aa8a270d" providerId="ADAL" clId="{46CE760E-BD99-5C46-90BB-BAEAA60B09B5}" dt="2023-06-11T23:04:05.253" v="3524" actId="164"/>
          <ac:spMkLst>
            <pc:docMk/>
            <pc:sldMk cId="2099840366" sldId="431"/>
            <ac:spMk id="14" creationId="{7B32B4DD-FE33-F7E7-75CC-F18A925CE72E}"/>
          </ac:spMkLst>
        </pc:spChg>
        <pc:spChg chg="add mod">
          <ac:chgData name="Jenny Toerien" userId="5a166c0d-fc55-4e4d-8a88-6977aa8a270d" providerId="ADAL" clId="{46CE760E-BD99-5C46-90BB-BAEAA60B09B5}" dt="2023-06-11T23:04:05.253" v="3524" actId="164"/>
          <ac:spMkLst>
            <pc:docMk/>
            <pc:sldMk cId="2099840366" sldId="431"/>
            <ac:spMk id="15" creationId="{4B296142-5870-982E-870C-A242D8C43319}"/>
          </ac:spMkLst>
        </pc:spChg>
        <pc:spChg chg="add mod">
          <ac:chgData name="Jenny Toerien" userId="5a166c0d-fc55-4e4d-8a88-6977aa8a270d" providerId="ADAL" clId="{46CE760E-BD99-5C46-90BB-BAEAA60B09B5}" dt="2023-06-11T23:03:52.854" v="3523" actId="164"/>
          <ac:spMkLst>
            <pc:docMk/>
            <pc:sldMk cId="2099840366" sldId="431"/>
            <ac:spMk id="16" creationId="{37F0CD78-A5B9-AA20-42F3-5C77502DDBA1}"/>
          </ac:spMkLst>
        </pc:spChg>
        <pc:grpChg chg="add mod">
          <ac:chgData name="Jenny Toerien" userId="5a166c0d-fc55-4e4d-8a88-6977aa8a270d" providerId="ADAL" clId="{46CE760E-BD99-5C46-90BB-BAEAA60B09B5}" dt="2023-06-11T23:03:35.859" v="3521" actId="164"/>
          <ac:grpSpMkLst>
            <pc:docMk/>
            <pc:sldMk cId="2099840366" sldId="431"/>
            <ac:grpSpMk id="24" creationId="{950E6DF3-84E1-0F72-A1C2-EFF21B7ED5D5}"/>
          </ac:grpSpMkLst>
        </pc:grpChg>
        <pc:grpChg chg="add mod">
          <ac:chgData name="Jenny Toerien" userId="5a166c0d-fc55-4e4d-8a88-6977aa8a270d" providerId="ADAL" clId="{46CE760E-BD99-5C46-90BB-BAEAA60B09B5}" dt="2023-06-11T23:03:44.847" v="3522" actId="164"/>
          <ac:grpSpMkLst>
            <pc:docMk/>
            <pc:sldMk cId="2099840366" sldId="431"/>
            <ac:grpSpMk id="25" creationId="{12F62567-E10A-7245-93DF-8784D3ACD80A}"/>
          </ac:grpSpMkLst>
        </pc:grpChg>
        <pc:grpChg chg="add mod">
          <ac:chgData name="Jenny Toerien" userId="5a166c0d-fc55-4e4d-8a88-6977aa8a270d" providerId="ADAL" clId="{46CE760E-BD99-5C46-90BB-BAEAA60B09B5}" dt="2023-06-11T23:03:52.854" v="3523" actId="164"/>
          <ac:grpSpMkLst>
            <pc:docMk/>
            <pc:sldMk cId="2099840366" sldId="431"/>
            <ac:grpSpMk id="26" creationId="{4F7AA7CF-CAEE-9D89-DC9A-0EC4DCCC59F8}"/>
          </ac:grpSpMkLst>
        </pc:grpChg>
        <pc:grpChg chg="add mod">
          <ac:chgData name="Jenny Toerien" userId="5a166c0d-fc55-4e4d-8a88-6977aa8a270d" providerId="ADAL" clId="{46CE760E-BD99-5C46-90BB-BAEAA60B09B5}" dt="2023-06-11T23:04:05.253" v="3524" actId="164"/>
          <ac:grpSpMkLst>
            <pc:docMk/>
            <pc:sldMk cId="2099840366" sldId="431"/>
            <ac:grpSpMk id="27" creationId="{995DFE01-BB5B-91A6-2CAD-0D3C43FAE004}"/>
          </ac:grpSpMkLst>
        </pc:grpChg>
        <pc:graphicFrameChg chg="del mod">
          <ac:chgData name="Jenny Toerien" userId="5a166c0d-fc55-4e4d-8a88-6977aa8a270d" providerId="ADAL" clId="{46CE760E-BD99-5C46-90BB-BAEAA60B09B5}" dt="2023-06-11T22:52:46.184" v="3181" actId="478"/>
          <ac:graphicFrameMkLst>
            <pc:docMk/>
            <pc:sldMk cId="2099840366" sldId="431"/>
            <ac:graphicFrameMk id="5" creationId="{FB28A118-2622-5B4C-9342-7A6754C6678B}"/>
          </ac:graphicFrameMkLst>
        </pc:graphicFrameChg>
        <pc:picChg chg="add mod">
          <ac:chgData name="Jenny Toerien" userId="5a166c0d-fc55-4e4d-8a88-6977aa8a270d" providerId="ADAL" clId="{46CE760E-BD99-5C46-90BB-BAEAA60B09B5}" dt="2023-06-11T23:02:51.137" v="3514" actId="1076"/>
          <ac:picMkLst>
            <pc:docMk/>
            <pc:sldMk cId="2099840366" sldId="431"/>
            <ac:picMk id="3" creationId="{3F821251-06CC-3EA9-87FB-B81E4DEC4CC2}"/>
          </ac:picMkLst>
        </pc:picChg>
        <pc:cxnChg chg="add mod">
          <ac:chgData name="Jenny Toerien" userId="5a166c0d-fc55-4e4d-8a88-6977aa8a270d" providerId="ADAL" clId="{46CE760E-BD99-5C46-90BB-BAEAA60B09B5}" dt="2023-06-11T23:03:35.859" v="3521" actId="164"/>
          <ac:cxnSpMkLst>
            <pc:docMk/>
            <pc:sldMk cId="2099840366" sldId="431"/>
            <ac:cxnSpMk id="9" creationId="{FCB333BB-E4AE-5513-FE43-27E683408B67}"/>
          </ac:cxnSpMkLst>
        </pc:cxnChg>
        <pc:cxnChg chg="add mod">
          <ac:chgData name="Jenny Toerien" userId="5a166c0d-fc55-4e4d-8a88-6977aa8a270d" providerId="ADAL" clId="{46CE760E-BD99-5C46-90BB-BAEAA60B09B5}" dt="2023-06-11T23:04:05.253" v="3524" actId="164"/>
          <ac:cxnSpMkLst>
            <pc:docMk/>
            <pc:sldMk cId="2099840366" sldId="431"/>
            <ac:cxnSpMk id="17" creationId="{629AC470-EE0D-3843-D732-E381D87ECF85}"/>
          </ac:cxnSpMkLst>
        </pc:cxnChg>
        <pc:cxnChg chg="add mod">
          <ac:chgData name="Jenny Toerien" userId="5a166c0d-fc55-4e4d-8a88-6977aa8a270d" providerId="ADAL" clId="{46CE760E-BD99-5C46-90BB-BAEAA60B09B5}" dt="2023-06-11T23:03:44.847" v="3522" actId="164"/>
          <ac:cxnSpMkLst>
            <pc:docMk/>
            <pc:sldMk cId="2099840366" sldId="431"/>
            <ac:cxnSpMk id="18" creationId="{213B339B-E424-EE03-801D-C38902E98967}"/>
          </ac:cxnSpMkLst>
        </pc:cxnChg>
        <pc:cxnChg chg="add mod">
          <ac:chgData name="Jenny Toerien" userId="5a166c0d-fc55-4e4d-8a88-6977aa8a270d" providerId="ADAL" clId="{46CE760E-BD99-5C46-90BB-BAEAA60B09B5}" dt="2023-06-11T23:03:52.854" v="3523" actId="164"/>
          <ac:cxnSpMkLst>
            <pc:docMk/>
            <pc:sldMk cId="2099840366" sldId="431"/>
            <ac:cxnSpMk id="19" creationId="{6B567AD6-2234-A0FE-CBFF-691E9C2BB1F1}"/>
          </ac:cxnSpMkLst>
        </pc:cxnChg>
      </pc:sldChg>
      <pc:sldChg chg="add del">
        <pc:chgData name="Jenny Toerien" userId="5a166c0d-fc55-4e4d-8a88-6977aa8a270d" providerId="ADAL" clId="{46CE760E-BD99-5C46-90BB-BAEAA60B09B5}" dt="2023-06-11T21:35:56.634" v="1937"/>
        <pc:sldMkLst>
          <pc:docMk/>
          <pc:sldMk cId="3668084354" sldId="431"/>
        </pc:sldMkLst>
      </pc:sldChg>
      <pc:sldChg chg="addSp delSp modSp add mod">
        <pc:chgData name="Jenny Toerien" userId="5a166c0d-fc55-4e4d-8a88-6977aa8a270d" providerId="ADAL" clId="{46CE760E-BD99-5C46-90BB-BAEAA60B09B5}" dt="2023-06-11T22:52:12.771" v="3158" actId="20577"/>
        <pc:sldMkLst>
          <pc:docMk/>
          <pc:sldMk cId="3088490677" sldId="432"/>
        </pc:sldMkLst>
        <pc:spChg chg="add mod">
          <ac:chgData name="Jenny Toerien" userId="5a166c0d-fc55-4e4d-8a88-6977aa8a270d" providerId="ADAL" clId="{46CE760E-BD99-5C46-90BB-BAEAA60B09B5}" dt="2023-06-11T22:52:12.771" v="3158" actId="20577"/>
          <ac:spMkLst>
            <pc:docMk/>
            <pc:sldMk cId="3088490677" sldId="432"/>
            <ac:spMk id="4" creationId="{9CB82C8C-153A-2E4D-D988-8DEDB7291F52}"/>
          </ac:spMkLst>
        </pc:spChg>
        <pc:spChg chg="mod">
          <ac:chgData name="Jenny Toerien" userId="5a166c0d-fc55-4e4d-8a88-6977aa8a270d" providerId="ADAL" clId="{46CE760E-BD99-5C46-90BB-BAEAA60B09B5}" dt="2023-06-11T22:50:18.962" v="3157" actId="1076"/>
          <ac:spMkLst>
            <pc:docMk/>
            <pc:sldMk cId="3088490677" sldId="432"/>
            <ac:spMk id="10" creationId="{D031C894-0A03-2284-2098-F8435F0D121C}"/>
          </ac:spMkLst>
        </pc:spChg>
        <pc:picChg chg="add mod">
          <ac:chgData name="Jenny Toerien" userId="5a166c0d-fc55-4e4d-8a88-6977aa8a270d" providerId="ADAL" clId="{46CE760E-BD99-5C46-90BB-BAEAA60B09B5}" dt="2023-06-11T22:49:43.666" v="3103" actId="1076"/>
          <ac:picMkLst>
            <pc:docMk/>
            <pc:sldMk cId="3088490677" sldId="432"/>
            <ac:picMk id="3" creationId="{98120270-05CD-0A0B-A9E8-C1613D0D4755}"/>
          </ac:picMkLst>
        </pc:picChg>
        <pc:picChg chg="del mod">
          <ac:chgData name="Jenny Toerien" userId="5a166c0d-fc55-4e4d-8a88-6977aa8a270d" providerId="ADAL" clId="{46CE760E-BD99-5C46-90BB-BAEAA60B09B5}" dt="2023-06-11T22:48:47.566" v="2986" actId="478"/>
          <ac:picMkLst>
            <pc:docMk/>
            <pc:sldMk cId="3088490677" sldId="432"/>
            <ac:picMk id="7" creationId="{416C0822-DEBB-885D-563F-B62EA312EC76}"/>
          </ac:picMkLst>
        </pc:picChg>
      </pc:sldChg>
      <pc:sldChg chg="addSp delSp modSp add mod">
        <pc:chgData name="Jenny Toerien" userId="5a166c0d-fc55-4e4d-8a88-6977aa8a270d" providerId="ADAL" clId="{46CE760E-BD99-5C46-90BB-BAEAA60B09B5}" dt="2023-06-12T00:02:44.055" v="4162" actId="1076"/>
        <pc:sldMkLst>
          <pc:docMk/>
          <pc:sldMk cId="2755511239" sldId="433"/>
        </pc:sldMkLst>
        <pc:spChg chg="del">
          <ac:chgData name="Jenny Toerien" userId="5a166c0d-fc55-4e4d-8a88-6977aa8a270d" providerId="ADAL" clId="{46CE760E-BD99-5C46-90BB-BAEAA60B09B5}" dt="2023-06-12T00:01:43.112" v="4160" actId="478"/>
          <ac:spMkLst>
            <pc:docMk/>
            <pc:sldMk cId="2755511239" sldId="433"/>
            <ac:spMk id="6" creationId="{831D7058-1D6A-53EF-B183-4D86A5ED13BB}"/>
          </ac:spMkLst>
        </pc:spChg>
        <pc:picChg chg="add mod">
          <ac:chgData name="Jenny Toerien" userId="5a166c0d-fc55-4e4d-8a88-6977aa8a270d" providerId="ADAL" clId="{46CE760E-BD99-5C46-90BB-BAEAA60B09B5}" dt="2023-06-12T00:02:44.055" v="4162" actId="1076"/>
          <ac:picMkLst>
            <pc:docMk/>
            <pc:sldMk cId="2755511239" sldId="433"/>
            <ac:picMk id="2" creationId="{C22A04A7-2E86-12A4-77FF-7CEC7453D6DB}"/>
          </ac:picMkLst>
        </pc:picChg>
        <pc:picChg chg="del">
          <ac:chgData name="Jenny Toerien" userId="5a166c0d-fc55-4e4d-8a88-6977aa8a270d" providerId="ADAL" clId="{46CE760E-BD99-5C46-90BB-BAEAA60B09B5}" dt="2023-06-12T00:01:31.117" v="4156" actId="478"/>
          <ac:picMkLst>
            <pc:docMk/>
            <pc:sldMk cId="2755511239" sldId="433"/>
            <ac:picMk id="5" creationId="{E0C96D45-B367-110E-7646-5C736D0882E0}"/>
          </ac:picMkLst>
        </pc:picChg>
        <pc:picChg chg="add mod">
          <ac:chgData name="Jenny Toerien" userId="5a166c0d-fc55-4e4d-8a88-6977aa8a270d" providerId="ADAL" clId="{46CE760E-BD99-5C46-90BB-BAEAA60B09B5}" dt="2023-06-12T00:01:39.565" v="4159" actId="1076"/>
          <ac:picMkLst>
            <pc:docMk/>
            <pc:sldMk cId="2755511239" sldId="433"/>
            <ac:picMk id="1026" creationId="{85EACCF6-8E4F-AF08-D048-87C6D506A43E}"/>
          </ac:picMkLst>
        </pc:picChg>
      </pc:sldChg>
      <pc:sldChg chg="addSp delSp modSp add mod">
        <pc:chgData name="Jenny Toerien" userId="5a166c0d-fc55-4e4d-8a88-6977aa8a270d" providerId="ADAL" clId="{46CE760E-BD99-5C46-90BB-BAEAA60B09B5}" dt="2023-06-16T00:56:18.313" v="5026" actId="113"/>
        <pc:sldMkLst>
          <pc:docMk/>
          <pc:sldMk cId="2442230598" sldId="434"/>
        </pc:sldMkLst>
        <pc:spChg chg="mod">
          <ac:chgData name="Jenny Toerien" userId="5a166c0d-fc55-4e4d-8a88-6977aa8a270d" providerId="ADAL" clId="{46CE760E-BD99-5C46-90BB-BAEAA60B09B5}" dt="2023-06-16T00:56:18.313" v="5026" actId="113"/>
          <ac:spMkLst>
            <pc:docMk/>
            <pc:sldMk cId="2442230598" sldId="434"/>
            <ac:spMk id="6" creationId="{FA209058-304E-D1D6-29AA-4861505BEE24}"/>
          </ac:spMkLst>
        </pc:spChg>
        <pc:picChg chg="add del mod">
          <ac:chgData name="Jenny Toerien" userId="5a166c0d-fc55-4e4d-8a88-6977aa8a270d" providerId="ADAL" clId="{46CE760E-BD99-5C46-90BB-BAEAA60B09B5}" dt="2023-06-16T00:54:20.798" v="5011" actId="21"/>
          <ac:picMkLst>
            <pc:docMk/>
            <pc:sldMk cId="2442230598" sldId="434"/>
            <ac:picMk id="3" creationId="{44C2268D-35ED-06D3-F8D7-38C032FB9EDD}"/>
          </ac:picMkLst>
        </pc:picChg>
      </pc:sldChg>
      <pc:sldChg chg="addSp modSp add mod">
        <pc:chgData name="Jenny Toerien" userId="5a166c0d-fc55-4e4d-8a88-6977aa8a270d" providerId="ADAL" clId="{46CE760E-BD99-5C46-90BB-BAEAA60B09B5}" dt="2023-06-16T00:51:10.643" v="4996" actId="1076"/>
        <pc:sldMkLst>
          <pc:docMk/>
          <pc:sldMk cId="2112415069" sldId="435"/>
        </pc:sldMkLst>
        <pc:spChg chg="mod">
          <ac:chgData name="Jenny Toerien" userId="5a166c0d-fc55-4e4d-8a88-6977aa8a270d" providerId="ADAL" clId="{46CE760E-BD99-5C46-90BB-BAEAA60B09B5}" dt="2023-06-16T00:42:00.094" v="4796" actId="20577"/>
          <ac:spMkLst>
            <pc:docMk/>
            <pc:sldMk cId="2112415069" sldId="435"/>
            <ac:spMk id="2" creationId="{DB8C70D8-0A06-496C-AB06-87843D03CDE9}"/>
          </ac:spMkLst>
        </pc:spChg>
        <pc:spChg chg="mod">
          <ac:chgData name="Jenny Toerien" userId="5a166c0d-fc55-4e4d-8a88-6977aa8a270d" providerId="ADAL" clId="{46CE760E-BD99-5C46-90BB-BAEAA60B09B5}" dt="2023-06-16T00:43:25.103" v="4964" actId="255"/>
          <ac:spMkLst>
            <pc:docMk/>
            <pc:sldMk cId="2112415069" sldId="435"/>
            <ac:spMk id="6" creationId="{FA209058-304E-D1D6-29AA-4861505BEE24}"/>
          </ac:spMkLst>
        </pc:spChg>
        <pc:spChg chg="add mod">
          <ac:chgData name="Jenny Toerien" userId="5a166c0d-fc55-4e4d-8a88-6977aa8a270d" providerId="ADAL" clId="{46CE760E-BD99-5C46-90BB-BAEAA60B09B5}" dt="2023-06-16T00:51:10.643" v="4996" actId="1076"/>
          <ac:spMkLst>
            <pc:docMk/>
            <pc:sldMk cId="2112415069" sldId="435"/>
            <ac:spMk id="7" creationId="{5E55E07D-26A7-A9B2-33CA-5AB8F4D3A511}"/>
          </ac:spMkLst>
        </pc:spChg>
        <pc:picChg chg="add mod">
          <ac:chgData name="Jenny Toerien" userId="5a166c0d-fc55-4e4d-8a88-6977aa8a270d" providerId="ADAL" clId="{46CE760E-BD99-5C46-90BB-BAEAA60B09B5}" dt="2023-06-16T00:46:29.620" v="4974" actId="1076"/>
          <ac:picMkLst>
            <pc:docMk/>
            <pc:sldMk cId="2112415069" sldId="435"/>
            <ac:picMk id="4" creationId="{4975D853-DF07-D5C7-105E-CF1CC2C499C9}"/>
          </ac:picMkLst>
        </pc:picChg>
      </pc:sldChg>
      <pc:sldChg chg="modSp add mod">
        <pc:chgData name="Jenny Toerien" userId="5a166c0d-fc55-4e4d-8a88-6977aa8a270d" providerId="ADAL" clId="{46CE760E-BD99-5C46-90BB-BAEAA60B09B5}" dt="2023-06-19T00:34:48.340" v="5206" actId="27636"/>
        <pc:sldMkLst>
          <pc:docMk/>
          <pc:sldMk cId="1741230159" sldId="436"/>
        </pc:sldMkLst>
        <pc:spChg chg="mod">
          <ac:chgData name="Jenny Toerien" userId="5a166c0d-fc55-4e4d-8a88-6977aa8a270d" providerId="ADAL" clId="{46CE760E-BD99-5C46-90BB-BAEAA60B09B5}" dt="2023-06-19T00:34:04.749" v="5148" actId="207"/>
          <ac:spMkLst>
            <pc:docMk/>
            <pc:sldMk cId="1741230159" sldId="436"/>
            <ac:spMk id="2" creationId="{201A88A0-4975-6267-1C5B-BACE3F9CF765}"/>
          </ac:spMkLst>
        </pc:spChg>
        <pc:spChg chg="mod">
          <ac:chgData name="Jenny Toerien" userId="5a166c0d-fc55-4e4d-8a88-6977aa8a270d" providerId="ADAL" clId="{46CE760E-BD99-5C46-90BB-BAEAA60B09B5}" dt="2023-06-19T00:32:18.408" v="5141" actId="207"/>
          <ac:spMkLst>
            <pc:docMk/>
            <pc:sldMk cId="1741230159" sldId="436"/>
            <ac:spMk id="11" creationId="{4D6C0624-CBAF-C777-E828-2A213CE0C34E}"/>
          </ac:spMkLst>
        </pc:spChg>
        <pc:spChg chg="mod">
          <ac:chgData name="Jenny Toerien" userId="5a166c0d-fc55-4e4d-8a88-6977aa8a270d" providerId="ADAL" clId="{46CE760E-BD99-5C46-90BB-BAEAA60B09B5}" dt="2023-06-19T00:33:38.611" v="5145" actId="207"/>
          <ac:spMkLst>
            <pc:docMk/>
            <pc:sldMk cId="1741230159" sldId="436"/>
            <ac:spMk id="12" creationId="{EE926A67-2157-F6A3-08E0-A917B6A06395}"/>
          </ac:spMkLst>
        </pc:spChg>
        <pc:spChg chg="mod">
          <ac:chgData name="Jenny Toerien" userId="5a166c0d-fc55-4e4d-8a88-6977aa8a270d" providerId="ADAL" clId="{46CE760E-BD99-5C46-90BB-BAEAA60B09B5}" dt="2023-06-19T00:34:48.340" v="5206" actId="27636"/>
          <ac:spMkLst>
            <pc:docMk/>
            <pc:sldMk cId="1741230159" sldId="436"/>
            <ac:spMk id="29" creationId="{5E4F0803-D325-9B19-6747-126EED201D1C}"/>
          </ac:spMkLst>
        </pc:spChg>
        <pc:grpChg chg="mod">
          <ac:chgData name="Jenny Toerien" userId="5a166c0d-fc55-4e4d-8a88-6977aa8a270d" providerId="ADAL" clId="{46CE760E-BD99-5C46-90BB-BAEAA60B09B5}" dt="2023-06-19T00:31:08.484" v="5136" actId="207"/>
          <ac:grpSpMkLst>
            <pc:docMk/>
            <pc:sldMk cId="1741230159" sldId="436"/>
            <ac:grpSpMk id="10" creationId="{093D6A5E-86FA-6196-73DA-2DAE4C24D721}"/>
          </ac:grpSpMkLst>
        </pc:grpChg>
      </pc:sldChg>
      <pc:sldChg chg="addSp delSp modSp add mod">
        <pc:chgData name="Jenny Toerien" userId="5a166c0d-fc55-4e4d-8a88-6977aa8a270d" providerId="ADAL" clId="{46CE760E-BD99-5C46-90BB-BAEAA60B09B5}" dt="2023-06-16T00:54:49.746" v="5017" actId="1076"/>
        <pc:sldMkLst>
          <pc:docMk/>
          <pc:sldMk cId="1908045472" sldId="437"/>
        </pc:sldMkLst>
        <pc:spChg chg="add mod">
          <ac:chgData name="Jenny Toerien" userId="5a166c0d-fc55-4e4d-8a88-6977aa8a270d" providerId="ADAL" clId="{46CE760E-BD99-5C46-90BB-BAEAA60B09B5}" dt="2023-06-16T00:54:16.214" v="5010" actId="478"/>
          <ac:spMkLst>
            <pc:docMk/>
            <pc:sldMk cId="1908045472" sldId="437"/>
            <ac:spMk id="4" creationId="{D3C479AF-19A0-9CD4-9A95-5011072FB845}"/>
          </ac:spMkLst>
        </pc:spChg>
        <pc:spChg chg="del">
          <ac:chgData name="Jenny Toerien" userId="5a166c0d-fc55-4e4d-8a88-6977aa8a270d" providerId="ADAL" clId="{46CE760E-BD99-5C46-90BB-BAEAA60B09B5}" dt="2023-06-16T00:54:16.214" v="5010" actId="478"/>
          <ac:spMkLst>
            <pc:docMk/>
            <pc:sldMk cId="1908045472" sldId="437"/>
            <ac:spMk id="6" creationId="{FA209058-304E-D1D6-29AA-4861505BEE24}"/>
          </ac:spMkLst>
        </pc:spChg>
        <pc:picChg chg="add mod">
          <ac:chgData name="Jenny Toerien" userId="5a166c0d-fc55-4e4d-8a88-6977aa8a270d" providerId="ADAL" clId="{46CE760E-BD99-5C46-90BB-BAEAA60B09B5}" dt="2023-06-16T00:54:49.746" v="5017" actId="1076"/>
          <ac:picMkLst>
            <pc:docMk/>
            <pc:sldMk cId="1908045472" sldId="437"/>
            <ac:picMk id="5" creationId="{9DD6A2C1-BBBD-1174-DFB9-1B8F752E5F76}"/>
          </ac:picMkLst>
        </pc:picChg>
      </pc:sldChg>
      <pc:sldChg chg="modSp add mod">
        <pc:chgData name="Jenny Toerien" userId="5a166c0d-fc55-4e4d-8a88-6977aa8a270d" providerId="ADAL" clId="{46CE760E-BD99-5C46-90BB-BAEAA60B09B5}" dt="2023-06-16T00:55:20.560" v="5019" actId="14826"/>
        <pc:sldMkLst>
          <pc:docMk/>
          <pc:sldMk cId="437944268" sldId="438"/>
        </pc:sldMkLst>
        <pc:picChg chg="mod">
          <ac:chgData name="Jenny Toerien" userId="5a166c0d-fc55-4e4d-8a88-6977aa8a270d" providerId="ADAL" clId="{46CE760E-BD99-5C46-90BB-BAEAA60B09B5}" dt="2023-06-16T00:55:20.560" v="5019" actId="14826"/>
          <ac:picMkLst>
            <pc:docMk/>
            <pc:sldMk cId="437944268" sldId="438"/>
            <ac:picMk id="5" creationId="{9DD6A2C1-BBBD-1174-DFB9-1B8F752E5F76}"/>
          </ac:picMkLst>
        </pc:picChg>
      </pc:sldChg>
      <pc:sldChg chg="addSp delSp modSp add mod">
        <pc:chgData name="Jenny Toerien" userId="5a166c0d-fc55-4e4d-8a88-6977aa8a270d" providerId="ADAL" clId="{46CE760E-BD99-5C46-90BB-BAEAA60B09B5}" dt="2023-06-19T00:36:20.139" v="5208" actId="20577"/>
        <pc:sldMkLst>
          <pc:docMk/>
          <pc:sldMk cId="2062686322" sldId="440"/>
        </pc:sldMkLst>
        <pc:spChg chg="mod">
          <ac:chgData name="Jenny Toerien" userId="5a166c0d-fc55-4e4d-8a88-6977aa8a270d" providerId="ADAL" clId="{46CE760E-BD99-5C46-90BB-BAEAA60B09B5}" dt="2023-06-19T00:29:08.780" v="5116" actId="1076"/>
          <ac:spMkLst>
            <pc:docMk/>
            <pc:sldMk cId="2062686322" sldId="440"/>
            <ac:spMk id="2" creationId="{DB8C70D8-0A06-496C-AB06-87843D03CDE9}"/>
          </ac:spMkLst>
        </pc:spChg>
        <pc:spChg chg="add mod">
          <ac:chgData name="Jenny Toerien" userId="5a166c0d-fc55-4e4d-8a88-6977aa8a270d" providerId="ADAL" clId="{46CE760E-BD99-5C46-90BB-BAEAA60B09B5}" dt="2023-06-19T00:36:20.139" v="5208" actId="20577"/>
          <ac:spMkLst>
            <pc:docMk/>
            <pc:sldMk cId="2062686322" sldId="440"/>
            <ac:spMk id="4" creationId="{28E83C7E-FB3D-FC5E-372B-1A562F92D303}"/>
          </ac:spMkLst>
        </pc:spChg>
        <pc:spChg chg="del">
          <ac:chgData name="Jenny Toerien" userId="5a166c0d-fc55-4e4d-8a88-6977aa8a270d" providerId="ADAL" clId="{46CE760E-BD99-5C46-90BB-BAEAA60B09B5}" dt="2023-06-19T00:27:11.494" v="5105" actId="478"/>
          <ac:spMkLst>
            <pc:docMk/>
            <pc:sldMk cId="2062686322" sldId="440"/>
            <ac:spMk id="6" creationId="{FA209058-304E-D1D6-29AA-4861505BEE24}"/>
          </ac:spMkLst>
        </pc:spChg>
        <pc:spChg chg="del">
          <ac:chgData name="Jenny Toerien" userId="5a166c0d-fc55-4e4d-8a88-6977aa8a270d" providerId="ADAL" clId="{46CE760E-BD99-5C46-90BB-BAEAA60B09B5}" dt="2023-06-19T00:29:00.444" v="5114" actId="478"/>
          <ac:spMkLst>
            <pc:docMk/>
            <pc:sldMk cId="2062686322" sldId="440"/>
            <ac:spMk id="116" creationId="{6968814A-1A9F-4B77-E3A0-95A9F094F5DF}"/>
          </ac:spMkLst>
        </pc:spChg>
        <pc:graphicFrameChg chg="del">
          <ac:chgData name="Jenny Toerien" userId="5a166c0d-fc55-4e4d-8a88-6977aa8a270d" providerId="ADAL" clId="{46CE760E-BD99-5C46-90BB-BAEAA60B09B5}" dt="2023-06-19T00:27:08.424" v="5104" actId="478"/>
          <ac:graphicFrameMkLst>
            <pc:docMk/>
            <pc:sldMk cId="2062686322" sldId="440"/>
            <ac:graphicFrameMk id="5" creationId="{FB28A118-2622-5B4C-9342-7A6754C6678B}"/>
          </ac:graphicFrameMkLst>
        </pc:graphicFrameChg>
      </pc:sldChg>
    </pc:docChg>
  </pc:docChgLst>
  <pc:docChgLst>
    <pc:chgData name="Jenny Toerien" userId="S::toerienj@blanchelande.sch.gg::5a166c0d-fc55-4e4d-8a88-6977aa8a270d" providerId="AD" clId="Web-{CDAF5EDD-E140-4EC2-CB51-677708763CB3}"/>
    <pc:docChg chg="addSld delSld modSld sldOrd">
      <pc:chgData name="Jenny Toerien" userId="S::toerienj@blanchelande.sch.gg::5a166c0d-fc55-4e4d-8a88-6977aa8a270d" providerId="AD" clId="Web-{CDAF5EDD-E140-4EC2-CB51-677708763CB3}" dt="2023-06-18T23:53:42.203" v="99"/>
      <pc:docMkLst>
        <pc:docMk/>
      </pc:docMkLst>
      <pc:sldChg chg="del">
        <pc:chgData name="Jenny Toerien" userId="S::toerienj@blanchelande.sch.gg::5a166c0d-fc55-4e4d-8a88-6977aa8a270d" providerId="AD" clId="Web-{CDAF5EDD-E140-4EC2-CB51-677708763CB3}" dt="2023-06-18T23:52:45.713" v="60"/>
        <pc:sldMkLst>
          <pc:docMk/>
          <pc:sldMk cId="2911538101" sldId="402"/>
        </pc:sldMkLst>
      </pc:sldChg>
      <pc:sldChg chg="delSp del">
        <pc:chgData name="Jenny Toerien" userId="S::toerienj@blanchelande.sch.gg::5a166c0d-fc55-4e4d-8a88-6977aa8a270d" providerId="AD" clId="Web-{CDAF5EDD-E140-4EC2-CB51-677708763CB3}" dt="2023-06-18T23:52:40.245" v="59"/>
        <pc:sldMkLst>
          <pc:docMk/>
          <pc:sldMk cId="1724976572" sldId="406"/>
        </pc:sldMkLst>
        <pc:spChg chg="del">
          <ac:chgData name="Jenny Toerien" userId="S::toerienj@blanchelande.sch.gg::5a166c0d-fc55-4e4d-8a88-6977aa8a270d" providerId="AD" clId="Web-{CDAF5EDD-E140-4EC2-CB51-677708763CB3}" dt="2023-06-18T23:52:25.994" v="57"/>
          <ac:spMkLst>
            <pc:docMk/>
            <pc:sldMk cId="1724976572" sldId="406"/>
            <ac:spMk id="3" creationId="{178F6C89-C8FE-FF70-7406-98D426EFC5CF}"/>
          </ac:spMkLst>
        </pc:spChg>
        <pc:spChg chg="del">
          <ac:chgData name="Jenny Toerien" userId="S::toerienj@blanchelande.sch.gg::5a166c0d-fc55-4e4d-8a88-6977aa8a270d" providerId="AD" clId="Web-{CDAF5EDD-E140-4EC2-CB51-677708763CB3}" dt="2023-06-18T23:52:28.369" v="58"/>
          <ac:spMkLst>
            <pc:docMk/>
            <pc:sldMk cId="1724976572" sldId="406"/>
            <ac:spMk id="4" creationId="{916572D1-7012-2B73-3207-5B8048161ED5}"/>
          </ac:spMkLst>
        </pc:spChg>
      </pc:sldChg>
      <pc:sldChg chg="del">
        <pc:chgData name="Jenny Toerien" userId="S::toerienj@blanchelande.sch.gg::5a166c0d-fc55-4e4d-8a88-6977aa8a270d" providerId="AD" clId="Web-{CDAF5EDD-E140-4EC2-CB51-677708763CB3}" dt="2023-06-18T23:52:20.510" v="56"/>
        <pc:sldMkLst>
          <pc:docMk/>
          <pc:sldMk cId="1639265272" sldId="415"/>
        </pc:sldMkLst>
      </pc:sldChg>
      <pc:sldChg chg="del">
        <pc:chgData name="Jenny Toerien" userId="S::toerienj@blanchelande.sch.gg::5a166c0d-fc55-4e4d-8a88-6977aa8a270d" providerId="AD" clId="Web-{CDAF5EDD-E140-4EC2-CB51-677708763CB3}" dt="2023-06-18T23:53:42.203" v="99"/>
        <pc:sldMkLst>
          <pc:docMk/>
          <pc:sldMk cId="738070013" sldId="416"/>
        </pc:sldMkLst>
      </pc:sldChg>
      <pc:sldChg chg="addSp delSp modSp">
        <pc:chgData name="Jenny Toerien" userId="S::toerienj@blanchelande.sch.gg::5a166c0d-fc55-4e4d-8a88-6977aa8a270d" providerId="AD" clId="Web-{CDAF5EDD-E140-4EC2-CB51-677708763CB3}" dt="2023-06-18T23:52:18.682" v="55" actId="20577"/>
        <pc:sldMkLst>
          <pc:docMk/>
          <pc:sldMk cId="1741230159" sldId="436"/>
        </pc:sldMkLst>
        <pc:spChg chg="mod">
          <ac:chgData name="Jenny Toerien" userId="S::toerienj@blanchelande.sch.gg::5a166c0d-fc55-4e4d-8a88-6977aa8a270d" providerId="AD" clId="Web-{CDAF5EDD-E140-4EC2-CB51-677708763CB3}" dt="2023-06-18T23:50:17.320" v="1" actId="1076"/>
          <ac:spMkLst>
            <pc:docMk/>
            <pc:sldMk cId="1741230159" sldId="436"/>
            <ac:spMk id="2" creationId="{201A88A0-4975-6267-1C5B-BACE3F9CF765}"/>
          </ac:spMkLst>
        </pc:spChg>
        <pc:spChg chg="mod">
          <ac:chgData name="Jenny Toerien" userId="S::toerienj@blanchelande.sch.gg::5a166c0d-fc55-4e4d-8a88-6977aa8a270d" providerId="AD" clId="Web-{CDAF5EDD-E140-4EC2-CB51-677708763CB3}" dt="2023-06-18T23:52:18.682" v="55" actId="20577"/>
          <ac:spMkLst>
            <pc:docMk/>
            <pc:sldMk cId="1741230159" sldId="436"/>
            <ac:spMk id="3" creationId="{19CB0706-FCAC-09F3-53B6-8C9CF64E6E1A}"/>
          </ac:spMkLst>
        </pc:spChg>
        <pc:spChg chg="del mod">
          <ac:chgData name="Jenny Toerien" userId="S::toerienj@blanchelande.sch.gg::5a166c0d-fc55-4e4d-8a88-6977aa8a270d" providerId="AD" clId="Web-{CDAF5EDD-E140-4EC2-CB51-677708763CB3}" dt="2023-06-18T23:51:01.024" v="8"/>
          <ac:spMkLst>
            <pc:docMk/>
            <pc:sldMk cId="1741230159" sldId="436"/>
            <ac:spMk id="4" creationId="{B035011B-A218-25B8-103F-BCF63DBA4F71}"/>
          </ac:spMkLst>
        </pc:spChg>
        <pc:spChg chg="mod">
          <ac:chgData name="Jenny Toerien" userId="S::toerienj@blanchelande.sch.gg::5a166c0d-fc55-4e4d-8a88-6977aa8a270d" providerId="AD" clId="Web-{CDAF5EDD-E140-4EC2-CB51-677708763CB3}" dt="2023-06-18T23:51:19.009" v="18" actId="20577"/>
          <ac:spMkLst>
            <pc:docMk/>
            <pc:sldMk cId="1741230159" sldId="436"/>
            <ac:spMk id="12" creationId="{EE926A67-2157-F6A3-08E0-A917B6A06395}"/>
          </ac:spMkLst>
        </pc:spChg>
        <pc:grpChg chg="add mod">
          <ac:chgData name="Jenny Toerien" userId="S::toerienj@blanchelande.sch.gg::5a166c0d-fc55-4e4d-8a88-6977aa8a270d" providerId="AD" clId="Web-{CDAF5EDD-E140-4EC2-CB51-677708763CB3}" dt="2023-06-18T23:51:21.993" v="19" actId="1076"/>
          <ac:grpSpMkLst>
            <pc:docMk/>
            <pc:sldMk cId="1741230159" sldId="436"/>
            <ac:grpSpMk id="6" creationId="{9163D936-8CA9-3D45-6293-49B0A0E7C1AE}"/>
          </ac:grpSpMkLst>
        </pc:grpChg>
        <pc:grpChg chg="mod">
          <ac:chgData name="Jenny Toerien" userId="S::toerienj@blanchelande.sch.gg::5a166c0d-fc55-4e4d-8a88-6977aa8a270d" providerId="AD" clId="Web-{CDAF5EDD-E140-4EC2-CB51-677708763CB3}" dt="2023-06-18T23:50:07.538" v="0" actId="1076"/>
          <ac:grpSpMkLst>
            <pc:docMk/>
            <pc:sldMk cId="1741230159" sldId="436"/>
            <ac:grpSpMk id="10" creationId="{093D6A5E-86FA-6196-73DA-2DAE4C24D721}"/>
          </ac:grpSpMkLst>
        </pc:grpChg>
        <pc:picChg chg="mod">
          <ac:chgData name="Jenny Toerien" userId="S::toerienj@blanchelande.sch.gg::5a166c0d-fc55-4e4d-8a88-6977aa8a270d" providerId="AD" clId="Web-{CDAF5EDD-E140-4EC2-CB51-677708763CB3}" dt="2023-06-18T23:50:36.492" v="4" actId="1076"/>
          <ac:picMkLst>
            <pc:docMk/>
            <pc:sldMk cId="1741230159" sldId="436"/>
            <ac:picMk id="5" creationId="{E785E706-898E-DC12-2276-C8E4B4B5596A}"/>
          </ac:picMkLst>
        </pc:picChg>
      </pc:sldChg>
      <pc:sldChg chg="modSp add ord replId">
        <pc:chgData name="Jenny Toerien" userId="S::toerienj@blanchelande.sch.gg::5a166c0d-fc55-4e4d-8a88-6977aa8a270d" providerId="AD" clId="Web-{CDAF5EDD-E140-4EC2-CB51-677708763CB3}" dt="2023-06-18T23:53:31.761" v="98" actId="20577"/>
        <pc:sldMkLst>
          <pc:docMk/>
          <pc:sldMk cId="3820365554" sldId="439"/>
        </pc:sldMkLst>
        <pc:spChg chg="mod">
          <ac:chgData name="Jenny Toerien" userId="S::toerienj@blanchelande.sch.gg::5a166c0d-fc55-4e4d-8a88-6977aa8a270d" providerId="AD" clId="Web-{CDAF5EDD-E140-4EC2-CB51-677708763CB3}" dt="2023-06-18T23:53:31.761" v="98" actId="20577"/>
          <ac:spMkLst>
            <pc:docMk/>
            <pc:sldMk cId="3820365554" sldId="439"/>
            <ac:spMk id="3" creationId="{19CB0706-FCAC-09F3-53B6-8C9CF64E6E1A}"/>
          </ac:spMkLst>
        </pc:spChg>
        <pc:spChg chg="mod">
          <ac:chgData name="Jenny Toerien" userId="S::toerienj@blanchelande.sch.gg::5a166c0d-fc55-4e4d-8a88-6977aa8a270d" providerId="AD" clId="Web-{CDAF5EDD-E140-4EC2-CB51-677708763CB3}" dt="2023-06-18T23:53:12.730" v="66" actId="20577"/>
          <ac:spMkLst>
            <pc:docMk/>
            <pc:sldMk cId="3820365554" sldId="439"/>
            <ac:spMk id="12" creationId="{EE926A67-2157-F6A3-08E0-A917B6A06395}"/>
          </ac:spMkLst>
        </pc:spChg>
      </pc:sldChg>
    </pc:docChg>
  </pc:docChgLst>
  <pc:docChgLst>
    <pc:chgData name="Jenny Toerien" userId="S::toerienj@blanchelande.sch.gg::5a166c0d-fc55-4e4d-8a88-6977aa8a270d" providerId="AD" clId="Web-{6860B609-C90E-0FDC-3F3F-D8287044FCBF}"/>
    <pc:docChg chg="addSld delSld">
      <pc:chgData name="Jenny Toerien" userId="S::toerienj@blanchelande.sch.gg::5a166c0d-fc55-4e4d-8a88-6977aa8a270d" providerId="AD" clId="Web-{6860B609-C90E-0FDC-3F3F-D8287044FCBF}" dt="2023-06-11T21:23:47.662" v="3"/>
      <pc:docMkLst>
        <pc:docMk/>
      </pc:docMkLst>
      <pc:sldChg chg="del">
        <pc:chgData name="Jenny Toerien" userId="S::toerienj@blanchelande.sch.gg::5a166c0d-fc55-4e4d-8a88-6977aa8a270d" providerId="AD" clId="Web-{6860B609-C90E-0FDC-3F3F-D8287044FCBF}" dt="2023-06-11T21:23:39.787" v="1"/>
        <pc:sldMkLst>
          <pc:docMk/>
          <pc:sldMk cId="2092985936" sldId="390"/>
        </pc:sldMkLst>
      </pc:sldChg>
      <pc:sldChg chg="del">
        <pc:chgData name="Jenny Toerien" userId="S::toerienj@blanchelande.sch.gg::5a166c0d-fc55-4e4d-8a88-6977aa8a270d" providerId="AD" clId="Web-{6860B609-C90E-0FDC-3F3F-D8287044FCBF}" dt="2023-06-11T21:23:39.787" v="0"/>
        <pc:sldMkLst>
          <pc:docMk/>
          <pc:sldMk cId="1640919368" sldId="404"/>
        </pc:sldMkLst>
      </pc:sldChg>
      <pc:sldChg chg="add">
        <pc:chgData name="Jenny Toerien" userId="S::toerienj@blanchelande.sch.gg::5a166c0d-fc55-4e4d-8a88-6977aa8a270d" providerId="AD" clId="Web-{6860B609-C90E-0FDC-3F3F-D8287044FCBF}" dt="2023-06-11T21:23:47.506" v="2"/>
        <pc:sldMkLst>
          <pc:docMk/>
          <pc:sldMk cId="3886224185" sldId="428"/>
        </pc:sldMkLst>
      </pc:sldChg>
      <pc:sldChg chg="add">
        <pc:chgData name="Jenny Toerien" userId="S::toerienj@blanchelande.sch.gg::5a166c0d-fc55-4e4d-8a88-6977aa8a270d" providerId="AD" clId="Web-{6860B609-C90E-0FDC-3F3F-D8287044FCBF}" dt="2023-06-11T21:23:47.662" v="3"/>
        <pc:sldMkLst>
          <pc:docMk/>
          <pc:sldMk cId="3139784255" sldId="429"/>
        </pc:sldMkLst>
      </pc:sldChg>
    </pc:docChg>
  </pc:docChgLst>
  <pc:docChgLst>
    <pc:chgData name="Jenny Toerien" userId="5a166c0d-fc55-4e4d-8a88-6977aa8a270d" providerId="ADAL" clId="{03DACD9A-2116-4393-9221-2C90884297E3}"/>
    <pc:docChg chg="custSel modSld">
      <pc:chgData name="Jenny Toerien" userId="5a166c0d-fc55-4e4d-8a88-6977aa8a270d" providerId="ADAL" clId="{03DACD9A-2116-4393-9221-2C90884297E3}" dt="2023-06-16T10:25:42.078" v="447" actId="20577"/>
      <pc:docMkLst>
        <pc:docMk/>
      </pc:docMkLst>
      <pc:sldChg chg="modSp mod">
        <pc:chgData name="Jenny Toerien" userId="5a166c0d-fc55-4e4d-8a88-6977aa8a270d" providerId="ADAL" clId="{03DACD9A-2116-4393-9221-2C90884297E3}" dt="2023-06-16T10:24:02.532" v="183" actId="1076"/>
        <pc:sldMkLst>
          <pc:docMk/>
          <pc:sldMk cId="3794298826" sldId="392"/>
        </pc:sldMkLst>
        <pc:spChg chg="mod">
          <ac:chgData name="Jenny Toerien" userId="5a166c0d-fc55-4e4d-8a88-6977aa8a270d" providerId="ADAL" clId="{03DACD9A-2116-4393-9221-2C90884297E3}" dt="2023-06-16T10:24:02.532" v="183" actId="1076"/>
          <ac:spMkLst>
            <pc:docMk/>
            <pc:sldMk cId="3794298826" sldId="392"/>
            <ac:spMk id="6" creationId="{FA209058-304E-D1D6-29AA-4861505BEE24}"/>
          </ac:spMkLst>
        </pc:spChg>
      </pc:sldChg>
      <pc:sldChg chg="modSp mod">
        <pc:chgData name="Jenny Toerien" userId="5a166c0d-fc55-4e4d-8a88-6977aa8a270d" providerId="ADAL" clId="{03DACD9A-2116-4393-9221-2C90884297E3}" dt="2023-06-16T10:25:42.078" v="447" actId="20577"/>
        <pc:sldMkLst>
          <pc:docMk/>
          <pc:sldMk cId="2442230598" sldId="434"/>
        </pc:sldMkLst>
        <pc:spChg chg="mod">
          <ac:chgData name="Jenny Toerien" userId="5a166c0d-fc55-4e4d-8a88-6977aa8a270d" providerId="ADAL" clId="{03DACD9A-2116-4393-9221-2C90884297E3}" dt="2023-06-16T10:25:42.078" v="447" actId="20577"/>
          <ac:spMkLst>
            <pc:docMk/>
            <pc:sldMk cId="2442230598" sldId="434"/>
            <ac:spMk id="6" creationId="{FA209058-304E-D1D6-29AA-4861505BEE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1E113-3C99-4E15-950C-0A142AD5BC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5486F13-C1AD-4B42-B1EC-AB69D760F3B9}">
      <dgm:prSet/>
      <dgm:spPr/>
      <dgm:t>
        <a:bodyPr/>
        <a:lstStyle/>
        <a:p>
          <a:r>
            <a:rPr lang="en-GB" dirty="0"/>
            <a:t>All five clues on each of the following slides represent the same number. </a:t>
          </a:r>
          <a:endParaRPr lang="en-US" dirty="0"/>
        </a:p>
      </dgm:t>
    </dgm:pt>
    <dgm:pt modelId="{0527F41D-7E4A-452E-B2B8-A75718DF3C8F}" type="parTrans" cxnId="{FC8EE99B-C7F7-4DA7-9421-D88E81889E8E}">
      <dgm:prSet/>
      <dgm:spPr/>
      <dgm:t>
        <a:bodyPr/>
        <a:lstStyle/>
        <a:p>
          <a:endParaRPr lang="en-US"/>
        </a:p>
      </dgm:t>
    </dgm:pt>
    <dgm:pt modelId="{E7C978A3-5678-4AC0-976F-8046B17363BF}" type="sibTrans" cxnId="{FC8EE99B-C7F7-4DA7-9421-D88E81889E8E}">
      <dgm:prSet/>
      <dgm:spPr/>
      <dgm:t>
        <a:bodyPr/>
        <a:lstStyle/>
        <a:p>
          <a:endParaRPr lang="en-US"/>
        </a:p>
      </dgm:t>
    </dgm:pt>
    <dgm:pt modelId="{C46A4921-EA83-4A4B-8843-D58A966CDD30}">
      <dgm:prSet/>
      <dgm:spPr/>
      <dgm:t>
        <a:bodyPr/>
        <a:lstStyle/>
        <a:p>
          <a:r>
            <a:rPr lang="en-GB" dirty="0"/>
            <a:t>Think you know the number?</a:t>
          </a:r>
          <a:endParaRPr lang="en-US" dirty="0"/>
        </a:p>
      </dgm:t>
    </dgm:pt>
    <dgm:pt modelId="{24690C5B-2899-4D86-BC63-A801EE99C5AF}" type="parTrans" cxnId="{1BEF0E18-4829-4599-A3CB-A7D7D90B3B42}">
      <dgm:prSet/>
      <dgm:spPr/>
      <dgm:t>
        <a:bodyPr/>
        <a:lstStyle/>
        <a:p>
          <a:endParaRPr lang="en-US"/>
        </a:p>
      </dgm:t>
    </dgm:pt>
    <dgm:pt modelId="{F0D0DC42-04E8-4B94-9D9F-673347A7AB79}" type="sibTrans" cxnId="{1BEF0E18-4829-4599-A3CB-A7D7D90B3B42}">
      <dgm:prSet/>
      <dgm:spPr/>
      <dgm:t>
        <a:bodyPr/>
        <a:lstStyle/>
        <a:p>
          <a:endParaRPr lang="en-US"/>
        </a:p>
      </dgm:t>
    </dgm:pt>
    <dgm:pt modelId="{382769E3-D705-44CF-94CE-F4BD8852B260}">
      <dgm:prSet/>
      <dgm:spPr/>
      <dgm:t>
        <a:bodyPr/>
        <a:lstStyle/>
        <a:p>
          <a:r>
            <a:rPr lang="en-GB" dirty="0"/>
            <a:t>Turn your board face down</a:t>
          </a:r>
          <a:endParaRPr lang="en-US" dirty="0"/>
        </a:p>
      </dgm:t>
    </dgm:pt>
    <dgm:pt modelId="{B349BEDD-AB0E-4C66-9F27-99D45E130D6E}" type="parTrans" cxnId="{2565375C-84D1-4300-9D55-F568C400E4F6}">
      <dgm:prSet/>
      <dgm:spPr/>
      <dgm:t>
        <a:bodyPr/>
        <a:lstStyle/>
        <a:p>
          <a:endParaRPr lang="en-US"/>
        </a:p>
      </dgm:t>
    </dgm:pt>
    <dgm:pt modelId="{E85BB58D-C1D9-4DF6-ADFD-03D1413CBC6D}" type="sibTrans" cxnId="{2565375C-84D1-4300-9D55-F568C400E4F6}">
      <dgm:prSet/>
      <dgm:spPr/>
      <dgm:t>
        <a:bodyPr/>
        <a:lstStyle/>
        <a:p>
          <a:endParaRPr lang="en-US"/>
        </a:p>
      </dgm:t>
    </dgm:pt>
    <dgm:pt modelId="{79FCFE0A-9736-4447-8DF2-F7C32B6D35B6}">
      <dgm:prSet/>
      <dgm:spPr/>
      <dgm:t>
        <a:bodyPr/>
        <a:lstStyle/>
        <a:p>
          <a:r>
            <a:rPr lang="en-GB" dirty="0"/>
            <a:t>Put your hand up</a:t>
          </a:r>
          <a:endParaRPr lang="en-US" dirty="0"/>
        </a:p>
      </dgm:t>
    </dgm:pt>
    <dgm:pt modelId="{2C081FAA-83AD-4E4E-932B-DAB68E4F9808}" type="parTrans" cxnId="{5F3A14FD-9B6A-479C-AD4C-3E6F86A206FE}">
      <dgm:prSet/>
      <dgm:spPr/>
      <dgm:t>
        <a:bodyPr/>
        <a:lstStyle/>
        <a:p>
          <a:endParaRPr lang="en-US"/>
        </a:p>
      </dgm:t>
    </dgm:pt>
    <dgm:pt modelId="{8EBCC26C-453F-4265-BB7C-2A905E32F4B9}" type="sibTrans" cxnId="{5F3A14FD-9B6A-479C-AD4C-3E6F86A206FE}">
      <dgm:prSet/>
      <dgm:spPr/>
      <dgm:t>
        <a:bodyPr/>
        <a:lstStyle/>
        <a:p>
          <a:endParaRPr lang="en-US"/>
        </a:p>
      </dgm:t>
    </dgm:pt>
    <dgm:pt modelId="{F29688BB-8F04-404C-8A8E-D72A105FB2F8}">
      <dgm:prSet/>
      <dgm:spPr/>
      <dgm:t>
        <a:bodyPr/>
        <a:lstStyle/>
        <a:p>
          <a:r>
            <a:rPr lang="en-GB" dirty="0"/>
            <a:t>Write it on your whiteboard</a:t>
          </a:r>
          <a:endParaRPr lang="en-US" dirty="0"/>
        </a:p>
      </dgm:t>
    </dgm:pt>
    <dgm:pt modelId="{27A97D1E-790D-40F0-904A-B633101BDAEA}" type="parTrans" cxnId="{1135066A-3AE8-4426-8443-34B4331B7FE9}">
      <dgm:prSet/>
      <dgm:spPr/>
      <dgm:t>
        <a:bodyPr/>
        <a:lstStyle/>
        <a:p>
          <a:endParaRPr lang="en-GB"/>
        </a:p>
      </dgm:t>
    </dgm:pt>
    <dgm:pt modelId="{DFA1E1D0-477C-48B0-A94C-F3C1E2312491}" type="sibTrans" cxnId="{1135066A-3AE8-4426-8443-34B4331B7FE9}">
      <dgm:prSet/>
      <dgm:spPr/>
      <dgm:t>
        <a:bodyPr/>
        <a:lstStyle/>
        <a:p>
          <a:endParaRPr lang="en-GB"/>
        </a:p>
      </dgm:t>
    </dgm:pt>
    <dgm:pt modelId="{4A8657CF-420B-4CF3-B822-55E292987A8A}" type="pres">
      <dgm:prSet presAssocID="{D5F1E113-3C99-4E15-950C-0A142AD5BCCE}" presName="vert0" presStyleCnt="0">
        <dgm:presLayoutVars>
          <dgm:dir/>
          <dgm:animOne val="branch"/>
          <dgm:animLvl val="lvl"/>
        </dgm:presLayoutVars>
      </dgm:prSet>
      <dgm:spPr/>
    </dgm:pt>
    <dgm:pt modelId="{B4A78839-3A45-4DB1-BB07-27C0856B2E59}" type="pres">
      <dgm:prSet presAssocID="{35486F13-C1AD-4B42-B1EC-AB69D760F3B9}" presName="thickLine" presStyleLbl="alignNode1" presStyleIdx="0" presStyleCnt="1"/>
      <dgm:spPr/>
    </dgm:pt>
    <dgm:pt modelId="{9EBFBE49-7131-4561-99FF-4D587156C4F3}" type="pres">
      <dgm:prSet presAssocID="{35486F13-C1AD-4B42-B1EC-AB69D760F3B9}" presName="horz1" presStyleCnt="0"/>
      <dgm:spPr/>
    </dgm:pt>
    <dgm:pt modelId="{7714C08E-5ABB-4971-8F04-EC0318785730}" type="pres">
      <dgm:prSet presAssocID="{35486F13-C1AD-4B42-B1EC-AB69D760F3B9}" presName="tx1" presStyleLbl="revTx" presStyleIdx="0" presStyleCnt="5" custScaleX="293440"/>
      <dgm:spPr/>
    </dgm:pt>
    <dgm:pt modelId="{F1B769D7-F2FC-4E65-90A9-AAB123AB2816}" type="pres">
      <dgm:prSet presAssocID="{35486F13-C1AD-4B42-B1EC-AB69D760F3B9}" presName="vert1" presStyleCnt="0"/>
      <dgm:spPr/>
    </dgm:pt>
    <dgm:pt modelId="{A03EE639-533C-4696-B747-CB34E99EAD0B}" type="pres">
      <dgm:prSet presAssocID="{C46A4921-EA83-4A4B-8843-D58A966CDD30}" presName="vertSpace2a" presStyleCnt="0"/>
      <dgm:spPr/>
    </dgm:pt>
    <dgm:pt modelId="{9483B289-8593-4C10-BB5A-B7D0952E1BC1}" type="pres">
      <dgm:prSet presAssocID="{C46A4921-EA83-4A4B-8843-D58A966CDD30}" presName="horz2" presStyleCnt="0"/>
      <dgm:spPr/>
    </dgm:pt>
    <dgm:pt modelId="{0FBB046D-CCBE-4C81-9F7B-CC3043719FB2}" type="pres">
      <dgm:prSet presAssocID="{C46A4921-EA83-4A4B-8843-D58A966CDD30}" presName="horzSpace2" presStyleCnt="0"/>
      <dgm:spPr/>
    </dgm:pt>
    <dgm:pt modelId="{4DE9E90C-348B-4E2C-996B-3A1400649770}" type="pres">
      <dgm:prSet presAssocID="{C46A4921-EA83-4A4B-8843-D58A966CDD30}" presName="tx2" presStyleLbl="revTx" presStyleIdx="1" presStyleCnt="5"/>
      <dgm:spPr/>
    </dgm:pt>
    <dgm:pt modelId="{3CC28F47-73DE-4808-B803-4DE68BF5F8ED}" type="pres">
      <dgm:prSet presAssocID="{C46A4921-EA83-4A4B-8843-D58A966CDD30}" presName="vert2" presStyleCnt="0"/>
      <dgm:spPr/>
    </dgm:pt>
    <dgm:pt modelId="{34D30AE7-F03D-40BB-AE3B-20072568D2F5}" type="pres">
      <dgm:prSet presAssocID="{C46A4921-EA83-4A4B-8843-D58A966CDD30}" presName="thinLine2b" presStyleLbl="callout" presStyleIdx="0" presStyleCnt="4"/>
      <dgm:spPr/>
    </dgm:pt>
    <dgm:pt modelId="{9756A9E3-1567-4893-8DDE-21B02BD86807}" type="pres">
      <dgm:prSet presAssocID="{C46A4921-EA83-4A4B-8843-D58A966CDD30}" presName="vertSpace2b" presStyleCnt="0"/>
      <dgm:spPr/>
    </dgm:pt>
    <dgm:pt modelId="{D9F91E14-BFF9-4770-BE75-75F15F199246}" type="pres">
      <dgm:prSet presAssocID="{F29688BB-8F04-404C-8A8E-D72A105FB2F8}" presName="horz2" presStyleCnt="0"/>
      <dgm:spPr/>
    </dgm:pt>
    <dgm:pt modelId="{9880DE7D-CF10-402F-8E12-257443CD2A5C}" type="pres">
      <dgm:prSet presAssocID="{F29688BB-8F04-404C-8A8E-D72A105FB2F8}" presName="horzSpace2" presStyleCnt="0"/>
      <dgm:spPr/>
    </dgm:pt>
    <dgm:pt modelId="{803FD12B-D919-4CFF-BDFE-08F5D15C7C3F}" type="pres">
      <dgm:prSet presAssocID="{F29688BB-8F04-404C-8A8E-D72A105FB2F8}" presName="tx2" presStyleLbl="revTx" presStyleIdx="2" presStyleCnt="5"/>
      <dgm:spPr/>
    </dgm:pt>
    <dgm:pt modelId="{064E0180-B997-44A8-B247-9FC029181A3B}" type="pres">
      <dgm:prSet presAssocID="{F29688BB-8F04-404C-8A8E-D72A105FB2F8}" presName="vert2" presStyleCnt="0"/>
      <dgm:spPr/>
    </dgm:pt>
    <dgm:pt modelId="{6BB874CA-CA34-4B28-9B02-42710F498919}" type="pres">
      <dgm:prSet presAssocID="{F29688BB-8F04-404C-8A8E-D72A105FB2F8}" presName="thinLine2b" presStyleLbl="callout" presStyleIdx="1" presStyleCnt="4"/>
      <dgm:spPr/>
    </dgm:pt>
    <dgm:pt modelId="{B51F6884-8A55-411B-BAF0-9FABFCE57104}" type="pres">
      <dgm:prSet presAssocID="{F29688BB-8F04-404C-8A8E-D72A105FB2F8}" presName="vertSpace2b" presStyleCnt="0"/>
      <dgm:spPr/>
    </dgm:pt>
    <dgm:pt modelId="{915C6EC4-4092-4FDD-B916-B1F9D7C39CE8}" type="pres">
      <dgm:prSet presAssocID="{382769E3-D705-44CF-94CE-F4BD8852B260}" presName="horz2" presStyleCnt="0"/>
      <dgm:spPr/>
    </dgm:pt>
    <dgm:pt modelId="{6F8FA370-FCC4-4CD6-BFB4-9C3552B8B07E}" type="pres">
      <dgm:prSet presAssocID="{382769E3-D705-44CF-94CE-F4BD8852B260}" presName="horzSpace2" presStyleCnt="0"/>
      <dgm:spPr/>
    </dgm:pt>
    <dgm:pt modelId="{755C5592-EA55-484D-8F05-556D0250356B}" type="pres">
      <dgm:prSet presAssocID="{382769E3-D705-44CF-94CE-F4BD8852B260}" presName="tx2" presStyleLbl="revTx" presStyleIdx="3" presStyleCnt="5"/>
      <dgm:spPr/>
    </dgm:pt>
    <dgm:pt modelId="{54019625-7242-41B5-BEA2-2990BC15C7B8}" type="pres">
      <dgm:prSet presAssocID="{382769E3-D705-44CF-94CE-F4BD8852B260}" presName="vert2" presStyleCnt="0"/>
      <dgm:spPr/>
    </dgm:pt>
    <dgm:pt modelId="{7B24FF1E-57AE-45BA-9293-9F7B181D0AAA}" type="pres">
      <dgm:prSet presAssocID="{382769E3-D705-44CF-94CE-F4BD8852B260}" presName="thinLine2b" presStyleLbl="callout" presStyleIdx="2" presStyleCnt="4"/>
      <dgm:spPr/>
    </dgm:pt>
    <dgm:pt modelId="{C061CC23-FEFB-40EC-9545-BECE9886207C}" type="pres">
      <dgm:prSet presAssocID="{382769E3-D705-44CF-94CE-F4BD8852B260}" presName="vertSpace2b" presStyleCnt="0"/>
      <dgm:spPr/>
    </dgm:pt>
    <dgm:pt modelId="{EAC73F93-1160-4812-8BD3-701BF53980C0}" type="pres">
      <dgm:prSet presAssocID="{79FCFE0A-9736-4447-8DF2-F7C32B6D35B6}" presName="horz2" presStyleCnt="0"/>
      <dgm:spPr/>
    </dgm:pt>
    <dgm:pt modelId="{9DA3B67F-CB00-4DD1-9FCA-D21A2AD54449}" type="pres">
      <dgm:prSet presAssocID="{79FCFE0A-9736-4447-8DF2-F7C32B6D35B6}" presName="horzSpace2" presStyleCnt="0"/>
      <dgm:spPr/>
    </dgm:pt>
    <dgm:pt modelId="{DC5143C2-02D5-4E5F-BFE7-1FB92733922B}" type="pres">
      <dgm:prSet presAssocID="{79FCFE0A-9736-4447-8DF2-F7C32B6D35B6}" presName="tx2" presStyleLbl="revTx" presStyleIdx="4" presStyleCnt="5"/>
      <dgm:spPr/>
    </dgm:pt>
    <dgm:pt modelId="{31C4B335-0121-4148-A961-2993AFA65F86}" type="pres">
      <dgm:prSet presAssocID="{79FCFE0A-9736-4447-8DF2-F7C32B6D35B6}" presName="vert2" presStyleCnt="0"/>
      <dgm:spPr/>
    </dgm:pt>
    <dgm:pt modelId="{F08C03DC-0A35-4A9C-BFEB-2980589B92AF}" type="pres">
      <dgm:prSet presAssocID="{79FCFE0A-9736-4447-8DF2-F7C32B6D35B6}" presName="thinLine2b" presStyleLbl="callout" presStyleIdx="3" presStyleCnt="4"/>
      <dgm:spPr/>
    </dgm:pt>
    <dgm:pt modelId="{9215AFBC-ECDA-4957-B588-DDAD39E9BA1E}" type="pres">
      <dgm:prSet presAssocID="{79FCFE0A-9736-4447-8DF2-F7C32B6D35B6}" presName="vertSpace2b" presStyleCnt="0"/>
      <dgm:spPr/>
    </dgm:pt>
  </dgm:ptLst>
  <dgm:cxnLst>
    <dgm:cxn modelId="{33642B01-E83D-41F1-9B9E-303DF9676EDC}" type="presOf" srcId="{D5F1E113-3C99-4E15-950C-0A142AD5BCCE}" destId="{4A8657CF-420B-4CF3-B822-55E292987A8A}" srcOrd="0" destOrd="0" presId="urn:microsoft.com/office/officeart/2008/layout/LinedList"/>
    <dgm:cxn modelId="{1BEF0E18-4829-4599-A3CB-A7D7D90B3B42}" srcId="{35486F13-C1AD-4B42-B1EC-AB69D760F3B9}" destId="{C46A4921-EA83-4A4B-8843-D58A966CDD30}" srcOrd="0" destOrd="0" parTransId="{24690C5B-2899-4D86-BC63-A801EE99C5AF}" sibTransId="{F0D0DC42-04E8-4B94-9D9F-673347A7AB79}"/>
    <dgm:cxn modelId="{30D60426-1F0D-4AB8-ACD3-CB393595F47B}" type="presOf" srcId="{382769E3-D705-44CF-94CE-F4BD8852B260}" destId="{755C5592-EA55-484D-8F05-556D0250356B}" srcOrd="0" destOrd="0" presId="urn:microsoft.com/office/officeart/2008/layout/LinedList"/>
    <dgm:cxn modelId="{2565375C-84D1-4300-9D55-F568C400E4F6}" srcId="{35486F13-C1AD-4B42-B1EC-AB69D760F3B9}" destId="{382769E3-D705-44CF-94CE-F4BD8852B260}" srcOrd="2" destOrd="0" parTransId="{B349BEDD-AB0E-4C66-9F27-99D45E130D6E}" sibTransId="{E85BB58D-C1D9-4DF6-ADFD-03D1413CBC6D}"/>
    <dgm:cxn modelId="{1135066A-3AE8-4426-8443-34B4331B7FE9}" srcId="{35486F13-C1AD-4B42-B1EC-AB69D760F3B9}" destId="{F29688BB-8F04-404C-8A8E-D72A105FB2F8}" srcOrd="1" destOrd="0" parTransId="{27A97D1E-790D-40F0-904A-B633101BDAEA}" sibTransId="{DFA1E1D0-477C-48B0-A94C-F3C1E2312491}"/>
    <dgm:cxn modelId="{BD4C9557-C7AF-4BAD-9F1D-A3CD5806A18C}" type="presOf" srcId="{79FCFE0A-9736-4447-8DF2-F7C32B6D35B6}" destId="{DC5143C2-02D5-4E5F-BFE7-1FB92733922B}" srcOrd="0" destOrd="0" presId="urn:microsoft.com/office/officeart/2008/layout/LinedList"/>
    <dgm:cxn modelId="{E81E489A-46FD-4EDC-8AC2-F89F2937ADA8}" type="presOf" srcId="{C46A4921-EA83-4A4B-8843-D58A966CDD30}" destId="{4DE9E90C-348B-4E2C-996B-3A1400649770}" srcOrd="0" destOrd="0" presId="urn:microsoft.com/office/officeart/2008/layout/LinedList"/>
    <dgm:cxn modelId="{FC8EE99B-C7F7-4DA7-9421-D88E81889E8E}" srcId="{D5F1E113-3C99-4E15-950C-0A142AD5BCCE}" destId="{35486F13-C1AD-4B42-B1EC-AB69D760F3B9}" srcOrd="0" destOrd="0" parTransId="{0527F41D-7E4A-452E-B2B8-A75718DF3C8F}" sibTransId="{E7C978A3-5678-4AC0-976F-8046B17363BF}"/>
    <dgm:cxn modelId="{B2D0E7D6-41C6-401E-BECE-228DCB702DB3}" type="presOf" srcId="{35486F13-C1AD-4B42-B1EC-AB69D760F3B9}" destId="{7714C08E-5ABB-4971-8F04-EC0318785730}" srcOrd="0" destOrd="0" presId="urn:microsoft.com/office/officeart/2008/layout/LinedList"/>
    <dgm:cxn modelId="{76B93BE7-0DBC-47FD-A911-362CD10886D6}" type="presOf" srcId="{F29688BB-8F04-404C-8A8E-D72A105FB2F8}" destId="{803FD12B-D919-4CFF-BDFE-08F5D15C7C3F}" srcOrd="0" destOrd="0" presId="urn:microsoft.com/office/officeart/2008/layout/LinedList"/>
    <dgm:cxn modelId="{5F3A14FD-9B6A-479C-AD4C-3E6F86A206FE}" srcId="{35486F13-C1AD-4B42-B1EC-AB69D760F3B9}" destId="{79FCFE0A-9736-4447-8DF2-F7C32B6D35B6}" srcOrd="3" destOrd="0" parTransId="{2C081FAA-83AD-4E4E-932B-DAB68E4F9808}" sibTransId="{8EBCC26C-453F-4265-BB7C-2A905E32F4B9}"/>
    <dgm:cxn modelId="{F0A73A74-94B3-4F33-BB4E-32348EB7D7BF}" type="presParOf" srcId="{4A8657CF-420B-4CF3-B822-55E292987A8A}" destId="{B4A78839-3A45-4DB1-BB07-27C0856B2E59}" srcOrd="0" destOrd="0" presId="urn:microsoft.com/office/officeart/2008/layout/LinedList"/>
    <dgm:cxn modelId="{5885C670-0ED6-4367-8E1D-EE22708281F5}" type="presParOf" srcId="{4A8657CF-420B-4CF3-B822-55E292987A8A}" destId="{9EBFBE49-7131-4561-99FF-4D587156C4F3}" srcOrd="1" destOrd="0" presId="urn:microsoft.com/office/officeart/2008/layout/LinedList"/>
    <dgm:cxn modelId="{5ADD33BB-AABE-4BF8-85E4-9F737553066A}" type="presParOf" srcId="{9EBFBE49-7131-4561-99FF-4D587156C4F3}" destId="{7714C08E-5ABB-4971-8F04-EC0318785730}" srcOrd="0" destOrd="0" presId="urn:microsoft.com/office/officeart/2008/layout/LinedList"/>
    <dgm:cxn modelId="{3704C66F-5C99-4051-AD18-EDBFEE582FFB}" type="presParOf" srcId="{9EBFBE49-7131-4561-99FF-4D587156C4F3}" destId="{F1B769D7-F2FC-4E65-90A9-AAB123AB2816}" srcOrd="1" destOrd="0" presId="urn:microsoft.com/office/officeart/2008/layout/LinedList"/>
    <dgm:cxn modelId="{CF5B21CC-C0F0-4F3B-ADB3-5D0517EBE91B}" type="presParOf" srcId="{F1B769D7-F2FC-4E65-90A9-AAB123AB2816}" destId="{A03EE639-533C-4696-B747-CB34E99EAD0B}" srcOrd="0" destOrd="0" presId="urn:microsoft.com/office/officeart/2008/layout/LinedList"/>
    <dgm:cxn modelId="{F698B8A3-C588-4B10-9A79-56BED098597B}" type="presParOf" srcId="{F1B769D7-F2FC-4E65-90A9-AAB123AB2816}" destId="{9483B289-8593-4C10-BB5A-B7D0952E1BC1}" srcOrd="1" destOrd="0" presId="urn:microsoft.com/office/officeart/2008/layout/LinedList"/>
    <dgm:cxn modelId="{E070A4FA-F8AF-42EF-9E03-F0E902DA44CC}" type="presParOf" srcId="{9483B289-8593-4C10-BB5A-B7D0952E1BC1}" destId="{0FBB046D-CCBE-4C81-9F7B-CC3043719FB2}" srcOrd="0" destOrd="0" presId="urn:microsoft.com/office/officeart/2008/layout/LinedList"/>
    <dgm:cxn modelId="{B19F9BAD-0B55-4760-B119-B64F6BEF5A77}" type="presParOf" srcId="{9483B289-8593-4C10-BB5A-B7D0952E1BC1}" destId="{4DE9E90C-348B-4E2C-996B-3A1400649770}" srcOrd="1" destOrd="0" presId="urn:microsoft.com/office/officeart/2008/layout/LinedList"/>
    <dgm:cxn modelId="{22183BE2-019D-477B-8FAC-5C71C5CF469E}" type="presParOf" srcId="{9483B289-8593-4C10-BB5A-B7D0952E1BC1}" destId="{3CC28F47-73DE-4808-B803-4DE68BF5F8ED}" srcOrd="2" destOrd="0" presId="urn:microsoft.com/office/officeart/2008/layout/LinedList"/>
    <dgm:cxn modelId="{4EC4106E-E3B4-4CE5-B312-CBA3DAEE5062}" type="presParOf" srcId="{F1B769D7-F2FC-4E65-90A9-AAB123AB2816}" destId="{34D30AE7-F03D-40BB-AE3B-20072568D2F5}" srcOrd="2" destOrd="0" presId="urn:microsoft.com/office/officeart/2008/layout/LinedList"/>
    <dgm:cxn modelId="{53D80BB7-C640-42C9-AA5C-EB4E3B02FDE5}" type="presParOf" srcId="{F1B769D7-F2FC-4E65-90A9-AAB123AB2816}" destId="{9756A9E3-1567-4893-8DDE-21B02BD86807}" srcOrd="3" destOrd="0" presId="urn:microsoft.com/office/officeart/2008/layout/LinedList"/>
    <dgm:cxn modelId="{6866A263-7152-4017-BA0E-AEBC7AB377AC}" type="presParOf" srcId="{F1B769D7-F2FC-4E65-90A9-AAB123AB2816}" destId="{D9F91E14-BFF9-4770-BE75-75F15F199246}" srcOrd="4" destOrd="0" presId="urn:microsoft.com/office/officeart/2008/layout/LinedList"/>
    <dgm:cxn modelId="{8E372C46-C288-4712-803B-9CF2BACC8048}" type="presParOf" srcId="{D9F91E14-BFF9-4770-BE75-75F15F199246}" destId="{9880DE7D-CF10-402F-8E12-257443CD2A5C}" srcOrd="0" destOrd="0" presId="urn:microsoft.com/office/officeart/2008/layout/LinedList"/>
    <dgm:cxn modelId="{9B6B0595-D582-482D-8FF6-C1034AA81E0F}" type="presParOf" srcId="{D9F91E14-BFF9-4770-BE75-75F15F199246}" destId="{803FD12B-D919-4CFF-BDFE-08F5D15C7C3F}" srcOrd="1" destOrd="0" presId="urn:microsoft.com/office/officeart/2008/layout/LinedList"/>
    <dgm:cxn modelId="{1057E32E-3BAC-4157-9E52-354A2E074639}" type="presParOf" srcId="{D9F91E14-BFF9-4770-BE75-75F15F199246}" destId="{064E0180-B997-44A8-B247-9FC029181A3B}" srcOrd="2" destOrd="0" presId="urn:microsoft.com/office/officeart/2008/layout/LinedList"/>
    <dgm:cxn modelId="{7D6F3D11-8B24-408E-BF87-3815BE748F65}" type="presParOf" srcId="{F1B769D7-F2FC-4E65-90A9-AAB123AB2816}" destId="{6BB874CA-CA34-4B28-9B02-42710F498919}" srcOrd="5" destOrd="0" presId="urn:microsoft.com/office/officeart/2008/layout/LinedList"/>
    <dgm:cxn modelId="{DE40C9B4-6829-4D71-812D-9EF1194EB27D}" type="presParOf" srcId="{F1B769D7-F2FC-4E65-90A9-AAB123AB2816}" destId="{B51F6884-8A55-411B-BAF0-9FABFCE57104}" srcOrd="6" destOrd="0" presId="urn:microsoft.com/office/officeart/2008/layout/LinedList"/>
    <dgm:cxn modelId="{633CABA7-7FE7-49CF-9659-D100DC8ACCB3}" type="presParOf" srcId="{F1B769D7-F2FC-4E65-90A9-AAB123AB2816}" destId="{915C6EC4-4092-4FDD-B916-B1F9D7C39CE8}" srcOrd="7" destOrd="0" presId="urn:microsoft.com/office/officeart/2008/layout/LinedList"/>
    <dgm:cxn modelId="{BAA2E513-EF5F-47B6-AEED-C6B0E5BCD0F0}" type="presParOf" srcId="{915C6EC4-4092-4FDD-B916-B1F9D7C39CE8}" destId="{6F8FA370-FCC4-4CD6-BFB4-9C3552B8B07E}" srcOrd="0" destOrd="0" presId="urn:microsoft.com/office/officeart/2008/layout/LinedList"/>
    <dgm:cxn modelId="{606CE56C-47E6-4D71-B703-DED04BCC7C79}" type="presParOf" srcId="{915C6EC4-4092-4FDD-B916-B1F9D7C39CE8}" destId="{755C5592-EA55-484D-8F05-556D0250356B}" srcOrd="1" destOrd="0" presId="urn:microsoft.com/office/officeart/2008/layout/LinedList"/>
    <dgm:cxn modelId="{57AF4D23-322D-4ACE-AF75-516094F21C19}" type="presParOf" srcId="{915C6EC4-4092-4FDD-B916-B1F9D7C39CE8}" destId="{54019625-7242-41B5-BEA2-2990BC15C7B8}" srcOrd="2" destOrd="0" presId="urn:microsoft.com/office/officeart/2008/layout/LinedList"/>
    <dgm:cxn modelId="{FF5B408A-6463-4922-8563-3A724168B125}" type="presParOf" srcId="{F1B769D7-F2FC-4E65-90A9-AAB123AB2816}" destId="{7B24FF1E-57AE-45BA-9293-9F7B181D0AAA}" srcOrd="8" destOrd="0" presId="urn:microsoft.com/office/officeart/2008/layout/LinedList"/>
    <dgm:cxn modelId="{AF6BFB4D-C0A9-4848-9127-29FCE329F6CC}" type="presParOf" srcId="{F1B769D7-F2FC-4E65-90A9-AAB123AB2816}" destId="{C061CC23-FEFB-40EC-9545-BECE9886207C}" srcOrd="9" destOrd="0" presId="urn:microsoft.com/office/officeart/2008/layout/LinedList"/>
    <dgm:cxn modelId="{6CB1CE66-BC66-40A9-B905-2AC9A4FC6A69}" type="presParOf" srcId="{F1B769D7-F2FC-4E65-90A9-AAB123AB2816}" destId="{EAC73F93-1160-4812-8BD3-701BF53980C0}" srcOrd="10" destOrd="0" presId="urn:microsoft.com/office/officeart/2008/layout/LinedList"/>
    <dgm:cxn modelId="{38783327-E8C9-4CE1-8AF3-B78389B09EF6}" type="presParOf" srcId="{EAC73F93-1160-4812-8BD3-701BF53980C0}" destId="{9DA3B67F-CB00-4DD1-9FCA-D21A2AD54449}" srcOrd="0" destOrd="0" presId="urn:microsoft.com/office/officeart/2008/layout/LinedList"/>
    <dgm:cxn modelId="{48C9BE34-39E0-4E7D-99F0-3BDCEAD6DFB2}" type="presParOf" srcId="{EAC73F93-1160-4812-8BD3-701BF53980C0}" destId="{DC5143C2-02D5-4E5F-BFE7-1FB92733922B}" srcOrd="1" destOrd="0" presId="urn:microsoft.com/office/officeart/2008/layout/LinedList"/>
    <dgm:cxn modelId="{37288A5E-B6C7-4E3D-AD5E-77CC7584FE64}" type="presParOf" srcId="{EAC73F93-1160-4812-8BD3-701BF53980C0}" destId="{31C4B335-0121-4148-A961-2993AFA65F86}" srcOrd="2" destOrd="0" presId="urn:microsoft.com/office/officeart/2008/layout/LinedList"/>
    <dgm:cxn modelId="{3D0D8634-690C-44D9-86C6-14ABB850D7C4}" type="presParOf" srcId="{F1B769D7-F2FC-4E65-90A9-AAB123AB2816}" destId="{F08C03DC-0A35-4A9C-BFEB-2980589B92AF}" srcOrd="11" destOrd="0" presId="urn:microsoft.com/office/officeart/2008/layout/LinedList"/>
    <dgm:cxn modelId="{A45F21BE-8A1D-460B-BECD-D85DC7742902}" type="presParOf" srcId="{F1B769D7-F2FC-4E65-90A9-AAB123AB2816}" destId="{9215AFBC-ECDA-4957-B588-DDAD39E9BA1E}"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F2A06-86EA-4ED9-87D4-B0F33FABC00E}"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768C1DA8-0CF8-4667-8494-7832A48F7FBB}">
      <dgm:prSet phldrT="[Text]" phldr="0"/>
      <dgm:spPr/>
      <dgm:t>
        <a:bodyPr/>
        <a:lstStyle/>
        <a:p>
          <a:pPr rtl="0"/>
          <a:r>
            <a:rPr lang="en-GB" dirty="0">
              <a:latin typeface="Sitka Subheading"/>
            </a:rPr>
            <a:t> </a:t>
          </a:r>
          <a:r>
            <a:rPr lang="en-GB" dirty="0">
              <a:solidFill>
                <a:schemeClr val="accent2"/>
              </a:solidFill>
              <a:latin typeface="Sitka Subheading"/>
            </a:rPr>
            <a:t>FOSIL - Connect</a:t>
          </a:r>
          <a:endParaRPr lang="en-GB" dirty="0">
            <a:solidFill>
              <a:schemeClr val="accent2"/>
            </a:solidFill>
          </a:endParaRPr>
        </a:p>
      </dgm:t>
    </dgm:pt>
    <dgm:pt modelId="{DCDD78CC-70F8-4D9C-8F08-B1707447A949}" type="parTrans" cxnId="{CE59EC86-CA9B-4E38-8BEB-5A9DA678AA71}">
      <dgm:prSet/>
      <dgm:spPr/>
      <dgm:t>
        <a:bodyPr/>
        <a:lstStyle/>
        <a:p>
          <a:endParaRPr lang="en-GB"/>
        </a:p>
      </dgm:t>
    </dgm:pt>
    <dgm:pt modelId="{711278F9-5E55-40BD-8E6E-BAB507185580}" type="sibTrans" cxnId="{CE59EC86-CA9B-4E38-8BEB-5A9DA678AA71}">
      <dgm:prSet/>
      <dgm:spPr/>
      <dgm:t>
        <a:bodyPr/>
        <a:lstStyle/>
        <a:p>
          <a:endParaRPr lang="en-GB"/>
        </a:p>
      </dgm:t>
    </dgm:pt>
    <dgm:pt modelId="{596B7DD3-3428-4EE6-BADA-1D30539EA7CE}">
      <dgm:prSet phldr="0"/>
      <dgm:spPr/>
      <dgm:t>
        <a:bodyPr/>
        <a:lstStyle/>
        <a:p>
          <a:pPr rtl="0"/>
          <a:r>
            <a:rPr lang="en-GB" dirty="0">
              <a:solidFill>
                <a:schemeClr val="bg1"/>
              </a:solidFill>
              <a:latin typeface="Calibri"/>
              <a:cs typeface="Calibri"/>
            </a:rPr>
            <a:t>Investigating different numerals and counting systems</a:t>
          </a:r>
          <a:endParaRPr lang="en-GB" dirty="0">
            <a:solidFill>
              <a:schemeClr val="bg1"/>
            </a:solidFill>
            <a:latin typeface="Sitka Subheading"/>
          </a:endParaRPr>
        </a:p>
      </dgm:t>
    </dgm:pt>
    <dgm:pt modelId="{205C4AB8-A5AC-41ED-9014-938B5B1D989F}" type="parTrans" cxnId="{142B602A-ADD0-4792-9720-B3714136850C}">
      <dgm:prSet/>
      <dgm:spPr/>
    </dgm:pt>
    <dgm:pt modelId="{E935DB0C-0732-47BE-9EEB-2A3881ABF920}" type="sibTrans" cxnId="{142B602A-ADD0-4792-9720-B3714136850C}">
      <dgm:prSet/>
      <dgm:spPr/>
    </dgm:pt>
    <dgm:pt modelId="{7EFF6EB8-80BC-49D6-BBAB-7A64E479835F}" type="pres">
      <dgm:prSet presAssocID="{2C8F2A06-86EA-4ED9-87D4-B0F33FABC00E}" presName="theList" presStyleCnt="0">
        <dgm:presLayoutVars>
          <dgm:dir/>
          <dgm:animLvl val="lvl"/>
          <dgm:resizeHandles val="exact"/>
        </dgm:presLayoutVars>
      </dgm:prSet>
      <dgm:spPr/>
    </dgm:pt>
    <dgm:pt modelId="{54D7599B-E94D-4962-ABC4-F60F262E942F}" type="pres">
      <dgm:prSet presAssocID="{768C1DA8-0CF8-4667-8494-7832A48F7FBB}" presName="compNode" presStyleCnt="0"/>
      <dgm:spPr/>
    </dgm:pt>
    <dgm:pt modelId="{6842801F-D73A-473B-8D6F-EF35D878CB8F}" type="pres">
      <dgm:prSet presAssocID="{768C1DA8-0CF8-4667-8494-7832A48F7FBB}" presName="aNode" presStyleLbl="bgShp" presStyleIdx="0" presStyleCnt="1"/>
      <dgm:spPr/>
    </dgm:pt>
    <dgm:pt modelId="{DB0322D3-F247-4BC0-96F4-A6FF9EFDA6D6}" type="pres">
      <dgm:prSet presAssocID="{768C1DA8-0CF8-4667-8494-7832A48F7FBB}" presName="textNode" presStyleLbl="bgShp" presStyleIdx="0" presStyleCnt="1"/>
      <dgm:spPr/>
    </dgm:pt>
    <dgm:pt modelId="{E34C081B-29EC-4995-8E8B-01D5DBAB5DC0}" type="pres">
      <dgm:prSet presAssocID="{768C1DA8-0CF8-4667-8494-7832A48F7FBB}" presName="compChildNode" presStyleCnt="0"/>
      <dgm:spPr/>
    </dgm:pt>
    <dgm:pt modelId="{D5AAF8D0-1CE4-4A25-90B0-661B08EA70EF}" type="pres">
      <dgm:prSet presAssocID="{768C1DA8-0CF8-4667-8494-7832A48F7FBB}" presName="theInnerList" presStyleCnt="0"/>
      <dgm:spPr/>
    </dgm:pt>
    <dgm:pt modelId="{EC565F71-8D71-46C6-84D2-9225ECA4EEDA}" type="pres">
      <dgm:prSet presAssocID="{596B7DD3-3428-4EE6-BADA-1D30539EA7CE}" presName="childNode" presStyleLbl="node1" presStyleIdx="0" presStyleCnt="1">
        <dgm:presLayoutVars>
          <dgm:bulletEnabled val="1"/>
        </dgm:presLayoutVars>
      </dgm:prSet>
      <dgm:spPr/>
    </dgm:pt>
  </dgm:ptLst>
  <dgm:cxnLst>
    <dgm:cxn modelId="{C629020A-076E-4F6B-AC46-C63D52DDAB62}" type="presOf" srcId="{768C1DA8-0CF8-4667-8494-7832A48F7FBB}" destId="{6842801F-D73A-473B-8D6F-EF35D878CB8F}" srcOrd="0" destOrd="0" presId="urn:microsoft.com/office/officeart/2005/8/layout/lProcess2"/>
    <dgm:cxn modelId="{142B602A-ADD0-4792-9720-B3714136850C}" srcId="{768C1DA8-0CF8-4667-8494-7832A48F7FBB}" destId="{596B7DD3-3428-4EE6-BADA-1D30539EA7CE}" srcOrd="0" destOrd="0" parTransId="{205C4AB8-A5AC-41ED-9014-938B5B1D989F}" sibTransId="{E935DB0C-0732-47BE-9EEB-2A3881ABF920}"/>
    <dgm:cxn modelId="{E542302C-72EB-4A58-8B78-0690E057676B}" type="presOf" srcId="{596B7DD3-3428-4EE6-BADA-1D30539EA7CE}" destId="{EC565F71-8D71-46C6-84D2-9225ECA4EEDA}" srcOrd="0" destOrd="0" presId="urn:microsoft.com/office/officeart/2005/8/layout/lProcess2"/>
    <dgm:cxn modelId="{CE59EC86-CA9B-4E38-8BEB-5A9DA678AA71}" srcId="{2C8F2A06-86EA-4ED9-87D4-B0F33FABC00E}" destId="{768C1DA8-0CF8-4667-8494-7832A48F7FBB}" srcOrd="0" destOrd="0" parTransId="{DCDD78CC-70F8-4D9C-8F08-B1707447A949}" sibTransId="{711278F9-5E55-40BD-8E6E-BAB507185580}"/>
    <dgm:cxn modelId="{D27CD098-4138-4895-AF33-1B4E83653EB7}" type="presOf" srcId="{768C1DA8-0CF8-4667-8494-7832A48F7FBB}" destId="{DB0322D3-F247-4BC0-96F4-A6FF9EFDA6D6}" srcOrd="1" destOrd="0" presId="urn:microsoft.com/office/officeart/2005/8/layout/lProcess2"/>
    <dgm:cxn modelId="{68DEA79A-D12A-4371-9A21-064119DFFA13}" type="presOf" srcId="{2C8F2A06-86EA-4ED9-87D4-B0F33FABC00E}" destId="{7EFF6EB8-80BC-49D6-BBAB-7A64E479835F}" srcOrd="0" destOrd="0" presId="urn:microsoft.com/office/officeart/2005/8/layout/lProcess2"/>
    <dgm:cxn modelId="{2BF998B1-E004-438B-9DEE-597FBA8D2C7C}" type="presParOf" srcId="{7EFF6EB8-80BC-49D6-BBAB-7A64E479835F}" destId="{54D7599B-E94D-4962-ABC4-F60F262E942F}" srcOrd="0" destOrd="0" presId="urn:microsoft.com/office/officeart/2005/8/layout/lProcess2"/>
    <dgm:cxn modelId="{37BEAAC5-5344-4EF1-BF06-C5A811AEBE0F}" type="presParOf" srcId="{54D7599B-E94D-4962-ABC4-F60F262E942F}" destId="{6842801F-D73A-473B-8D6F-EF35D878CB8F}" srcOrd="0" destOrd="0" presId="urn:microsoft.com/office/officeart/2005/8/layout/lProcess2"/>
    <dgm:cxn modelId="{681F77AC-8EA5-418C-92C4-1A7E78AC70EB}" type="presParOf" srcId="{54D7599B-E94D-4962-ABC4-F60F262E942F}" destId="{DB0322D3-F247-4BC0-96F4-A6FF9EFDA6D6}" srcOrd="1" destOrd="0" presId="urn:microsoft.com/office/officeart/2005/8/layout/lProcess2"/>
    <dgm:cxn modelId="{4896CECD-2D4A-425C-A29B-1CFF2182AD47}" type="presParOf" srcId="{54D7599B-E94D-4962-ABC4-F60F262E942F}" destId="{E34C081B-29EC-4995-8E8B-01D5DBAB5DC0}" srcOrd="2" destOrd="0" presId="urn:microsoft.com/office/officeart/2005/8/layout/lProcess2"/>
    <dgm:cxn modelId="{D069CD38-B0C4-48CE-B9D2-DA3CABB8D0DF}" type="presParOf" srcId="{E34C081B-29EC-4995-8E8B-01D5DBAB5DC0}" destId="{D5AAF8D0-1CE4-4A25-90B0-661B08EA70EF}" srcOrd="0" destOrd="0" presId="urn:microsoft.com/office/officeart/2005/8/layout/lProcess2"/>
    <dgm:cxn modelId="{1FC9ECE6-80BE-49C5-9107-6B45430C4B45}" type="presParOf" srcId="{D5AAF8D0-1CE4-4A25-90B0-661B08EA70EF}" destId="{EC565F71-8D71-46C6-84D2-9225ECA4EED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8839-3A45-4DB1-BB07-27C0856B2E59}">
      <dsp:nvSpPr>
        <dsp:cNvPr id="0" name=""/>
        <dsp:cNvSpPr/>
      </dsp:nvSpPr>
      <dsp:spPr>
        <a:xfrm>
          <a:off x="0" y="0"/>
          <a:ext cx="100993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4C08E-5ABB-4971-8F04-EC0318785730}">
      <dsp:nvSpPr>
        <dsp:cNvPr id="0" name=""/>
        <dsp:cNvSpPr/>
      </dsp:nvSpPr>
      <dsp:spPr>
        <a:xfrm>
          <a:off x="0" y="0"/>
          <a:ext cx="4271704" cy="397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GB" sz="4400" kern="1200" dirty="0"/>
            <a:t>All five clues on each of the following slides represent the same number. </a:t>
          </a:r>
          <a:endParaRPr lang="en-US" sz="4400" kern="1200" dirty="0"/>
        </a:p>
      </dsp:txBody>
      <dsp:txXfrm>
        <a:off x="0" y="0"/>
        <a:ext cx="4271704" cy="3970318"/>
      </dsp:txXfrm>
    </dsp:sp>
    <dsp:sp modelId="{4DE9E90C-348B-4E2C-996B-3A1400649770}">
      <dsp:nvSpPr>
        <dsp:cNvPr id="0" name=""/>
        <dsp:cNvSpPr/>
      </dsp:nvSpPr>
      <dsp:spPr>
        <a:xfrm>
          <a:off x="4380884" y="46672"/>
          <a:ext cx="5713753" cy="93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Think you know the number?</a:t>
          </a:r>
          <a:endParaRPr lang="en-US" sz="3300" kern="1200" dirty="0"/>
        </a:p>
      </dsp:txBody>
      <dsp:txXfrm>
        <a:off x="4380884" y="46672"/>
        <a:ext cx="5713753" cy="933451"/>
      </dsp:txXfrm>
    </dsp:sp>
    <dsp:sp modelId="{34D30AE7-F03D-40BB-AE3B-20072568D2F5}">
      <dsp:nvSpPr>
        <dsp:cNvPr id="0" name=""/>
        <dsp:cNvSpPr/>
      </dsp:nvSpPr>
      <dsp:spPr>
        <a:xfrm>
          <a:off x="4271704" y="980123"/>
          <a:ext cx="58229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3FD12B-D919-4CFF-BDFE-08F5D15C7C3F}">
      <dsp:nvSpPr>
        <dsp:cNvPr id="0" name=""/>
        <dsp:cNvSpPr/>
      </dsp:nvSpPr>
      <dsp:spPr>
        <a:xfrm>
          <a:off x="4380884" y="1026796"/>
          <a:ext cx="5713753" cy="93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Write it on your whiteboard</a:t>
          </a:r>
          <a:endParaRPr lang="en-US" sz="3300" kern="1200" dirty="0"/>
        </a:p>
      </dsp:txBody>
      <dsp:txXfrm>
        <a:off x="4380884" y="1026796"/>
        <a:ext cx="5713753" cy="933451"/>
      </dsp:txXfrm>
    </dsp:sp>
    <dsp:sp modelId="{6BB874CA-CA34-4B28-9B02-42710F498919}">
      <dsp:nvSpPr>
        <dsp:cNvPr id="0" name=""/>
        <dsp:cNvSpPr/>
      </dsp:nvSpPr>
      <dsp:spPr>
        <a:xfrm>
          <a:off x="4271704" y="1960247"/>
          <a:ext cx="58229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5C5592-EA55-484D-8F05-556D0250356B}">
      <dsp:nvSpPr>
        <dsp:cNvPr id="0" name=""/>
        <dsp:cNvSpPr/>
      </dsp:nvSpPr>
      <dsp:spPr>
        <a:xfrm>
          <a:off x="4380884" y="2006920"/>
          <a:ext cx="5713753" cy="93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Turn your board face down</a:t>
          </a:r>
          <a:endParaRPr lang="en-US" sz="3300" kern="1200" dirty="0"/>
        </a:p>
      </dsp:txBody>
      <dsp:txXfrm>
        <a:off x="4380884" y="2006920"/>
        <a:ext cx="5713753" cy="933451"/>
      </dsp:txXfrm>
    </dsp:sp>
    <dsp:sp modelId="{7B24FF1E-57AE-45BA-9293-9F7B181D0AAA}">
      <dsp:nvSpPr>
        <dsp:cNvPr id="0" name=""/>
        <dsp:cNvSpPr/>
      </dsp:nvSpPr>
      <dsp:spPr>
        <a:xfrm>
          <a:off x="4271704" y="2940371"/>
          <a:ext cx="58229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143C2-02D5-4E5F-BFE7-1FB92733922B}">
      <dsp:nvSpPr>
        <dsp:cNvPr id="0" name=""/>
        <dsp:cNvSpPr/>
      </dsp:nvSpPr>
      <dsp:spPr>
        <a:xfrm>
          <a:off x="4380884" y="2987043"/>
          <a:ext cx="5713753" cy="93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kern="1200" dirty="0"/>
            <a:t>Put your hand up</a:t>
          </a:r>
          <a:endParaRPr lang="en-US" sz="3300" kern="1200" dirty="0"/>
        </a:p>
      </dsp:txBody>
      <dsp:txXfrm>
        <a:off x="4380884" y="2987043"/>
        <a:ext cx="5713753" cy="933451"/>
      </dsp:txXfrm>
    </dsp:sp>
    <dsp:sp modelId="{F08C03DC-0A35-4A9C-BFEB-2980589B92AF}">
      <dsp:nvSpPr>
        <dsp:cNvPr id="0" name=""/>
        <dsp:cNvSpPr/>
      </dsp:nvSpPr>
      <dsp:spPr>
        <a:xfrm>
          <a:off x="4271704" y="3920495"/>
          <a:ext cx="582293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2801F-D73A-473B-8D6F-EF35D878CB8F}">
      <dsp:nvSpPr>
        <dsp:cNvPr id="0" name=""/>
        <dsp:cNvSpPr/>
      </dsp:nvSpPr>
      <dsp:spPr>
        <a:xfrm>
          <a:off x="0" y="0"/>
          <a:ext cx="11304894" cy="34001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GB" sz="4600" kern="1200" dirty="0">
              <a:latin typeface="Sitka Subheading"/>
            </a:rPr>
            <a:t> </a:t>
          </a:r>
          <a:r>
            <a:rPr lang="en-GB" sz="4600" kern="1200" dirty="0">
              <a:solidFill>
                <a:schemeClr val="accent2"/>
              </a:solidFill>
              <a:latin typeface="Sitka Subheading"/>
            </a:rPr>
            <a:t>FOSIL - Connect</a:t>
          </a:r>
          <a:endParaRPr lang="en-GB" sz="4600" kern="1200" dirty="0">
            <a:solidFill>
              <a:schemeClr val="accent2"/>
            </a:solidFill>
          </a:endParaRPr>
        </a:p>
      </dsp:txBody>
      <dsp:txXfrm>
        <a:off x="0" y="0"/>
        <a:ext cx="11304894" cy="1020039"/>
      </dsp:txXfrm>
    </dsp:sp>
    <dsp:sp modelId="{EC565F71-8D71-46C6-84D2-9225ECA4EEDA}">
      <dsp:nvSpPr>
        <dsp:cNvPr id="0" name=""/>
        <dsp:cNvSpPr/>
      </dsp:nvSpPr>
      <dsp:spPr>
        <a:xfrm>
          <a:off x="1130489" y="1020039"/>
          <a:ext cx="9043915" cy="221008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620" tIns="100965" rIns="134620" bIns="100965" numCol="1" spcCol="1270" anchor="ctr" anchorCtr="0">
          <a:noAutofit/>
        </a:bodyPr>
        <a:lstStyle/>
        <a:p>
          <a:pPr marL="0" lvl="0" indent="0" algn="ctr" defTabSz="2355850" rtl="0">
            <a:lnSpc>
              <a:spcPct val="90000"/>
            </a:lnSpc>
            <a:spcBef>
              <a:spcPct val="0"/>
            </a:spcBef>
            <a:spcAft>
              <a:spcPct val="35000"/>
            </a:spcAft>
            <a:buNone/>
          </a:pPr>
          <a:r>
            <a:rPr lang="en-GB" sz="5300" kern="1200" dirty="0">
              <a:solidFill>
                <a:schemeClr val="bg1"/>
              </a:solidFill>
              <a:latin typeface="Calibri"/>
              <a:cs typeface="Calibri"/>
            </a:rPr>
            <a:t>Investigating different numerals and counting systems</a:t>
          </a:r>
          <a:endParaRPr lang="en-GB" sz="5300" kern="1200" dirty="0">
            <a:solidFill>
              <a:schemeClr val="bg1"/>
            </a:solidFill>
            <a:latin typeface="Sitka Subheading"/>
          </a:endParaRPr>
        </a:p>
      </dsp:txBody>
      <dsp:txXfrm>
        <a:off x="1195220" y="1084770"/>
        <a:ext cx="8914453" cy="20806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09DE7-1C53-4D37-8C88-367210409F24}" type="datetimeFigureOut">
              <a:rPr lang="en-GB"/>
              <a:t>20/06/2023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F8E3A-D43B-4886-98AA-C9F3C6233A0F}" type="slidenum">
              <a:rPr lang="en-GB"/>
              <a:t>‹#›</a:t>
            </a:fld>
            <a:endParaRPr lang="en-GB"/>
          </a:p>
        </p:txBody>
      </p:sp>
    </p:spTree>
    <p:extLst>
      <p:ext uri="{BB962C8B-B14F-4D97-AF65-F5344CB8AC3E}">
        <p14:creationId xmlns:p14="http://schemas.microsoft.com/office/powerpoint/2010/main" val="295093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users/thedigitalartist-202249/?utm_source=link-attribution&amp;utm_medium=referral&amp;utm_campaign=image&amp;utm_content=182945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82945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905562" TargetMode="External"/><Relationship Id="rId3" Type="http://schemas.openxmlformats.org/officeDocument/2006/relationships/hyperlink" Target="https://pixabay.com/users/yuri_b-2216431/?utm_source=link-attribution&amp;utm_medium=referral&amp;utm_campaign=image&amp;utm_content=2401458" TargetMode="External"/><Relationship Id="rId7" Type="http://schemas.openxmlformats.org/officeDocument/2006/relationships/hyperlink" Target="https://pixabay.com/users/tumisu-148124/?utm_source=link-attribution&amp;utm_medium=referral&amp;utm_campaign=image&amp;utm_content=905562" TargetMode="External"/><Relationship Id="rId12" Type="http://schemas.openxmlformats.org/officeDocument/2006/relationships/hyperlink" Target="https://pixabay.com/?utm_source=link-attribution&amp;utm_medium=referral&amp;utm_campaign=image&amp;utm_content=1817584"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35937" TargetMode="External"/><Relationship Id="rId11" Type="http://schemas.openxmlformats.org/officeDocument/2006/relationships/hyperlink" Target="https://pixabay.com/users/gdj-1086657/?utm_source=link-attribution&amp;utm_medium=referral&amp;utm_campaign=image&amp;utm_content=1817584" TargetMode="External"/><Relationship Id="rId5" Type="http://schemas.openxmlformats.org/officeDocument/2006/relationships/hyperlink" Target="https://pixabay.com/users/clker-free-vector-images-3736/?utm_source=link-attribution&amp;utm_medium=referral&amp;utm_campaign=image&amp;utm_content=35937" TargetMode="External"/><Relationship Id="rId10" Type="http://schemas.openxmlformats.org/officeDocument/2006/relationships/hyperlink" Target="https://pixabay.com/?utm_source=link-attribution&amp;utm_medium=referral&amp;utm_campaign=image&amp;utm_content=2026982" TargetMode="External"/><Relationship Id="rId4" Type="http://schemas.openxmlformats.org/officeDocument/2006/relationships/hyperlink" Target="https://pixabay.com/?utm_source=link-attribution&amp;utm_medium=referral&amp;utm_campaign=image&amp;utm_content=2401458" TargetMode="External"/><Relationship Id="rId9" Type="http://schemas.openxmlformats.org/officeDocument/2006/relationships/hyperlink" Target="https://pixabay.com/users/openclipart-vectors-30363/?utm_source=link-attribution&amp;utm_medium=referral&amp;utm_campaign=image&amp;utm_content=202698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7F8E3A-D43B-4886-98AA-C9F3C6233A0F}" type="slidenum">
              <a:rPr lang="en-GB" smtClean="0"/>
              <a:t>1</a:t>
            </a:fld>
            <a:endParaRPr lang="en-GB"/>
          </a:p>
        </p:txBody>
      </p:sp>
    </p:spTree>
    <p:extLst>
      <p:ext uri="{BB962C8B-B14F-4D97-AF65-F5344CB8AC3E}">
        <p14:creationId xmlns:p14="http://schemas.microsoft.com/office/powerpoint/2010/main" val="331967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Soixante</a:t>
            </a:r>
            <a:r>
              <a:rPr lang="en-GB" dirty="0"/>
              <a:t> = 6 tens</a:t>
            </a:r>
          </a:p>
          <a:p>
            <a:r>
              <a:rPr lang="en-GB" dirty="0" err="1"/>
              <a:t>Soixante</a:t>
            </a:r>
            <a:r>
              <a:rPr lang="en-GB" dirty="0"/>
              <a:t>-dix = 6 tens (plus) ten</a:t>
            </a:r>
          </a:p>
          <a:p>
            <a:r>
              <a:rPr lang="en-GB" dirty="0"/>
              <a:t>Quatre-</a:t>
            </a:r>
            <a:r>
              <a:rPr lang="en-GB" dirty="0" err="1"/>
              <a:t>vingts</a:t>
            </a:r>
            <a:r>
              <a:rPr lang="en-GB" dirty="0"/>
              <a:t> = 4 twenties</a:t>
            </a:r>
          </a:p>
          <a:p>
            <a:r>
              <a:rPr lang="en-GB" dirty="0"/>
              <a:t>Quatre-</a:t>
            </a:r>
            <a:r>
              <a:rPr lang="en-GB" dirty="0" err="1"/>
              <a:t>vingt</a:t>
            </a:r>
            <a:r>
              <a:rPr lang="en-GB" dirty="0"/>
              <a:t>-dix = 4 twenties (plus) ten</a:t>
            </a:r>
          </a:p>
          <a:p>
            <a:endParaRPr lang="en-GB" dirty="0"/>
          </a:p>
          <a:p>
            <a:r>
              <a:rPr lang="en-GB" dirty="0"/>
              <a:t>99 = quatre-</a:t>
            </a:r>
            <a:r>
              <a:rPr lang="en-GB" dirty="0" err="1"/>
              <a:t>vingt</a:t>
            </a:r>
            <a:r>
              <a:rPr lang="en-GB" dirty="0"/>
              <a:t>-dix-</a:t>
            </a:r>
            <a:r>
              <a:rPr lang="en-GB" dirty="0" err="1"/>
              <a:t>neuf</a:t>
            </a:r>
            <a:endParaRPr lang="en-GB" dirty="0"/>
          </a:p>
        </p:txBody>
      </p:sp>
      <p:sp>
        <p:nvSpPr>
          <p:cNvPr id="4" name="Slide Number Placeholder 3"/>
          <p:cNvSpPr>
            <a:spLocks noGrp="1"/>
          </p:cNvSpPr>
          <p:nvPr>
            <p:ph type="sldNum" sz="quarter" idx="5"/>
          </p:nvPr>
        </p:nvSpPr>
        <p:spPr/>
        <p:txBody>
          <a:bodyPr/>
          <a:lstStyle/>
          <a:p>
            <a:fld id="{737F8E3A-D43B-4886-98AA-C9F3C6233A0F}" type="slidenum">
              <a:rPr lang="en-GB" smtClean="0"/>
              <a:t>11</a:t>
            </a:fld>
            <a:endParaRPr lang="en-GB"/>
          </a:p>
        </p:txBody>
      </p:sp>
    </p:spTree>
    <p:extLst>
      <p:ext uri="{BB962C8B-B14F-4D97-AF65-F5344CB8AC3E}">
        <p14:creationId xmlns:p14="http://schemas.microsoft.com/office/powerpoint/2010/main" val="121665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White paper languages are very regular. Buff paper languages have idiosyncrasies:</a:t>
            </a:r>
          </a:p>
          <a:p>
            <a:r>
              <a:rPr lang="en-GB" dirty="0" err="1"/>
              <a:t>Yaruba</a:t>
            </a:r>
            <a:r>
              <a:rPr lang="en-GB" dirty="0"/>
              <a:t> counts up to 14 then 15=20-5, 16=20-4 etc. Also tens units have a base of 20 e.g. 40=20*2, 60=20*3.</a:t>
            </a:r>
          </a:p>
          <a:p>
            <a:r>
              <a:rPr lang="en-GB" dirty="0"/>
              <a:t>Danish also has a base 20 system: 50=2.5*20, 60=3*20, 70=3.5*20 etc</a:t>
            </a:r>
          </a:p>
          <a:p>
            <a:r>
              <a:rPr lang="en-GB" dirty="0"/>
              <a:t>Hindi is massively irregular!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Italian, German and </a:t>
            </a:r>
            <a:r>
              <a:rPr lang="en-GB" sz="1200" dirty="0" err="1">
                <a:solidFill>
                  <a:schemeClr val="bg1"/>
                </a:solidFill>
              </a:rPr>
              <a:t>Guernésiais</a:t>
            </a:r>
            <a:r>
              <a:rPr lang="en-GB" sz="1200" dirty="0">
                <a:solidFill>
                  <a:schemeClr val="bg1"/>
                </a:solidFill>
              </a:rPr>
              <a:t> just have some irregularities in the teens then settle down</a:t>
            </a:r>
          </a:p>
        </p:txBody>
      </p:sp>
      <p:sp>
        <p:nvSpPr>
          <p:cNvPr id="4" name="Slide Number Placeholder 3"/>
          <p:cNvSpPr>
            <a:spLocks noGrp="1"/>
          </p:cNvSpPr>
          <p:nvPr>
            <p:ph type="sldNum" sz="quarter" idx="5"/>
          </p:nvPr>
        </p:nvSpPr>
        <p:spPr/>
        <p:txBody>
          <a:bodyPr/>
          <a:lstStyle/>
          <a:p>
            <a:fld id="{737F8E3A-D43B-4886-98AA-C9F3C6233A0F}" type="slidenum">
              <a:rPr lang="en-GB" smtClean="0"/>
              <a:t>12</a:t>
            </a:fld>
            <a:endParaRPr lang="en-GB"/>
          </a:p>
        </p:txBody>
      </p:sp>
    </p:spTree>
    <p:extLst>
      <p:ext uri="{BB962C8B-B14F-4D97-AF65-F5344CB8AC3E}">
        <p14:creationId xmlns:p14="http://schemas.microsoft.com/office/powerpoint/2010/main" val="353737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Fingers and toes! The other pattern that occurs very rarely (and almost all languages using it have died out) is 12, based on the joints in fingers!</a:t>
            </a:r>
          </a:p>
        </p:txBody>
      </p:sp>
      <p:sp>
        <p:nvSpPr>
          <p:cNvPr id="4" name="Slide Number Placeholder 3"/>
          <p:cNvSpPr>
            <a:spLocks noGrp="1"/>
          </p:cNvSpPr>
          <p:nvPr>
            <p:ph type="sldNum" sz="quarter" idx="5"/>
          </p:nvPr>
        </p:nvSpPr>
        <p:spPr/>
        <p:txBody>
          <a:bodyPr/>
          <a:lstStyle/>
          <a:p>
            <a:fld id="{737F8E3A-D43B-4886-98AA-C9F3C6233A0F}" type="slidenum">
              <a:rPr lang="en-GB" smtClean="0"/>
              <a:t>13</a:t>
            </a:fld>
            <a:endParaRPr lang="en-GB"/>
          </a:p>
        </p:txBody>
      </p:sp>
    </p:spTree>
    <p:extLst>
      <p:ext uri="{BB962C8B-B14F-4D97-AF65-F5344CB8AC3E}">
        <p14:creationId xmlns:p14="http://schemas.microsoft.com/office/powerpoint/2010/main" val="323611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15</a:t>
            </a:fld>
            <a:endParaRPr lang="en-GB"/>
          </a:p>
        </p:txBody>
      </p:sp>
    </p:spTree>
    <p:extLst>
      <p:ext uri="{BB962C8B-B14F-4D97-AF65-F5344CB8AC3E}">
        <p14:creationId xmlns:p14="http://schemas.microsoft.com/office/powerpoint/2010/main" val="109036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16</a:t>
            </a:fld>
            <a:endParaRPr lang="en-GB"/>
          </a:p>
        </p:txBody>
      </p:sp>
    </p:spTree>
    <p:extLst>
      <p:ext uri="{BB962C8B-B14F-4D97-AF65-F5344CB8AC3E}">
        <p14:creationId xmlns:p14="http://schemas.microsoft.com/office/powerpoint/2010/main" val="392559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17</a:t>
            </a:fld>
            <a:endParaRPr lang="en-GB"/>
          </a:p>
        </p:txBody>
      </p:sp>
    </p:spTree>
    <p:extLst>
      <p:ext uri="{BB962C8B-B14F-4D97-AF65-F5344CB8AC3E}">
        <p14:creationId xmlns:p14="http://schemas.microsoft.com/office/powerpoint/2010/main" val="1192133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by </a:t>
            </a:r>
            <a:r>
              <a:rPr lang="en-GB" dirty="0">
                <a:hlinkClick r:id="rId3"/>
              </a:rPr>
              <a:t>Pete Linforth</a:t>
            </a:r>
            <a:r>
              <a:rPr lang="en-GB" dirty="0"/>
              <a:t> from </a:t>
            </a:r>
            <a:r>
              <a:rPr lang="en-GB" dirty="0">
                <a:hlinkClick r:id="rId4"/>
              </a:rPr>
              <a:t>Pixabay</a:t>
            </a:r>
            <a:endParaRPr lang="en-GB" dirty="0"/>
          </a:p>
        </p:txBody>
      </p:sp>
      <p:sp>
        <p:nvSpPr>
          <p:cNvPr id="4" name="Slide Number Placeholder 3"/>
          <p:cNvSpPr>
            <a:spLocks noGrp="1"/>
          </p:cNvSpPr>
          <p:nvPr>
            <p:ph type="sldNum" sz="quarter" idx="5"/>
          </p:nvPr>
        </p:nvSpPr>
        <p:spPr/>
        <p:txBody>
          <a:bodyPr/>
          <a:lstStyle/>
          <a:p>
            <a:fld id="{737F8E3A-D43B-4886-98AA-C9F3C6233A0F}" type="slidenum">
              <a:rPr lang="en-GB" smtClean="0"/>
              <a:t>18</a:t>
            </a:fld>
            <a:endParaRPr lang="en-GB"/>
          </a:p>
        </p:txBody>
      </p:sp>
    </p:spTree>
    <p:extLst>
      <p:ext uri="{BB962C8B-B14F-4D97-AF65-F5344CB8AC3E}">
        <p14:creationId xmlns:p14="http://schemas.microsoft.com/office/powerpoint/2010/main" val="905813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Images to arrange numbers</a:t>
            </a:r>
          </a:p>
          <a:p>
            <a:r>
              <a:rPr lang="en-US" dirty="0">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19</a:t>
            </a:fld>
            <a:endParaRPr lang="en-GB"/>
          </a:p>
        </p:txBody>
      </p:sp>
    </p:spTree>
    <p:extLst>
      <p:ext uri="{BB962C8B-B14F-4D97-AF65-F5344CB8AC3E}">
        <p14:creationId xmlns:p14="http://schemas.microsoft.com/office/powerpoint/2010/main" val="404099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22</a:t>
            </a:fld>
            <a:endParaRPr lang="en-GB"/>
          </a:p>
        </p:txBody>
      </p:sp>
    </p:spTree>
    <p:extLst>
      <p:ext uri="{BB962C8B-B14F-4D97-AF65-F5344CB8AC3E}">
        <p14:creationId xmlns:p14="http://schemas.microsoft.com/office/powerpoint/2010/main" val="154467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24</a:t>
            </a:fld>
            <a:endParaRPr lang="en-GB"/>
          </a:p>
        </p:txBody>
      </p:sp>
    </p:spTree>
    <p:extLst>
      <p:ext uri="{BB962C8B-B14F-4D97-AF65-F5344CB8AC3E}">
        <p14:creationId xmlns:p14="http://schemas.microsoft.com/office/powerpoint/2010/main" val="168695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by </a:t>
            </a:r>
            <a:r>
              <a:rPr lang="en-GB" dirty="0">
                <a:hlinkClick r:id="rId3"/>
              </a:rPr>
              <a:t>Yuri</a:t>
            </a:r>
            <a:r>
              <a:rPr lang="en-GB" dirty="0"/>
              <a:t> from </a:t>
            </a:r>
            <a:r>
              <a:rPr lang="en-GB" dirty="0" err="1">
                <a:hlinkClick r:id="rId4"/>
              </a:rPr>
              <a:t>Pixabay</a:t>
            </a:r>
            <a:r>
              <a:rPr lang="en-GB" dirty="0"/>
              <a:t>, </a:t>
            </a:r>
            <a:r>
              <a:rPr lang="en-GB" dirty="0" err="1">
                <a:hlinkClick r:id="rId5"/>
              </a:rPr>
              <a:t>Clker</a:t>
            </a:r>
            <a:r>
              <a:rPr lang="en-GB" dirty="0">
                <a:hlinkClick r:id="rId5"/>
              </a:rPr>
              <a:t>-Free-Vector-Images</a:t>
            </a:r>
            <a:r>
              <a:rPr lang="en-GB" dirty="0"/>
              <a:t> from </a:t>
            </a:r>
            <a:r>
              <a:rPr lang="en-GB" dirty="0" err="1">
                <a:hlinkClick r:id="rId6"/>
              </a:rPr>
              <a:t>Pixabay</a:t>
            </a:r>
            <a:r>
              <a:rPr lang="en-GB" dirty="0"/>
              <a:t>, Image by </a:t>
            </a:r>
            <a:r>
              <a:rPr lang="en-GB" dirty="0" err="1">
                <a:hlinkClick r:id="rId7"/>
              </a:rPr>
              <a:t>Tumisu</a:t>
            </a:r>
            <a:r>
              <a:rPr lang="en-GB" dirty="0"/>
              <a:t> from </a:t>
            </a:r>
            <a:r>
              <a:rPr lang="en-GB" dirty="0" err="1">
                <a:hlinkClick r:id="rId8"/>
              </a:rPr>
              <a:t>Pixabay</a:t>
            </a:r>
            <a:r>
              <a:rPr lang="en-GB" dirty="0"/>
              <a:t>, Image by </a:t>
            </a:r>
            <a:r>
              <a:rPr lang="en-GB" dirty="0" err="1">
                <a:hlinkClick r:id="rId9"/>
              </a:rPr>
              <a:t>OpenClipart</a:t>
            </a:r>
            <a:r>
              <a:rPr lang="en-GB" dirty="0">
                <a:hlinkClick r:id="rId9"/>
              </a:rPr>
              <a:t>-Vectors</a:t>
            </a:r>
            <a:r>
              <a:rPr lang="en-GB" dirty="0"/>
              <a:t> from </a:t>
            </a:r>
            <a:r>
              <a:rPr lang="en-GB" dirty="0" err="1">
                <a:hlinkClick r:id="rId10"/>
              </a:rPr>
              <a:t>Pixabay</a:t>
            </a:r>
            <a:r>
              <a:rPr lang="en-GB" dirty="0"/>
              <a:t>, Image by </a:t>
            </a:r>
            <a:r>
              <a:rPr lang="en-GB" dirty="0">
                <a:hlinkClick r:id="rId11"/>
              </a:rPr>
              <a:t>Gordon Johnson</a:t>
            </a:r>
            <a:r>
              <a:rPr lang="en-GB" dirty="0"/>
              <a:t> from </a:t>
            </a:r>
            <a:r>
              <a:rPr lang="en-GB" dirty="0" err="1">
                <a:hlinkClick r:id="rId12"/>
              </a:rPr>
              <a:t>Pixabay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B3F3F-AAE2-40DE-BCC2-97C02044BB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30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25</a:t>
            </a:fld>
            <a:endParaRPr lang="en-GB"/>
          </a:p>
        </p:txBody>
      </p:sp>
    </p:spTree>
    <p:extLst>
      <p:ext uri="{BB962C8B-B14F-4D97-AF65-F5344CB8AC3E}">
        <p14:creationId xmlns:p14="http://schemas.microsoft.com/office/powerpoint/2010/main" val="1038534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26</a:t>
            </a:fld>
            <a:endParaRPr lang="en-GB"/>
          </a:p>
        </p:txBody>
      </p:sp>
    </p:spTree>
    <p:extLst>
      <p:ext uri="{BB962C8B-B14F-4D97-AF65-F5344CB8AC3E}">
        <p14:creationId xmlns:p14="http://schemas.microsoft.com/office/powerpoint/2010/main" val="1906005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27</a:t>
            </a:fld>
            <a:endParaRPr lang="en-GB"/>
          </a:p>
        </p:txBody>
      </p:sp>
    </p:spTree>
    <p:extLst>
      <p:ext uri="{BB962C8B-B14F-4D97-AF65-F5344CB8AC3E}">
        <p14:creationId xmlns:p14="http://schemas.microsoft.com/office/powerpoint/2010/main" val="763605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28</a:t>
            </a:fld>
            <a:endParaRPr lang="en-GB"/>
          </a:p>
        </p:txBody>
      </p:sp>
    </p:spTree>
    <p:extLst>
      <p:ext uri="{BB962C8B-B14F-4D97-AF65-F5344CB8AC3E}">
        <p14:creationId xmlns:p14="http://schemas.microsoft.com/office/powerpoint/2010/main" val="2201045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30</a:t>
            </a:fld>
            <a:endParaRPr lang="en-GB"/>
          </a:p>
        </p:txBody>
      </p:sp>
    </p:spTree>
    <p:extLst>
      <p:ext uri="{BB962C8B-B14F-4D97-AF65-F5344CB8AC3E}">
        <p14:creationId xmlns:p14="http://schemas.microsoft.com/office/powerpoint/2010/main" val="353216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Images to arrange numbers</a:t>
            </a:r>
          </a:p>
          <a:p>
            <a:r>
              <a:rPr lang="en-US">
                <a:cs typeface="Calibri"/>
              </a:rPr>
              <a:t>Main task</a:t>
            </a:r>
          </a:p>
        </p:txBody>
      </p:sp>
      <p:sp>
        <p:nvSpPr>
          <p:cNvPr id="4" name="Slide Number Placeholder 3"/>
          <p:cNvSpPr>
            <a:spLocks noGrp="1"/>
          </p:cNvSpPr>
          <p:nvPr>
            <p:ph type="sldNum" sz="quarter" idx="5"/>
          </p:nvPr>
        </p:nvSpPr>
        <p:spPr/>
        <p:txBody>
          <a:bodyPr/>
          <a:lstStyle/>
          <a:p>
            <a:fld id="{737F8E3A-D43B-4886-98AA-C9F3C6233A0F}" type="slidenum">
              <a:rPr lang="en-GB"/>
              <a:t>31</a:t>
            </a:fld>
            <a:endParaRPr lang="en-GB"/>
          </a:p>
        </p:txBody>
      </p:sp>
    </p:spTree>
    <p:extLst>
      <p:ext uri="{BB962C8B-B14F-4D97-AF65-F5344CB8AC3E}">
        <p14:creationId xmlns:p14="http://schemas.microsoft.com/office/powerpoint/2010/main" val="1910236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7F8E3A-D43B-4886-98AA-C9F3C6233A0F}" type="slidenum">
              <a:rPr lang="en-GB" smtClean="0"/>
              <a:t>34</a:t>
            </a:fld>
            <a:endParaRPr lang="en-GB"/>
          </a:p>
        </p:txBody>
      </p:sp>
    </p:spTree>
    <p:extLst>
      <p:ext uri="{BB962C8B-B14F-4D97-AF65-F5344CB8AC3E}">
        <p14:creationId xmlns:p14="http://schemas.microsoft.com/office/powerpoint/2010/main" val="55512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F8E3A-D43B-4886-98AA-C9F3C6233A0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99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Japanese, B Danish, C Hebrew, D German, E French – answer is 8!</a:t>
            </a:r>
          </a:p>
        </p:txBody>
      </p:sp>
      <p:sp>
        <p:nvSpPr>
          <p:cNvPr id="4" name="Slide Number Placeholder 3"/>
          <p:cNvSpPr>
            <a:spLocks noGrp="1"/>
          </p:cNvSpPr>
          <p:nvPr>
            <p:ph type="sldNum" sz="quarter" idx="5"/>
          </p:nvPr>
        </p:nvSpPr>
        <p:spPr/>
        <p:txBody>
          <a:bodyPr/>
          <a:lstStyle/>
          <a:p>
            <a:fld id="{737F8E3A-D43B-4886-98AA-C9F3C6233A0F}" type="slidenum">
              <a:rPr lang="en-GB" smtClean="0"/>
              <a:t>4</a:t>
            </a:fld>
            <a:endParaRPr lang="en-GB"/>
          </a:p>
        </p:txBody>
      </p:sp>
    </p:spTree>
    <p:extLst>
      <p:ext uri="{BB962C8B-B14F-4D97-AF65-F5344CB8AC3E}">
        <p14:creationId xmlns:p14="http://schemas.microsoft.com/office/powerpoint/2010/main" val="297044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Welsh, B Zulu (South Africa), C Italian, D Turkish, E Latin</a:t>
            </a:r>
          </a:p>
        </p:txBody>
      </p:sp>
      <p:sp>
        <p:nvSpPr>
          <p:cNvPr id="4" name="Slide Number Placeholder 3"/>
          <p:cNvSpPr>
            <a:spLocks noGrp="1"/>
          </p:cNvSpPr>
          <p:nvPr>
            <p:ph type="sldNum" sz="quarter" idx="5"/>
          </p:nvPr>
        </p:nvSpPr>
        <p:spPr/>
        <p:txBody>
          <a:bodyPr/>
          <a:lstStyle/>
          <a:p>
            <a:fld id="{737F8E3A-D43B-4886-98AA-C9F3C6233A0F}" type="slidenum">
              <a:rPr lang="en-GB" smtClean="0"/>
              <a:t>5</a:t>
            </a:fld>
            <a:endParaRPr lang="en-GB"/>
          </a:p>
        </p:txBody>
      </p:sp>
    </p:spTree>
    <p:extLst>
      <p:ext uri="{BB962C8B-B14F-4D97-AF65-F5344CB8AC3E}">
        <p14:creationId xmlns:p14="http://schemas.microsoft.com/office/powerpoint/2010/main" val="222948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dirty="0" err="1"/>
              <a:t>Guernesiais</a:t>
            </a:r>
            <a:r>
              <a:rPr lang="en-GB" dirty="0"/>
              <a:t>, B Spanish, C Hindi (</a:t>
            </a:r>
            <a:r>
              <a:rPr lang="en-GB" dirty="0" err="1"/>
              <a:t>india</a:t>
            </a:r>
            <a:r>
              <a:rPr lang="en-GB" dirty="0"/>
              <a:t>), D Ukrainian, E Dutch</a:t>
            </a:r>
          </a:p>
        </p:txBody>
      </p:sp>
      <p:sp>
        <p:nvSpPr>
          <p:cNvPr id="4" name="Slide Number Placeholder 3"/>
          <p:cNvSpPr>
            <a:spLocks noGrp="1"/>
          </p:cNvSpPr>
          <p:nvPr>
            <p:ph type="sldNum" sz="quarter" idx="5"/>
          </p:nvPr>
        </p:nvSpPr>
        <p:spPr/>
        <p:txBody>
          <a:bodyPr/>
          <a:lstStyle/>
          <a:p>
            <a:fld id="{737F8E3A-D43B-4886-98AA-C9F3C6233A0F}" type="slidenum">
              <a:rPr lang="en-GB" smtClean="0"/>
              <a:t>6</a:t>
            </a:fld>
            <a:endParaRPr lang="en-GB"/>
          </a:p>
        </p:txBody>
      </p:sp>
    </p:spTree>
    <p:extLst>
      <p:ext uri="{BB962C8B-B14F-4D97-AF65-F5344CB8AC3E}">
        <p14:creationId xmlns:p14="http://schemas.microsoft.com/office/powerpoint/2010/main" val="406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mean? What questions would help us to explore this topic? How easy would it be to make yourself understood mathematically in a country where you didn’t know the language? Can mathematicians talk to each other using symbols instead of words? Do numbers follow the same patterns in different languages? Does the same sort of maths come out of different countries?</a:t>
            </a:r>
          </a:p>
        </p:txBody>
      </p:sp>
      <p:sp>
        <p:nvSpPr>
          <p:cNvPr id="4" name="Slide Number Placeholder 3"/>
          <p:cNvSpPr>
            <a:spLocks noGrp="1"/>
          </p:cNvSpPr>
          <p:nvPr>
            <p:ph type="sldNum" sz="quarter" idx="5"/>
          </p:nvPr>
        </p:nvSpPr>
        <p:spPr/>
        <p:txBody>
          <a:bodyPr/>
          <a:lstStyle/>
          <a:p>
            <a:fld id="{737F8E3A-D43B-4886-98AA-C9F3C6233A0F}" type="slidenum">
              <a:rPr lang="en-GB" smtClean="0"/>
              <a:t>8</a:t>
            </a:fld>
            <a:endParaRPr lang="en-GB"/>
          </a:p>
        </p:txBody>
      </p:sp>
    </p:spTree>
    <p:extLst>
      <p:ext uri="{BB962C8B-B14F-4D97-AF65-F5344CB8AC3E}">
        <p14:creationId xmlns:p14="http://schemas.microsoft.com/office/powerpoint/2010/main" val="118708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13 upwards very regular – word representing 0-9 number followed by ‘teen’</a:t>
            </a:r>
          </a:p>
          <a:p>
            <a:r>
              <a:rPr lang="en-GB" dirty="0"/>
              <a:t>Very regular pattern from 20 upwards</a:t>
            </a:r>
          </a:p>
          <a:p>
            <a:r>
              <a:rPr lang="en-GB" dirty="0"/>
              <a:t>10’s numbers would be easy to guess if you knew numbers below 10. ‘ty’ on end means ‘multiplied by 10’</a:t>
            </a:r>
          </a:p>
        </p:txBody>
      </p:sp>
      <p:sp>
        <p:nvSpPr>
          <p:cNvPr id="4" name="Slide Number Placeholder 3"/>
          <p:cNvSpPr>
            <a:spLocks noGrp="1"/>
          </p:cNvSpPr>
          <p:nvPr>
            <p:ph type="sldNum" sz="quarter" idx="5"/>
          </p:nvPr>
        </p:nvSpPr>
        <p:spPr/>
        <p:txBody>
          <a:bodyPr/>
          <a:lstStyle/>
          <a:p>
            <a:fld id="{737F8E3A-D43B-4886-98AA-C9F3C6233A0F}" type="slidenum">
              <a:rPr lang="en-GB" smtClean="0"/>
              <a:t>9</a:t>
            </a:fld>
            <a:endParaRPr lang="en-GB"/>
          </a:p>
        </p:txBody>
      </p:sp>
    </p:spTree>
    <p:extLst>
      <p:ext uri="{BB962C8B-B14F-4D97-AF65-F5344CB8AC3E}">
        <p14:creationId xmlns:p14="http://schemas.microsoft.com/office/powerpoint/2010/main" val="66677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11-15 sound like number with –ze on the end (liken to our ‘teen’)</a:t>
            </a:r>
          </a:p>
          <a:p>
            <a:r>
              <a:rPr lang="en-GB" dirty="0"/>
              <a:t>17-19 are literally 10-7, 10-8, 10-9</a:t>
            </a:r>
          </a:p>
          <a:p>
            <a:r>
              <a:rPr lang="en-GB" dirty="0"/>
              <a:t>Twenties are very regular except for 21 which has an extra ‘and’</a:t>
            </a:r>
          </a:p>
        </p:txBody>
      </p:sp>
      <p:sp>
        <p:nvSpPr>
          <p:cNvPr id="4" name="Slide Number Placeholder 3"/>
          <p:cNvSpPr>
            <a:spLocks noGrp="1"/>
          </p:cNvSpPr>
          <p:nvPr>
            <p:ph type="sldNum" sz="quarter" idx="5"/>
          </p:nvPr>
        </p:nvSpPr>
        <p:spPr/>
        <p:txBody>
          <a:bodyPr/>
          <a:lstStyle/>
          <a:p>
            <a:fld id="{737F8E3A-D43B-4886-98AA-C9F3C6233A0F}" type="slidenum">
              <a:rPr lang="en-GB" smtClean="0"/>
              <a:t>10</a:t>
            </a:fld>
            <a:endParaRPr lang="en-GB"/>
          </a:p>
        </p:txBody>
      </p:sp>
    </p:spTree>
    <p:extLst>
      <p:ext uri="{BB962C8B-B14F-4D97-AF65-F5344CB8AC3E}">
        <p14:creationId xmlns:p14="http://schemas.microsoft.com/office/powerpoint/2010/main" val="48881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7799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8415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5199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5262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7275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8652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2545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750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036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3543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6/20/2023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4669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6/20/2023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162907103"/>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59" r:id="rId6"/>
    <p:sldLayoutId id="2147483855" r:id="rId7"/>
    <p:sldLayoutId id="2147483856" r:id="rId8"/>
    <p:sldLayoutId id="2147483857" r:id="rId9"/>
    <p:sldLayoutId id="2147483858"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20/06/2023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blanchelande.libguides.com/Y8Math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pixabay.com/?utm_source=link-attribution&amp;utm_medium=referral&amp;utm_campaign=image&amp;utm_content=3947915" TargetMode="External"/><Relationship Id="rId4" Type="http://schemas.openxmlformats.org/officeDocument/2006/relationships/hyperlink" Target="https://pixabay.com/users/manfredsteger-1848497/?utm_source=link-attribution&amp;utm_medium=referral&amp;utm_campaign=image&amp;utm_content=3947915"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diagramData" Target="../diagrams/data1.xm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11" Type="http://schemas.microsoft.com/office/2007/relationships/diagramDrawing" Target="../diagrams/drawing1.xml"/><Relationship Id="rId5" Type="http://schemas.openxmlformats.org/officeDocument/2006/relationships/image" Target="../media/image8.png"/><Relationship Id="rId15" Type="http://schemas.openxmlformats.org/officeDocument/2006/relationships/image" Target="../media/image13.svg"/><Relationship Id="rId10" Type="http://schemas.openxmlformats.org/officeDocument/2006/relationships/diagramColors" Target="../diagrams/colors1.xml"/><Relationship Id="rId4" Type="http://schemas.openxmlformats.org/officeDocument/2006/relationships/image" Target="../media/image7.svg"/><Relationship Id="rId9" Type="http://schemas.openxmlformats.org/officeDocument/2006/relationships/diagramQuickStyle" Target="../diagrams/quickStyle1.xml"/><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25.gif"/></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1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65F486-A745-5DA5-4748-0F90755F8F56}"/>
              </a:ext>
            </a:extLst>
          </p:cNvPr>
          <p:cNvGraphicFramePr>
            <a:graphicFrameLocks noGrp="1"/>
          </p:cNvGraphicFramePr>
          <p:nvPr>
            <p:extLst>
              <p:ext uri="{D42A27DB-BD31-4B8C-83A1-F6EECF244321}">
                <p14:modId xmlns:p14="http://schemas.microsoft.com/office/powerpoint/2010/main" val="2172424489"/>
              </p:ext>
            </p:extLst>
          </p:nvPr>
        </p:nvGraphicFramePr>
        <p:xfrm>
          <a:off x="0" y="0"/>
          <a:ext cx="12192000" cy="7146241"/>
        </p:xfrm>
        <a:graphic>
          <a:graphicData uri="http://schemas.openxmlformats.org/drawingml/2006/table">
            <a:tbl>
              <a:tblPr firstRow="1" firstCol="1" bandRow="1">
                <a:tableStyleId>{0505E3EF-67EA-436B-97B2-0124C06EBD24}</a:tableStyleId>
              </a:tblPr>
              <a:tblGrid>
                <a:gridCol w="2680570">
                  <a:extLst>
                    <a:ext uri="{9D8B030D-6E8A-4147-A177-3AD203B41FA5}">
                      <a16:colId xmlns:a16="http://schemas.microsoft.com/office/drawing/2014/main" val="4175815764"/>
                    </a:ext>
                  </a:extLst>
                </a:gridCol>
                <a:gridCol w="9511430">
                  <a:extLst>
                    <a:ext uri="{9D8B030D-6E8A-4147-A177-3AD203B41FA5}">
                      <a16:colId xmlns:a16="http://schemas.microsoft.com/office/drawing/2014/main" val="79258664"/>
                    </a:ext>
                  </a:extLst>
                </a:gridCol>
              </a:tblGrid>
              <a:tr h="992030">
                <a:tc>
                  <a:txBody>
                    <a:bodyPr/>
                    <a:lstStyle/>
                    <a:p>
                      <a:pPr algn="ctr">
                        <a:lnSpc>
                          <a:spcPct val="107000"/>
                        </a:lnSpc>
                      </a:pPr>
                      <a:r>
                        <a:rPr lang="en-GB" sz="2000" b="1" dirty="0">
                          <a:solidFill>
                            <a:schemeClr val="tx1"/>
                          </a:solidFill>
                          <a:effectLst/>
                        </a:rPr>
                        <a:t>Lesson 1</a:t>
                      </a:r>
                    </a:p>
                    <a:p>
                      <a:pPr algn="ctr">
                        <a:lnSpc>
                          <a:spcPct val="107000"/>
                        </a:lnSpc>
                      </a:pPr>
                      <a:r>
                        <a:rPr lang="en-GB" sz="2000" b="1" dirty="0">
                          <a:solidFill>
                            <a:srgbClr val="F07D00"/>
                          </a:solidFill>
                          <a:effectLst/>
                        </a:rPr>
                        <a:t>CONNECT </a:t>
                      </a:r>
                      <a:r>
                        <a:rPr lang="en-GB" sz="2000" b="1" dirty="0">
                          <a:solidFill>
                            <a:schemeClr val="tx1"/>
                          </a:solidFill>
                          <a:effectLst/>
                        </a:rPr>
                        <a:t>&amp;</a:t>
                      </a:r>
                      <a:r>
                        <a:rPr lang="en-GB" sz="2000" b="1" dirty="0">
                          <a:solidFill>
                            <a:srgbClr val="F07D00"/>
                          </a:solidFill>
                          <a:effectLst/>
                        </a:rPr>
                        <a:t> </a:t>
                      </a:r>
                      <a:r>
                        <a:rPr lang="en-GB" sz="2000" b="1" kern="1200" dirty="0">
                          <a:solidFill>
                            <a:srgbClr val="3AAA35"/>
                          </a:solidFill>
                          <a:effectLst/>
                          <a:latin typeface="+mn-lt"/>
                          <a:ea typeface="+mn-ea"/>
                          <a:cs typeface="+mn-cs"/>
                        </a:rPr>
                        <a:t>WONDER</a:t>
                      </a:r>
                    </a:p>
                  </a:txBody>
                  <a:tcPr marL="34882" marR="34882" marT="0" marB="0" anchor="ctr">
                    <a:gradFill flip="none" rotWithShape="1">
                      <a:gsLst>
                        <a:gs pos="0">
                          <a:srgbClr val="FDE1C6"/>
                        </a:gs>
                        <a:gs pos="100000">
                          <a:srgbClr val="DAECCD"/>
                        </a:gs>
                      </a:gsLst>
                      <a:lin ang="0" scaled="1"/>
                      <a:tileRect/>
                    </a:gradFill>
                  </a:tcPr>
                </a:tc>
                <a:tc>
                  <a:txBody>
                    <a:bodyPr/>
                    <a:lstStyle/>
                    <a:p>
                      <a:pPr algn="l">
                        <a:lnSpc>
                          <a:spcPct val="107000"/>
                        </a:lnSpc>
                      </a:pPr>
                      <a:r>
                        <a:rPr lang="en-US" sz="2000" b="0" dirty="0">
                          <a:solidFill>
                            <a:srgbClr val="F07D00"/>
                          </a:solidFill>
                          <a:effectLst/>
                        </a:rPr>
                        <a:t>Introduction to topic and </a:t>
                      </a:r>
                      <a:r>
                        <a:rPr lang="en-US" sz="2000" b="0" kern="1200" dirty="0">
                          <a:solidFill>
                            <a:srgbClr val="3AAA35"/>
                          </a:solidFill>
                          <a:effectLst/>
                          <a:latin typeface="+mn-lt"/>
                          <a:ea typeface="+mn-ea"/>
                          <a:cs typeface="+mn-cs"/>
                        </a:rPr>
                        <a:t>generating questions</a:t>
                      </a:r>
                      <a:r>
                        <a:rPr lang="en-US" sz="2000" b="0" dirty="0">
                          <a:solidFill>
                            <a:srgbClr val="F07D00"/>
                          </a:solidFill>
                          <a:effectLst/>
                        </a:rPr>
                        <a: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000" b="0" dirty="0">
                          <a:solidFill>
                            <a:srgbClr val="F07D00"/>
                          </a:solidFill>
                          <a:effectLst/>
                        </a:rPr>
                        <a:t>Investigating names for numbers in different languages. Could move on to different counting systems.</a:t>
                      </a:r>
                      <a:endParaRPr lang="en-GB" sz="2000" b="0" dirty="0">
                        <a:solidFill>
                          <a:srgbClr val="F07D00"/>
                        </a:solidFill>
                        <a:effectLst/>
                      </a:endParaRPr>
                    </a:p>
                  </a:txBody>
                  <a:tcPr marL="34882" marR="34882" marT="0" marB="0" anchor="ctr">
                    <a:gradFill flip="none" rotWithShape="1">
                      <a:gsLst>
                        <a:gs pos="0">
                          <a:srgbClr val="FDE1C6"/>
                        </a:gs>
                        <a:gs pos="100000">
                          <a:srgbClr val="DAECCD"/>
                        </a:gs>
                      </a:gsLst>
                      <a:lin ang="0" scaled="1"/>
                      <a:tileRect/>
                    </a:gradFill>
                  </a:tcPr>
                </a:tc>
                <a:extLst>
                  <a:ext uri="{0D108BD9-81ED-4DB2-BD59-A6C34878D82A}">
                    <a16:rowId xmlns:a16="http://schemas.microsoft.com/office/drawing/2014/main" val="1993360084"/>
                  </a:ext>
                </a:extLst>
              </a:tr>
              <a:tr h="1045760">
                <a:tc>
                  <a:txBody>
                    <a:bodyPr/>
                    <a:lstStyle/>
                    <a:p>
                      <a:pPr algn="ctr">
                        <a:lnSpc>
                          <a:spcPct val="107000"/>
                        </a:lnSpc>
                      </a:pPr>
                      <a:r>
                        <a:rPr lang="en-GB" sz="2000" b="1" dirty="0">
                          <a:solidFill>
                            <a:schemeClr val="tx1"/>
                          </a:solidFill>
                          <a:effectLst/>
                        </a:rPr>
                        <a:t>Lesson 2</a:t>
                      </a:r>
                    </a:p>
                    <a:p>
                      <a:pPr algn="ctr">
                        <a:lnSpc>
                          <a:spcPct val="107000"/>
                        </a:lnSpc>
                      </a:pPr>
                      <a:r>
                        <a:rPr lang="en-GB" sz="2000" b="1" dirty="0">
                          <a:solidFill>
                            <a:srgbClr val="F07D00"/>
                          </a:solidFill>
                          <a:effectLst/>
                        </a:rPr>
                        <a:t>CONNECT</a:t>
                      </a:r>
                      <a:endParaRPr lang="en-GB" sz="2000" b="1" dirty="0">
                        <a:solidFill>
                          <a:srgbClr val="3AAA35"/>
                        </a:solidFill>
                        <a:effectLst/>
                        <a:latin typeface="Calibri" panose="020F0502020204030204" pitchFamily="34" charset="0"/>
                        <a:ea typeface="Calibri" panose="020F0502020204030204" pitchFamily="34" charset="0"/>
                      </a:endParaRPr>
                    </a:p>
                  </a:txBody>
                  <a:tcPr marL="34882" marR="34882" marT="0" marB="0" anchor="ctr">
                    <a:solidFill>
                      <a:srgbClr val="FDE1C6"/>
                    </a:solidFill>
                  </a:tcPr>
                </a:tc>
                <a:tc>
                  <a:txBody>
                    <a:bodyPr/>
                    <a:lstStyle/>
                    <a:p>
                      <a:pPr algn="l">
                        <a:lnSpc>
                          <a:spcPct val="107000"/>
                        </a:lnSpc>
                      </a:pPr>
                      <a:r>
                        <a:rPr lang="en-GB" sz="2000" b="0" kern="1200" dirty="0">
                          <a:solidFill>
                            <a:srgbClr val="F07D00"/>
                          </a:solidFill>
                          <a:effectLst/>
                          <a:latin typeface="+mn-lt"/>
                          <a:ea typeface="+mn-ea"/>
                          <a:cs typeface="+mn-cs"/>
                        </a:rPr>
                        <a:t>Investigating different numerals and counting systems</a:t>
                      </a:r>
                      <a:endParaRPr lang="en-GB" sz="2000" dirty="0">
                        <a:solidFill>
                          <a:srgbClr val="3AAA35"/>
                        </a:solidFill>
                        <a:effectLst/>
                        <a:latin typeface="Calibri" panose="020F0502020204030204" pitchFamily="34" charset="0"/>
                        <a:ea typeface="Calibri" panose="020F0502020204030204" pitchFamily="34" charset="0"/>
                      </a:endParaRPr>
                    </a:p>
                  </a:txBody>
                  <a:tcPr marL="34882" marR="34882" marT="0" marB="0" anchor="ctr">
                    <a:solidFill>
                      <a:srgbClr val="FDE1C6"/>
                    </a:solidFill>
                  </a:tcPr>
                </a:tc>
                <a:extLst>
                  <a:ext uri="{0D108BD9-81ED-4DB2-BD59-A6C34878D82A}">
                    <a16:rowId xmlns:a16="http://schemas.microsoft.com/office/drawing/2014/main" val="3876624676"/>
                  </a:ext>
                </a:extLst>
              </a:tr>
              <a:tr h="1019825">
                <a:tc>
                  <a:txBody>
                    <a:bodyPr/>
                    <a:lstStyle/>
                    <a:p>
                      <a:pPr algn="ctr">
                        <a:lnSpc>
                          <a:spcPct val="107000"/>
                        </a:lnSpc>
                      </a:pPr>
                      <a:r>
                        <a:rPr lang="en-GB" sz="2000" b="1" dirty="0">
                          <a:solidFill>
                            <a:schemeClr val="tx1"/>
                          </a:solidFill>
                          <a:effectLst/>
                        </a:rPr>
                        <a:t>Lesson 3</a:t>
                      </a:r>
                    </a:p>
                    <a:p>
                      <a:pPr algn="ctr">
                        <a:lnSpc>
                          <a:spcPct val="107000"/>
                        </a:lnSpc>
                      </a:pPr>
                      <a:r>
                        <a:rPr lang="en-GB" sz="2000" b="1" dirty="0">
                          <a:solidFill>
                            <a:srgbClr val="F07D00"/>
                          </a:solidFill>
                          <a:effectLst/>
                        </a:rPr>
                        <a:t>CONNECT</a:t>
                      </a:r>
                      <a:r>
                        <a:rPr lang="en-GB" sz="2000" b="1" dirty="0">
                          <a:solidFill>
                            <a:schemeClr val="tx1"/>
                          </a:solidFill>
                          <a:effectLst/>
                        </a:rPr>
                        <a:t> &amp;</a:t>
                      </a:r>
                      <a:r>
                        <a:rPr lang="en-GB" sz="2000" b="1" dirty="0">
                          <a:solidFill>
                            <a:srgbClr val="D80C31"/>
                          </a:solidFill>
                          <a:effectLst/>
                        </a:rPr>
                        <a:t> INVESTIGATE</a:t>
                      </a:r>
                      <a:endParaRPr lang="en-GB" sz="2000" b="1" dirty="0">
                        <a:solidFill>
                          <a:srgbClr val="D80C31"/>
                        </a:solidFill>
                        <a:effectLst/>
                        <a:latin typeface="Calibri" panose="020F0502020204030204" pitchFamily="34" charset="0"/>
                        <a:ea typeface="Calibri" panose="020F0502020204030204" pitchFamily="34" charset="0"/>
                      </a:endParaRPr>
                    </a:p>
                  </a:txBody>
                  <a:tcPr marL="34882" marR="34882" marT="0" marB="0" anchor="ctr">
                    <a:gradFill>
                      <a:gsLst>
                        <a:gs pos="0">
                          <a:srgbClr val="FDE1C6"/>
                        </a:gs>
                        <a:gs pos="100000">
                          <a:srgbClr val="F7D5CD"/>
                        </a:gs>
                      </a:gsLst>
                      <a:lin ang="0" scaled="1"/>
                    </a:gradFill>
                  </a:tcPr>
                </a:tc>
                <a:tc>
                  <a:txBody>
                    <a:bodyPr/>
                    <a:lstStyle/>
                    <a:p>
                      <a:pPr algn="l">
                        <a:lnSpc>
                          <a:spcPct val="107000"/>
                        </a:lnSpc>
                      </a:pPr>
                      <a:r>
                        <a:rPr lang="en-US" sz="2000" dirty="0">
                          <a:solidFill>
                            <a:srgbClr val="F07D00"/>
                          </a:solidFill>
                          <a:effectLst/>
                        </a:rPr>
                        <a:t>Placing famous mathematicians from around the world on a map. Thinking about gender and time period as well.</a:t>
                      </a:r>
                    </a:p>
                    <a:p>
                      <a:pPr algn="l">
                        <a:lnSpc>
                          <a:spcPct val="107000"/>
                        </a:lnSpc>
                      </a:pPr>
                      <a:r>
                        <a:rPr lang="en-US" sz="2000" dirty="0">
                          <a:solidFill>
                            <a:srgbClr val="D80C31"/>
                          </a:solidFill>
                          <a:effectLst/>
                          <a:latin typeface="Calibri" panose="020F0502020204030204" pitchFamily="34" charset="0"/>
                          <a:ea typeface="Calibri" panose="020F0502020204030204" pitchFamily="34" charset="0"/>
                        </a:rPr>
                        <a:t>Choosing one mathematician to investigate (homework to gather resources – introduction to databases)</a:t>
                      </a:r>
                      <a:endParaRPr lang="en-GB" sz="2000" dirty="0">
                        <a:solidFill>
                          <a:srgbClr val="D80C31"/>
                        </a:solidFill>
                        <a:effectLst/>
                        <a:latin typeface="Calibri" panose="020F0502020204030204" pitchFamily="34" charset="0"/>
                        <a:ea typeface="Calibri" panose="020F0502020204030204" pitchFamily="34" charset="0"/>
                      </a:endParaRPr>
                    </a:p>
                  </a:txBody>
                  <a:tcPr marL="34882" marR="34882" marT="0" marB="0" anchor="ctr">
                    <a:gradFill>
                      <a:gsLst>
                        <a:gs pos="0">
                          <a:srgbClr val="FDE1C6"/>
                        </a:gs>
                        <a:gs pos="100000">
                          <a:srgbClr val="F7D5CD"/>
                        </a:gs>
                      </a:gsLst>
                      <a:lin ang="0" scaled="1"/>
                    </a:gradFill>
                  </a:tcPr>
                </a:tc>
                <a:extLst>
                  <a:ext uri="{0D108BD9-81ED-4DB2-BD59-A6C34878D82A}">
                    <a16:rowId xmlns:a16="http://schemas.microsoft.com/office/drawing/2014/main" val="613308717"/>
                  </a:ext>
                </a:extLst>
              </a:tr>
              <a:tr h="1019205">
                <a:tc>
                  <a:txBody>
                    <a:bodyPr/>
                    <a:lstStyle/>
                    <a:p>
                      <a:pPr algn="ctr">
                        <a:lnSpc>
                          <a:spcPct val="107000"/>
                        </a:lnSpc>
                      </a:pPr>
                      <a:r>
                        <a:rPr lang="en-GB" sz="2000" b="1" dirty="0">
                          <a:solidFill>
                            <a:schemeClr val="tx1"/>
                          </a:solidFill>
                          <a:effectLst/>
                        </a:rPr>
                        <a:t>Lesson 4</a:t>
                      </a:r>
                    </a:p>
                    <a:p>
                      <a:pPr algn="ctr">
                        <a:lnSpc>
                          <a:spcPct val="107000"/>
                        </a:lnSpc>
                      </a:pPr>
                      <a:r>
                        <a:rPr lang="en-GB" sz="2000" b="1" dirty="0">
                          <a:solidFill>
                            <a:srgbClr val="D80C31"/>
                          </a:solidFill>
                          <a:effectLst/>
                        </a:rPr>
                        <a:t>INVESTIGATE</a:t>
                      </a:r>
                      <a:endParaRPr lang="en-GB" sz="2000" b="1" dirty="0">
                        <a:solidFill>
                          <a:srgbClr val="D80C31"/>
                        </a:solidFill>
                        <a:effectLst/>
                        <a:latin typeface="Calibri" panose="020F0502020204030204" pitchFamily="34" charset="0"/>
                        <a:ea typeface="Calibri" panose="020F0502020204030204" pitchFamily="34" charset="0"/>
                      </a:endParaRPr>
                    </a:p>
                  </a:txBody>
                  <a:tcPr marL="34882" marR="34882" marT="0" marB="0" anchor="ctr">
                    <a:solidFill>
                      <a:srgbClr val="F7D5CD"/>
                    </a:solidFill>
                  </a:tcPr>
                </a:tc>
                <a:tc>
                  <a:txBody>
                    <a:bodyPr/>
                    <a:lstStyle/>
                    <a:p>
                      <a:pPr algn="l">
                        <a:lnSpc>
                          <a:spcPct val="107000"/>
                        </a:lnSpc>
                      </a:pPr>
                      <a:r>
                        <a:rPr lang="en-GB" sz="2000" dirty="0">
                          <a:solidFill>
                            <a:srgbClr val="D80C31"/>
                          </a:solidFill>
                          <a:effectLst/>
                        </a:rPr>
                        <a:t>Investigating and making notes on their mathematician – how did their Maths influence the world? Do we still use it in our lives today?</a:t>
                      </a:r>
                      <a:endParaRPr lang="en-GB" sz="2000" dirty="0">
                        <a:solidFill>
                          <a:srgbClr val="D80C31"/>
                        </a:solidFill>
                        <a:effectLst/>
                        <a:latin typeface="Calibri" panose="020F0502020204030204" pitchFamily="34" charset="0"/>
                        <a:ea typeface="Calibri" panose="020F0502020204030204" pitchFamily="34" charset="0"/>
                      </a:endParaRPr>
                    </a:p>
                  </a:txBody>
                  <a:tcPr marL="34882" marR="34882" marT="0" marB="0" anchor="ctr">
                    <a:solidFill>
                      <a:srgbClr val="F7D5CD"/>
                    </a:solidFill>
                  </a:tcPr>
                </a:tc>
                <a:extLst>
                  <a:ext uri="{0D108BD9-81ED-4DB2-BD59-A6C34878D82A}">
                    <a16:rowId xmlns:a16="http://schemas.microsoft.com/office/drawing/2014/main" val="232166844"/>
                  </a:ext>
                </a:extLst>
              </a:tr>
              <a:tr h="1399590">
                <a:tc>
                  <a:txBody>
                    <a:bodyPr/>
                    <a:lstStyle/>
                    <a:p>
                      <a:pPr algn="ctr">
                        <a:lnSpc>
                          <a:spcPct val="107000"/>
                        </a:lnSpc>
                      </a:pPr>
                      <a:r>
                        <a:rPr lang="en-GB" sz="2000" b="1" dirty="0">
                          <a:effectLst/>
                        </a:rPr>
                        <a:t>Lesson 5</a:t>
                      </a:r>
                    </a:p>
                    <a:p>
                      <a:pPr algn="ctr">
                        <a:lnSpc>
                          <a:spcPct val="107000"/>
                        </a:lnSpc>
                      </a:pPr>
                      <a:r>
                        <a:rPr lang="en-GB" sz="2000" b="1" dirty="0">
                          <a:solidFill>
                            <a:srgbClr val="009FE3"/>
                          </a:solidFill>
                          <a:effectLst/>
                        </a:rPr>
                        <a:t>CONSTRUCT</a:t>
                      </a:r>
                      <a:r>
                        <a:rPr lang="en-GB" sz="2000" b="1" dirty="0">
                          <a:effectLst/>
                        </a:rPr>
                        <a:t> &amp; </a:t>
                      </a:r>
                      <a:r>
                        <a:rPr lang="en-GB" sz="2000" b="1" dirty="0">
                          <a:solidFill>
                            <a:srgbClr val="EC619F"/>
                          </a:solidFill>
                          <a:effectLst/>
                        </a:rPr>
                        <a:t>EXPRESS</a:t>
                      </a:r>
                      <a:endParaRPr lang="en-GB" sz="2000" b="1" dirty="0">
                        <a:solidFill>
                          <a:srgbClr val="EC619F"/>
                        </a:solidFill>
                        <a:effectLst/>
                        <a:latin typeface="Calibri" panose="020F0502020204030204" pitchFamily="34" charset="0"/>
                        <a:ea typeface="Calibri" panose="020F0502020204030204" pitchFamily="34" charset="0"/>
                      </a:endParaRPr>
                    </a:p>
                  </a:txBody>
                  <a:tcPr marL="34882" marR="34882" marT="0" marB="0" anchor="ctr">
                    <a:gradFill flip="none" rotWithShape="1">
                      <a:gsLst>
                        <a:gs pos="0">
                          <a:srgbClr val="D4EDFC"/>
                        </a:gs>
                        <a:gs pos="100000">
                          <a:srgbClr val="FADEEC"/>
                        </a:gs>
                      </a:gsLst>
                      <a:lin ang="0" scaled="1"/>
                      <a:tileRect/>
                    </a:gradFill>
                  </a:tcPr>
                </a:tc>
                <a:tc>
                  <a:txBody>
                    <a:bodyPr/>
                    <a:lstStyle/>
                    <a:p>
                      <a:pPr rtl="0" fontAlgn="base"/>
                      <a:r>
                        <a:rPr lang="en-GB" sz="2000" b="0" kern="1200" dirty="0">
                          <a:solidFill>
                            <a:srgbClr val="009FE3"/>
                          </a:solidFill>
                          <a:effectLst/>
                          <a:latin typeface="+mn-lt"/>
                          <a:ea typeface="+mn-ea"/>
                          <a:cs typeface="+mn-cs"/>
                        </a:rPr>
                        <a:t>Use the evidence gathered to answer the question ‘Is maths a universal language?’ </a:t>
                      </a:r>
                    </a:p>
                    <a:p>
                      <a:pPr rtl="0" fontAlgn="base"/>
                      <a:endParaRPr lang="en-GB" sz="2000" b="0" kern="1200" dirty="0">
                        <a:solidFill>
                          <a:srgbClr val="EC619F"/>
                        </a:solidFill>
                        <a:effectLst/>
                        <a:latin typeface="+mn-lt"/>
                        <a:ea typeface="+mn-ea"/>
                        <a:cs typeface="+mn-cs"/>
                      </a:endParaRPr>
                    </a:p>
                    <a:p>
                      <a:pPr rtl="0" fontAlgn="base"/>
                      <a:r>
                        <a:rPr lang="en-GB" sz="2000" b="0" kern="1200" dirty="0">
                          <a:solidFill>
                            <a:srgbClr val="EC619F"/>
                          </a:solidFill>
                          <a:effectLst/>
                          <a:latin typeface="+mn-lt"/>
                          <a:ea typeface="+mn-ea"/>
                          <a:cs typeface="+mn-cs"/>
                        </a:rPr>
                        <a:t>Produce a poster in a group (AND cue cards on their individual mathematician)</a:t>
                      </a:r>
                    </a:p>
                  </a:txBody>
                  <a:tcPr marL="34882" marR="34882" marT="0" marB="0" anchor="ctr">
                    <a:gradFill flip="none" rotWithShape="1">
                      <a:gsLst>
                        <a:gs pos="0">
                          <a:srgbClr val="D4EDFC"/>
                        </a:gs>
                        <a:gs pos="100000">
                          <a:srgbClr val="FADEEC"/>
                        </a:gs>
                      </a:gsLst>
                      <a:lin ang="0" scaled="1"/>
                      <a:tileRect/>
                    </a:gradFill>
                  </a:tcPr>
                </a:tc>
                <a:extLst>
                  <a:ext uri="{0D108BD9-81ED-4DB2-BD59-A6C34878D82A}">
                    <a16:rowId xmlns:a16="http://schemas.microsoft.com/office/drawing/2014/main" val="4290798394"/>
                  </a:ext>
                </a:extLst>
              </a:tr>
              <a:tr h="1399590">
                <a:tc>
                  <a:txBody>
                    <a:bodyPr/>
                    <a:lstStyle/>
                    <a:p>
                      <a:pPr algn="ctr">
                        <a:lnSpc>
                          <a:spcPct val="107000"/>
                        </a:lnSpc>
                      </a:pPr>
                      <a:r>
                        <a:rPr lang="en-US" sz="2000" b="1" dirty="0">
                          <a:solidFill>
                            <a:schemeClr val="tx1"/>
                          </a:solidFill>
                          <a:effectLst/>
                        </a:rPr>
                        <a:t>Lesson 6</a:t>
                      </a:r>
                    </a:p>
                    <a:p>
                      <a:pPr algn="ctr">
                        <a:lnSpc>
                          <a:spcPct val="107000"/>
                        </a:lnSpc>
                      </a:pPr>
                      <a:r>
                        <a:rPr lang="en-US" sz="2000" b="1" dirty="0">
                          <a:solidFill>
                            <a:srgbClr val="EC619F"/>
                          </a:solidFill>
                          <a:effectLst/>
                        </a:rPr>
                        <a:t>EXPRESS</a:t>
                      </a:r>
                      <a:r>
                        <a:rPr lang="en-US" sz="2000" b="1" dirty="0">
                          <a:solidFill>
                            <a:srgbClr val="662483"/>
                          </a:solidFill>
                          <a:effectLst/>
                        </a:rPr>
                        <a:t> </a:t>
                      </a:r>
                      <a:r>
                        <a:rPr lang="en-US" sz="2000" b="1" dirty="0">
                          <a:solidFill>
                            <a:schemeClr val="tx1"/>
                          </a:solidFill>
                          <a:effectLst/>
                        </a:rPr>
                        <a:t>&amp; </a:t>
                      </a:r>
                      <a:r>
                        <a:rPr lang="en-US" sz="2000" b="1" dirty="0">
                          <a:solidFill>
                            <a:srgbClr val="662483"/>
                          </a:solidFill>
                          <a:effectLst/>
                        </a:rPr>
                        <a:t>REFLECT</a:t>
                      </a:r>
                      <a:endParaRPr lang="en-GB" sz="2000" b="1" dirty="0">
                        <a:solidFill>
                          <a:srgbClr val="662483"/>
                        </a:solidFill>
                        <a:effectLst/>
                        <a:latin typeface="Calibri" panose="020F0502020204030204" pitchFamily="34" charset="0"/>
                        <a:ea typeface="Calibri" panose="020F0502020204030204" pitchFamily="34" charset="0"/>
                      </a:endParaRPr>
                    </a:p>
                  </a:txBody>
                  <a:tcPr marL="34882" marR="34882" marT="0" marB="0" anchor="ctr">
                    <a:gradFill>
                      <a:gsLst>
                        <a:gs pos="0">
                          <a:srgbClr val="FADEEC"/>
                        </a:gs>
                        <a:gs pos="100000">
                          <a:srgbClr val="DDD1E8"/>
                        </a:gs>
                      </a:gsLst>
                      <a:lin ang="0" scaled="1"/>
                    </a:gradFill>
                  </a:tcPr>
                </a:tc>
                <a:tc>
                  <a:txBody>
                    <a:bodyPr/>
                    <a:lstStyle/>
                    <a:p>
                      <a:pPr algn="l">
                        <a:lnSpc>
                          <a:spcPct val="107000"/>
                        </a:lnSpc>
                      </a:pPr>
                      <a:r>
                        <a:rPr lang="en-US" sz="2000" dirty="0">
                          <a:solidFill>
                            <a:srgbClr val="EC619F"/>
                          </a:solidFill>
                          <a:effectLst/>
                        </a:rPr>
                        <a:t>Poster showcase with short talks on each mathematician. </a:t>
                      </a:r>
                      <a:r>
                        <a:rPr lang="en-US" sz="2000" dirty="0">
                          <a:solidFill>
                            <a:srgbClr val="662483"/>
                          </a:solidFill>
                          <a:effectLst/>
                        </a:rPr>
                        <a:t>Individual reflection.</a:t>
                      </a:r>
                      <a:endParaRPr lang="en-GB" sz="2000" dirty="0">
                        <a:solidFill>
                          <a:srgbClr val="662483"/>
                        </a:solidFill>
                        <a:effectLst/>
                        <a:latin typeface="Calibri" panose="020F0502020204030204" pitchFamily="34" charset="0"/>
                        <a:ea typeface="Calibri" panose="020F0502020204030204" pitchFamily="34" charset="0"/>
                      </a:endParaRPr>
                    </a:p>
                  </a:txBody>
                  <a:tcPr marL="34882" marR="34882" marT="0" marB="0" anchor="ctr">
                    <a:gradFill>
                      <a:gsLst>
                        <a:gs pos="0">
                          <a:srgbClr val="FADEEC"/>
                        </a:gs>
                        <a:gs pos="100000">
                          <a:srgbClr val="DDD1E8"/>
                        </a:gs>
                      </a:gsLst>
                      <a:lin ang="0" scaled="1"/>
                    </a:gradFill>
                  </a:tcPr>
                </a:tc>
                <a:extLst>
                  <a:ext uri="{0D108BD9-81ED-4DB2-BD59-A6C34878D82A}">
                    <a16:rowId xmlns:a16="http://schemas.microsoft.com/office/drawing/2014/main" val="4224076040"/>
                  </a:ext>
                </a:extLst>
              </a:tr>
            </a:tbl>
          </a:graphicData>
        </a:graphic>
      </p:graphicFrame>
    </p:spTree>
    <p:extLst>
      <p:ext uri="{BB962C8B-B14F-4D97-AF65-F5344CB8AC3E}">
        <p14:creationId xmlns:p14="http://schemas.microsoft.com/office/powerpoint/2010/main" val="2549906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8CC62-95AE-522A-45BA-1860E2E6F6A3}"/>
              </a:ext>
            </a:extLst>
          </p:cNvPr>
          <p:cNvPicPr>
            <a:picLocks noChangeAspect="1"/>
          </p:cNvPicPr>
          <p:nvPr/>
        </p:nvPicPr>
        <p:blipFill rotWithShape="1">
          <a:blip r:embed="rId3"/>
          <a:srcRect t="7272" b="50330"/>
          <a:stretch/>
        </p:blipFill>
        <p:spPr>
          <a:xfrm>
            <a:off x="210345" y="1508760"/>
            <a:ext cx="3808546" cy="4305993"/>
          </a:xfrm>
          <a:prstGeom prst="rect">
            <a:avLst/>
          </a:prstGeom>
        </p:spPr>
      </p:pic>
      <p:pic>
        <p:nvPicPr>
          <p:cNvPr id="4" name="Picture 3">
            <a:extLst>
              <a:ext uri="{FF2B5EF4-FFF2-40B4-BE49-F238E27FC236}">
                <a16:creationId xmlns:a16="http://schemas.microsoft.com/office/drawing/2014/main" id="{82C873F3-CB9C-9298-9A8A-94EFBEC405F0}"/>
              </a:ext>
            </a:extLst>
          </p:cNvPr>
          <p:cNvPicPr>
            <a:picLocks noChangeAspect="1"/>
          </p:cNvPicPr>
          <p:nvPr/>
        </p:nvPicPr>
        <p:blipFill>
          <a:blip r:embed="rId4"/>
          <a:stretch>
            <a:fillRect/>
          </a:stretch>
        </p:blipFill>
        <p:spPr>
          <a:xfrm>
            <a:off x="4209255" y="1925633"/>
            <a:ext cx="7772400" cy="3472248"/>
          </a:xfrm>
          <a:prstGeom prst="rect">
            <a:avLst/>
          </a:prstGeom>
        </p:spPr>
      </p:pic>
      <p:sp>
        <p:nvSpPr>
          <p:cNvPr id="5" name="TextBox 4">
            <a:extLst>
              <a:ext uri="{FF2B5EF4-FFF2-40B4-BE49-F238E27FC236}">
                <a16:creationId xmlns:a16="http://schemas.microsoft.com/office/drawing/2014/main" id="{9120BD98-3FC4-7137-F2D2-A6FDFDF49F33}"/>
              </a:ext>
            </a:extLst>
          </p:cNvPr>
          <p:cNvSpPr txBox="1"/>
          <p:nvPr/>
        </p:nvSpPr>
        <p:spPr>
          <a:xfrm>
            <a:off x="332509" y="382385"/>
            <a:ext cx="11371811" cy="707886"/>
          </a:xfrm>
          <a:prstGeom prst="rect">
            <a:avLst/>
          </a:prstGeom>
          <a:noFill/>
        </p:spPr>
        <p:txBody>
          <a:bodyPr wrap="square" rtlCol="0">
            <a:spAutoFit/>
          </a:bodyPr>
          <a:lstStyle/>
          <a:p>
            <a:r>
              <a:rPr lang="en-GB" sz="4000" dirty="0"/>
              <a:t>What about French?</a:t>
            </a:r>
          </a:p>
        </p:txBody>
      </p:sp>
    </p:spTree>
    <p:extLst>
      <p:ext uri="{BB962C8B-B14F-4D97-AF65-F5344CB8AC3E}">
        <p14:creationId xmlns:p14="http://schemas.microsoft.com/office/powerpoint/2010/main" val="429351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C8CC62-95AE-522A-45BA-1860E2E6F6A3}"/>
              </a:ext>
            </a:extLst>
          </p:cNvPr>
          <p:cNvPicPr>
            <a:picLocks noChangeAspect="1"/>
          </p:cNvPicPr>
          <p:nvPr/>
        </p:nvPicPr>
        <p:blipFill rotWithShape="1">
          <a:blip r:embed="rId3"/>
          <a:srcRect t="48198" r="2939" b="29212"/>
          <a:stretch/>
        </p:blipFill>
        <p:spPr>
          <a:xfrm>
            <a:off x="210345" y="196586"/>
            <a:ext cx="3696637" cy="2294312"/>
          </a:xfrm>
          <a:prstGeom prst="rect">
            <a:avLst/>
          </a:prstGeom>
        </p:spPr>
      </p:pic>
      <p:pic>
        <p:nvPicPr>
          <p:cNvPr id="4" name="Picture 3">
            <a:extLst>
              <a:ext uri="{FF2B5EF4-FFF2-40B4-BE49-F238E27FC236}">
                <a16:creationId xmlns:a16="http://schemas.microsoft.com/office/drawing/2014/main" id="{82C873F3-CB9C-9298-9A8A-94EFBEC405F0}"/>
              </a:ext>
            </a:extLst>
          </p:cNvPr>
          <p:cNvPicPr>
            <a:picLocks noChangeAspect="1"/>
          </p:cNvPicPr>
          <p:nvPr/>
        </p:nvPicPr>
        <p:blipFill rotWithShape="1">
          <a:blip r:embed="rId4"/>
          <a:srcRect r="66670"/>
          <a:stretch/>
        </p:blipFill>
        <p:spPr>
          <a:xfrm>
            <a:off x="983917" y="2630979"/>
            <a:ext cx="2590556" cy="3472248"/>
          </a:xfrm>
          <a:prstGeom prst="rect">
            <a:avLst/>
          </a:prstGeom>
        </p:spPr>
      </p:pic>
      <p:pic>
        <p:nvPicPr>
          <p:cNvPr id="3" name="Picture 2">
            <a:extLst>
              <a:ext uri="{FF2B5EF4-FFF2-40B4-BE49-F238E27FC236}">
                <a16:creationId xmlns:a16="http://schemas.microsoft.com/office/drawing/2014/main" id="{63C01E4A-92BF-09B3-5E6F-63C3BA7A15AA}"/>
              </a:ext>
            </a:extLst>
          </p:cNvPr>
          <p:cNvPicPr>
            <a:picLocks noChangeAspect="1"/>
          </p:cNvPicPr>
          <p:nvPr/>
        </p:nvPicPr>
        <p:blipFill>
          <a:blip r:embed="rId5"/>
          <a:stretch>
            <a:fillRect/>
          </a:stretch>
        </p:blipFill>
        <p:spPr>
          <a:xfrm>
            <a:off x="4203252" y="196586"/>
            <a:ext cx="4590598" cy="4824301"/>
          </a:xfrm>
          <a:prstGeom prst="rect">
            <a:avLst/>
          </a:prstGeom>
        </p:spPr>
      </p:pic>
      <p:sp>
        <p:nvSpPr>
          <p:cNvPr id="5" name="Rectangle 4">
            <a:extLst>
              <a:ext uri="{FF2B5EF4-FFF2-40B4-BE49-F238E27FC236}">
                <a16:creationId xmlns:a16="http://schemas.microsoft.com/office/drawing/2014/main" id="{B3B072F6-700F-F6F2-BAE2-AFFCE9B5B4F9}"/>
              </a:ext>
            </a:extLst>
          </p:cNvPr>
          <p:cNvSpPr/>
          <p:nvPr/>
        </p:nvSpPr>
        <p:spPr>
          <a:xfrm>
            <a:off x="5370022" y="3241964"/>
            <a:ext cx="2643447" cy="1330036"/>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8C627AB-C8C5-5D7C-AE2E-B890455411B0}"/>
              </a:ext>
            </a:extLst>
          </p:cNvPr>
          <p:cNvPicPr>
            <a:picLocks noChangeAspect="1"/>
          </p:cNvPicPr>
          <p:nvPr/>
        </p:nvPicPr>
        <p:blipFill>
          <a:blip r:embed="rId6"/>
          <a:stretch>
            <a:fillRect/>
          </a:stretch>
        </p:blipFill>
        <p:spPr>
          <a:xfrm>
            <a:off x="8297416" y="4051218"/>
            <a:ext cx="3326408" cy="2610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90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40B674-CF60-F0BF-147C-6155EC203567}"/>
              </a:ext>
            </a:extLst>
          </p:cNvPr>
          <p:cNvSpPr txBox="1"/>
          <p:nvPr/>
        </p:nvSpPr>
        <p:spPr>
          <a:xfrm>
            <a:off x="1698567" y="120316"/>
            <a:ext cx="8794865" cy="3785652"/>
          </a:xfrm>
          <a:prstGeom prst="rect">
            <a:avLst/>
          </a:prstGeom>
          <a:noFill/>
        </p:spPr>
        <p:txBody>
          <a:bodyPr wrap="square" rtlCol="0">
            <a:spAutoFit/>
          </a:bodyPr>
          <a:lstStyle/>
          <a:p>
            <a:pPr marL="285750" indent="-285750">
              <a:buFont typeface="Arial" panose="020B0604020202020204" pitchFamily="34" charset="0"/>
              <a:buChar char="•"/>
            </a:pPr>
            <a:r>
              <a:rPr lang="en-GB" sz="4000" dirty="0"/>
              <a:t>Working in groups of 2 or 3, choose two more languages to look at</a:t>
            </a:r>
          </a:p>
          <a:p>
            <a:pPr marL="285750" indent="-285750">
              <a:buFont typeface="Arial" panose="020B0604020202020204" pitchFamily="34" charset="0"/>
              <a:buChar char="•"/>
            </a:pPr>
            <a:r>
              <a:rPr lang="en-GB" sz="4000" dirty="0"/>
              <a:t>You must choose at one from each of the groups below</a:t>
            </a:r>
          </a:p>
          <a:p>
            <a:pPr marL="285750" indent="-285750">
              <a:buFont typeface="Arial" panose="020B0604020202020204" pitchFamily="34" charset="0"/>
              <a:buChar char="•"/>
            </a:pPr>
            <a:r>
              <a:rPr lang="en-GB" sz="4000" dirty="0"/>
              <a:t>What patterns can you find?</a:t>
            </a:r>
          </a:p>
          <a:p>
            <a:pPr marL="285750" indent="-285750">
              <a:buFont typeface="Arial" panose="020B0604020202020204" pitchFamily="34" charset="0"/>
              <a:buChar char="•"/>
            </a:pPr>
            <a:r>
              <a:rPr lang="en-GB" sz="4000" dirty="0"/>
              <a:t>Make notes on your sheet</a:t>
            </a:r>
          </a:p>
        </p:txBody>
      </p:sp>
      <p:sp>
        <p:nvSpPr>
          <p:cNvPr id="2" name="Rectangle: Rounded Corners 1">
            <a:extLst>
              <a:ext uri="{FF2B5EF4-FFF2-40B4-BE49-F238E27FC236}">
                <a16:creationId xmlns:a16="http://schemas.microsoft.com/office/drawing/2014/main" id="{510F7E66-229A-46BE-9D80-F0CD54BA41C8}"/>
              </a:ext>
            </a:extLst>
          </p:cNvPr>
          <p:cNvSpPr/>
          <p:nvPr/>
        </p:nvSpPr>
        <p:spPr>
          <a:xfrm>
            <a:off x="7026441" y="3905968"/>
            <a:ext cx="4235117" cy="293570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Group B - Buff paper:</a:t>
            </a:r>
          </a:p>
          <a:p>
            <a:pPr algn="ctr"/>
            <a:r>
              <a:rPr lang="en-GB" sz="2400" dirty="0" err="1">
                <a:solidFill>
                  <a:schemeClr val="bg1"/>
                </a:solidFill>
              </a:rPr>
              <a:t>Yaruba</a:t>
            </a:r>
            <a:endParaRPr lang="en-GB" sz="2400" dirty="0">
              <a:solidFill>
                <a:schemeClr val="bg1"/>
              </a:solidFill>
            </a:endParaRPr>
          </a:p>
          <a:p>
            <a:pPr algn="ctr"/>
            <a:r>
              <a:rPr lang="en-GB" sz="2400" dirty="0">
                <a:solidFill>
                  <a:schemeClr val="bg1"/>
                </a:solidFill>
              </a:rPr>
              <a:t>Danish</a:t>
            </a:r>
          </a:p>
          <a:p>
            <a:pPr algn="ctr"/>
            <a:r>
              <a:rPr lang="en-GB" sz="2400" dirty="0">
                <a:solidFill>
                  <a:schemeClr val="bg1"/>
                </a:solidFill>
              </a:rPr>
              <a:t>Hindi</a:t>
            </a:r>
          </a:p>
          <a:p>
            <a:pPr algn="ctr"/>
            <a:r>
              <a:rPr lang="en-GB" sz="2400" dirty="0">
                <a:solidFill>
                  <a:schemeClr val="bg1"/>
                </a:solidFill>
              </a:rPr>
              <a:t>Italian</a:t>
            </a:r>
          </a:p>
          <a:p>
            <a:pPr algn="ctr"/>
            <a:r>
              <a:rPr lang="en-GB" sz="2400" dirty="0">
                <a:solidFill>
                  <a:schemeClr val="bg1"/>
                </a:solidFill>
              </a:rPr>
              <a:t>German</a:t>
            </a:r>
          </a:p>
          <a:p>
            <a:pPr algn="ctr"/>
            <a:r>
              <a:rPr lang="en-GB" sz="2400" dirty="0" err="1">
                <a:solidFill>
                  <a:schemeClr val="bg1"/>
                </a:solidFill>
              </a:rPr>
              <a:t>Guernésiais</a:t>
            </a:r>
            <a:endParaRPr lang="en-GB" sz="2400" dirty="0">
              <a:solidFill>
                <a:schemeClr val="bg1"/>
              </a:solidFill>
            </a:endParaRPr>
          </a:p>
        </p:txBody>
      </p:sp>
      <p:sp>
        <p:nvSpPr>
          <p:cNvPr id="3" name="Rectangle: Rounded Corners 2">
            <a:extLst>
              <a:ext uri="{FF2B5EF4-FFF2-40B4-BE49-F238E27FC236}">
                <a16:creationId xmlns:a16="http://schemas.microsoft.com/office/drawing/2014/main" id="{D61860D9-D720-680E-2E21-F02792187CDC}"/>
              </a:ext>
            </a:extLst>
          </p:cNvPr>
          <p:cNvSpPr/>
          <p:nvPr/>
        </p:nvSpPr>
        <p:spPr>
          <a:xfrm>
            <a:off x="1698567" y="3905968"/>
            <a:ext cx="3876063" cy="293570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Group A - White paper:</a:t>
            </a:r>
          </a:p>
          <a:p>
            <a:pPr algn="ctr"/>
            <a:r>
              <a:rPr lang="en-GB" sz="2400" dirty="0">
                <a:solidFill>
                  <a:schemeClr val="bg1"/>
                </a:solidFill>
              </a:rPr>
              <a:t>Navajo</a:t>
            </a:r>
          </a:p>
          <a:p>
            <a:pPr algn="ctr"/>
            <a:r>
              <a:rPr lang="en-GB" sz="2400" dirty="0">
                <a:solidFill>
                  <a:schemeClr val="bg1"/>
                </a:solidFill>
              </a:rPr>
              <a:t>Turkish</a:t>
            </a:r>
          </a:p>
          <a:p>
            <a:pPr algn="ctr"/>
            <a:r>
              <a:rPr lang="en-GB" sz="2400" dirty="0">
                <a:solidFill>
                  <a:schemeClr val="bg1"/>
                </a:solidFill>
              </a:rPr>
              <a:t>Welsh</a:t>
            </a:r>
          </a:p>
          <a:p>
            <a:pPr algn="ctr"/>
            <a:r>
              <a:rPr lang="en-GB" sz="2400" dirty="0" err="1">
                <a:solidFill>
                  <a:schemeClr val="bg1"/>
                </a:solidFill>
              </a:rPr>
              <a:t>Maori</a:t>
            </a:r>
            <a:endParaRPr lang="en-GB" sz="2400" dirty="0">
              <a:solidFill>
                <a:schemeClr val="bg1"/>
              </a:solidFill>
            </a:endParaRPr>
          </a:p>
          <a:p>
            <a:pPr algn="ctr"/>
            <a:r>
              <a:rPr lang="en-GB" sz="2400" dirty="0">
                <a:solidFill>
                  <a:schemeClr val="bg1"/>
                </a:solidFill>
              </a:rPr>
              <a:t>Mandarin</a:t>
            </a:r>
          </a:p>
        </p:txBody>
      </p:sp>
    </p:spTree>
    <p:extLst>
      <p:ext uri="{BB962C8B-B14F-4D97-AF65-F5344CB8AC3E}">
        <p14:creationId xmlns:p14="http://schemas.microsoft.com/office/powerpoint/2010/main" val="335564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C9D545D7-9556-017A-A2A7-E0B1C831F1FF}"/>
              </a:ext>
            </a:extLst>
          </p:cNvPr>
          <p:cNvSpPr txBox="1"/>
          <p:nvPr/>
        </p:nvSpPr>
        <p:spPr>
          <a:xfrm>
            <a:off x="1436254" y="436419"/>
            <a:ext cx="9652000" cy="3370810"/>
          </a:xfrm>
          <a:prstGeom prst="rect">
            <a:avLst/>
          </a:prstGeom>
          <a:solidFill>
            <a:srgbClr val="D4EDFC"/>
          </a:solidFill>
          <a:ln w="6350">
            <a:solidFill>
              <a:srgbClr val="009FE3"/>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GB"/>
            </a:defPPr>
            <a:lvl1pPr algn="ctr">
              <a:lnSpc>
                <a:spcPct val="107000"/>
              </a:lnSpc>
              <a:defRPr sz="1100" b="1">
                <a:solidFill>
                  <a:srgbClr val="009FE3"/>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sz="4000" b="0" dirty="0"/>
              <a:t>All the languages are different, but can you see similar patterns?</a:t>
            </a:r>
          </a:p>
          <a:p>
            <a:r>
              <a:rPr lang="en-GB" sz="4000" b="0" dirty="0"/>
              <a:t>Given 1-20, would you be able to guess the English translations for bigger numbers in the languages you looked at?</a:t>
            </a:r>
          </a:p>
          <a:p>
            <a:r>
              <a:rPr lang="en-GB" sz="4000" b="0" dirty="0"/>
              <a:t> </a:t>
            </a:r>
          </a:p>
        </p:txBody>
      </p:sp>
      <p:sp>
        <p:nvSpPr>
          <p:cNvPr id="4" name="TextBox 3">
            <a:extLst>
              <a:ext uri="{FF2B5EF4-FFF2-40B4-BE49-F238E27FC236}">
                <a16:creationId xmlns:a16="http://schemas.microsoft.com/office/drawing/2014/main" id="{12C5AC35-00BA-03FD-9BF3-B05CE7B1A782}"/>
              </a:ext>
            </a:extLst>
          </p:cNvPr>
          <p:cNvSpPr txBox="1"/>
          <p:nvPr/>
        </p:nvSpPr>
        <p:spPr>
          <a:xfrm>
            <a:off x="1436254" y="4153825"/>
            <a:ext cx="9991898" cy="2554545"/>
          </a:xfrm>
          <a:prstGeom prst="rect">
            <a:avLst/>
          </a:prstGeom>
          <a:noFill/>
        </p:spPr>
        <p:txBody>
          <a:bodyPr wrap="square" rtlCol="0">
            <a:spAutoFit/>
          </a:bodyPr>
          <a:lstStyle/>
          <a:p>
            <a:r>
              <a:rPr lang="en-GB" sz="3200" dirty="0"/>
              <a:t>Lots of languages have patterns going up in steps of:</a:t>
            </a:r>
          </a:p>
          <a:p>
            <a:pPr algn="ctr"/>
            <a:r>
              <a:rPr lang="en-GB" sz="3200" dirty="0"/>
              <a:t>10</a:t>
            </a:r>
          </a:p>
          <a:p>
            <a:pPr algn="ctr"/>
            <a:r>
              <a:rPr lang="en-GB" sz="3200" dirty="0"/>
              <a:t>20</a:t>
            </a:r>
          </a:p>
          <a:p>
            <a:pPr algn="ctr"/>
            <a:r>
              <a:rPr lang="en-GB" sz="3200" dirty="0"/>
              <a:t>5</a:t>
            </a:r>
          </a:p>
          <a:p>
            <a:pPr algn="ctr"/>
            <a:r>
              <a:rPr lang="en-GB" sz="3200" b="1" dirty="0"/>
              <a:t>Why?</a:t>
            </a:r>
          </a:p>
        </p:txBody>
      </p:sp>
    </p:spTree>
    <p:extLst>
      <p:ext uri="{BB962C8B-B14F-4D97-AF65-F5344CB8AC3E}">
        <p14:creationId xmlns:p14="http://schemas.microsoft.com/office/powerpoint/2010/main" val="1585679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grpSp>
        <p:nvGrpSpPr>
          <p:cNvPr id="27" name="Group 26">
            <a:extLst>
              <a:ext uri="{FF2B5EF4-FFF2-40B4-BE49-F238E27FC236}">
                <a16:creationId xmlns:a16="http://schemas.microsoft.com/office/drawing/2014/main" id="{97C1AD95-3E85-1448-5DEE-E9A1235258D1}"/>
              </a:ext>
            </a:extLst>
          </p:cNvPr>
          <p:cNvGrpSpPr/>
          <p:nvPr/>
        </p:nvGrpSpPr>
        <p:grpSpPr>
          <a:xfrm>
            <a:off x="7214642" y="1506326"/>
            <a:ext cx="4540461" cy="4790862"/>
            <a:chOff x="7478038" y="901875"/>
            <a:chExt cx="4540461" cy="4790862"/>
          </a:xfrm>
        </p:grpSpPr>
        <p:grpSp>
          <p:nvGrpSpPr>
            <p:cNvPr id="10" name="Group 9">
              <a:extLst>
                <a:ext uri="{FF2B5EF4-FFF2-40B4-BE49-F238E27FC236}">
                  <a16:creationId xmlns:a16="http://schemas.microsoft.com/office/drawing/2014/main" id="{093D6A5E-86FA-6196-73DA-2DAE4C24D721}"/>
                </a:ext>
              </a:extLst>
            </p:cNvPr>
            <p:cNvGrpSpPr/>
            <p:nvPr/>
          </p:nvGrpSpPr>
          <p:grpSpPr>
            <a:xfrm>
              <a:off x="7478038" y="901875"/>
              <a:ext cx="4540461" cy="4790862"/>
              <a:chOff x="5519" y="0"/>
              <a:chExt cx="11293854" cy="3400131"/>
            </a:xfrm>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solidFill>
                <a:srgbClr val="F7D5CD"/>
              </a:solidFill>
              <a:ln w="6350">
                <a:solidFill>
                  <a:srgbClr val="D80C31"/>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2800" b="1" kern="1200" dirty="0">
                    <a:solidFill>
                      <a:srgbClr val="D80C31"/>
                    </a:solidFill>
                    <a:effectLst/>
                    <a:latin typeface="Calibri" panose="020F0502020204030204" pitchFamily="34" charset="0"/>
                    <a:ea typeface="Calibri" panose="020F0502020204030204" pitchFamily="34" charset="0"/>
                    <a:cs typeface="Times New Roman" panose="02020603050405020304" pitchFamily="18" charset="0"/>
                  </a:rPr>
                  <a:t>Lesson 3 - Investigate</a:t>
                </a:r>
              </a:p>
            </p:txBody>
          </p:sp>
        </p:grpSp>
        <p:sp>
          <p:nvSpPr>
            <p:cNvPr id="25" name="Rectangle: Rounded Corners 24">
              <a:extLst>
                <a:ext uri="{FF2B5EF4-FFF2-40B4-BE49-F238E27FC236}">
                  <a16:creationId xmlns:a16="http://schemas.microsoft.com/office/drawing/2014/main" id="{BC2846F7-3225-8BA6-B5F1-9E4B03C3D4FE}"/>
                </a:ext>
              </a:extLst>
            </p:cNvPr>
            <p:cNvSpPr/>
            <p:nvPr/>
          </p:nvSpPr>
          <p:spPr>
            <a:xfrm>
              <a:off x="7790705" y="1423854"/>
              <a:ext cx="3846969" cy="4106488"/>
            </a:xfrm>
            <a:prstGeom prst="roundRect">
              <a:avLst>
                <a:gd name="adj" fmla="val 10000"/>
              </a:avLst>
            </a:prstGeom>
            <a:solidFill>
              <a:srgbClr val="D80C31"/>
            </a:solidFill>
            <a:ln w="6350" cap="flat" cmpd="sng" algn="ctr">
              <a:solidFill>
                <a:srgbClr val="D80C31"/>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en-GB">
                <a:solidFill>
                  <a:schemeClr val="tx1"/>
                </a:solidFill>
              </a:endParaRPr>
            </a:p>
          </p:txBody>
        </p:sp>
        <p:sp>
          <p:nvSpPr>
            <p:cNvPr id="23" name="Rectangle: Rounded Corners 4">
              <a:extLst>
                <a:ext uri="{FF2B5EF4-FFF2-40B4-BE49-F238E27FC236}">
                  <a16:creationId xmlns:a16="http://schemas.microsoft.com/office/drawing/2014/main" id="{BCDBDD87-04DC-AE98-567E-44032FDF06F8}"/>
                </a:ext>
              </a:extLst>
            </p:cNvPr>
            <p:cNvSpPr txBox="1"/>
            <p:nvPr/>
          </p:nvSpPr>
          <p:spPr>
            <a:xfrm>
              <a:off x="7849106" y="1673847"/>
              <a:ext cx="3798324" cy="2792466"/>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t>Did people from all over the world shape mathematics?</a:t>
              </a:r>
            </a:p>
            <a:p>
              <a:r>
                <a:rPr lang="en-US" dirty="0"/>
                <a:t>How have political, social and cultural issues affected the spread of mathematical ideas?</a:t>
              </a: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Is maths a universal language?</a:t>
            </a:r>
            <a:br>
              <a:rPr lang="en-GB" dirty="0"/>
            </a:br>
            <a:r>
              <a:rPr lang="en-GB" sz="4000" dirty="0"/>
              <a:t>LO: Investigate historical mathematicians around the world</a:t>
            </a:r>
            <a:endParaRPr lang="en-US" sz="4000" dirty="0"/>
          </a:p>
        </p:txBody>
      </p:sp>
      <p:cxnSp>
        <p:nvCxnSpPr>
          <p:cNvPr id="7" name="Straight Arrow Connector 6">
            <a:extLst>
              <a:ext uri="{FF2B5EF4-FFF2-40B4-BE49-F238E27FC236}">
                <a16:creationId xmlns:a16="http://schemas.microsoft.com/office/drawing/2014/main" id="{FE7EC443-ED51-F304-B193-496041B8B289}"/>
              </a:ext>
            </a:extLst>
          </p:cNvPr>
          <p:cNvCxnSpPr>
            <a:cxnSpLocks/>
            <a:stCxn id="11" idx="1"/>
          </p:cNvCxnSpPr>
          <p:nvPr/>
        </p:nvCxnSpPr>
        <p:spPr>
          <a:xfrm flipH="1">
            <a:off x="6271364" y="3901757"/>
            <a:ext cx="943278" cy="1667770"/>
          </a:xfrm>
          <a:prstGeom prst="straightConnector1">
            <a:avLst/>
          </a:prstGeom>
          <a:ln w="76200">
            <a:solidFill>
              <a:srgbClr val="D80C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64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79800" y="88899"/>
            <a:ext cx="11523778" cy="1138596"/>
          </a:xfrm>
        </p:spPr>
        <p:txBody>
          <a:bodyPr>
            <a:normAutofit fontScale="90000"/>
          </a:bodyPr>
          <a:lstStyle/>
          <a:p>
            <a:br>
              <a:rPr lang="en-GB" u="sng" dirty="0"/>
            </a:br>
            <a:br>
              <a:rPr lang="en-GB" dirty="0"/>
            </a:br>
            <a:r>
              <a:rPr lang="en-GB" dirty="0"/>
              <a:t>Where does our maths come from?</a:t>
            </a:r>
          </a:p>
        </p:txBody>
      </p:sp>
      <p:sp>
        <p:nvSpPr>
          <p:cNvPr id="97" name="TextBox 1">
            <a:extLst>
              <a:ext uri="{FF2B5EF4-FFF2-40B4-BE49-F238E27FC236}">
                <a16:creationId xmlns:a16="http://schemas.microsoft.com/office/drawing/2014/main" id="{6968814A-1A9F-4B77-E3A0-95A9F094F5DF}"/>
              </a:ext>
            </a:extLst>
          </p:cNvPr>
          <p:cNvSpPr txBox="1"/>
          <p:nvPr/>
        </p:nvSpPr>
        <p:spPr>
          <a:xfrm>
            <a:off x="9529761" y="88899"/>
            <a:ext cx="11424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12.6.23</a:t>
            </a:r>
          </a:p>
        </p:txBody>
      </p:sp>
      <p:pic>
        <p:nvPicPr>
          <p:cNvPr id="7" name="Picture 6" descr="A picture containing text, diagram, map&#10;&#10;Description automatically generated">
            <a:extLst>
              <a:ext uri="{FF2B5EF4-FFF2-40B4-BE49-F238E27FC236}">
                <a16:creationId xmlns:a16="http://schemas.microsoft.com/office/drawing/2014/main" id="{416C0822-DEBB-885D-563F-B62EA312E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519518"/>
            <a:ext cx="6029497" cy="4262585"/>
          </a:xfrm>
          <a:prstGeom prst="rect">
            <a:avLst/>
          </a:prstGeom>
        </p:spPr>
      </p:pic>
      <p:sp>
        <p:nvSpPr>
          <p:cNvPr id="10" name="TextBox 9">
            <a:extLst>
              <a:ext uri="{FF2B5EF4-FFF2-40B4-BE49-F238E27FC236}">
                <a16:creationId xmlns:a16="http://schemas.microsoft.com/office/drawing/2014/main" id="{D031C894-0A03-2284-2098-F8435F0D121C}"/>
              </a:ext>
            </a:extLst>
          </p:cNvPr>
          <p:cNvSpPr txBox="1"/>
          <p:nvPr/>
        </p:nvSpPr>
        <p:spPr>
          <a:xfrm>
            <a:off x="6583680" y="1227495"/>
            <a:ext cx="5514010" cy="3231654"/>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Do:</a:t>
            </a:r>
          </a:p>
          <a:p>
            <a:pPr marL="342900" indent="-342900">
              <a:buFont typeface="Arial" panose="020B0604020202020204" pitchFamily="34" charset="0"/>
              <a:buChar char="•"/>
            </a:pPr>
            <a:r>
              <a:rPr lang="en-GB" sz="2000" dirty="0"/>
              <a:t>In small groups of 2 or 3, collect a ‘card’ from the pile</a:t>
            </a:r>
          </a:p>
          <a:p>
            <a:pPr marL="342900" indent="-342900">
              <a:buFont typeface="Arial" panose="020B0604020202020204" pitchFamily="34" charset="0"/>
              <a:buChar char="•"/>
            </a:pPr>
            <a:r>
              <a:rPr lang="en-GB" sz="2000" dirty="0"/>
              <a:t>Record the name, birth year and birth country of your mathematician on your map</a:t>
            </a:r>
          </a:p>
          <a:p>
            <a:pPr marL="342900" indent="-342900">
              <a:buFont typeface="Arial" panose="020B0604020202020204" pitchFamily="34" charset="0"/>
              <a:buChar char="•"/>
            </a:pPr>
            <a:r>
              <a:rPr lang="en-GB" sz="2000" dirty="0"/>
              <a:t>Write men and women in different colours</a:t>
            </a:r>
          </a:p>
          <a:p>
            <a:pPr marL="342900" indent="-342900">
              <a:buFont typeface="Arial" panose="020B0604020202020204" pitchFamily="34" charset="0"/>
              <a:buChar char="•"/>
            </a:pPr>
            <a:r>
              <a:rPr lang="en-GB" sz="2000" dirty="0"/>
              <a:t>Take your card back and collect another</a:t>
            </a:r>
          </a:p>
          <a:p>
            <a:pPr marL="342900" indent="-342900">
              <a:buFont typeface="Arial" panose="020B0604020202020204" pitchFamily="34" charset="0"/>
              <a:buChar char="•"/>
            </a:pPr>
            <a:r>
              <a:rPr lang="en-GB" sz="2000" dirty="0"/>
              <a:t>Try to get a spread of mathematicians across different continents</a:t>
            </a:r>
          </a:p>
        </p:txBody>
      </p:sp>
      <p:sp>
        <p:nvSpPr>
          <p:cNvPr id="11" name="TextBox 10">
            <a:extLst>
              <a:ext uri="{FF2B5EF4-FFF2-40B4-BE49-F238E27FC236}">
                <a16:creationId xmlns:a16="http://schemas.microsoft.com/office/drawing/2014/main" id="{AA5FEA17-AD54-5959-0EEF-3F1C9D14EEE0}"/>
              </a:ext>
            </a:extLst>
          </p:cNvPr>
          <p:cNvSpPr txBox="1"/>
          <p:nvPr/>
        </p:nvSpPr>
        <p:spPr>
          <a:xfrm>
            <a:off x="6583680" y="4611895"/>
            <a:ext cx="5514010" cy="1692771"/>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Tip:</a:t>
            </a:r>
          </a:p>
          <a:p>
            <a:pPr marL="342900" indent="-342900">
              <a:buFont typeface="Arial" panose="020B0604020202020204" pitchFamily="34" charset="0"/>
              <a:buChar char="•"/>
            </a:pPr>
            <a:r>
              <a:rPr lang="en-GB" sz="2000" dirty="0"/>
              <a:t>For homework you will be finding out about a mathematician of your choice. Use this opportunity to find one you are interested in.</a:t>
            </a:r>
          </a:p>
        </p:txBody>
      </p:sp>
    </p:spTree>
    <p:extLst>
      <p:ext uri="{BB962C8B-B14F-4D97-AF65-F5344CB8AC3E}">
        <p14:creationId xmlns:p14="http://schemas.microsoft.com/office/powerpoint/2010/main" val="84704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79800" y="88899"/>
            <a:ext cx="11523778" cy="1138596"/>
          </a:xfrm>
        </p:spPr>
        <p:txBody>
          <a:bodyPr>
            <a:normAutofit fontScale="90000"/>
          </a:bodyPr>
          <a:lstStyle/>
          <a:p>
            <a:br>
              <a:rPr lang="en-GB" u="sng" dirty="0"/>
            </a:br>
            <a:br>
              <a:rPr lang="en-GB" dirty="0"/>
            </a:br>
            <a:r>
              <a:rPr lang="en-GB" dirty="0"/>
              <a:t>Where does our maths come from?</a:t>
            </a:r>
          </a:p>
        </p:txBody>
      </p:sp>
      <p:sp>
        <p:nvSpPr>
          <p:cNvPr id="97" name="TextBox 1">
            <a:extLst>
              <a:ext uri="{FF2B5EF4-FFF2-40B4-BE49-F238E27FC236}">
                <a16:creationId xmlns:a16="http://schemas.microsoft.com/office/drawing/2014/main" id="{6968814A-1A9F-4B77-E3A0-95A9F094F5DF}"/>
              </a:ext>
            </a:extLst>
          </p:cNvPr>
          <p:cNvSpPr txBox="1"/>
          <p:nvPr/>
        </p:nvSpPr>
        <p:spPr>
          <a:xfrm>
            <a:off x="9529761" y="88899"/>
            <a:ext cx="11424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12.6.23</a:t>
            </a:r>
          </a:p>
        </p:txBody>
      </p:sp>
      <p:sp>
        <p:nvSpPr>
          <p:cNvPr id="10" name="TextBox 9">
            <a:extLst>
              <a:ext uri="{FF2B5EF4-FFF2-40B4-BE49-F238E27FC236}">
                <a16:creationId xmlns:a16="http://schemas.microsoft.com/office/drawing/2014/main" id="{D031C894-0A03-2284-2098-F8435F0D121C}"/>
              </a:ext>
            </a:extLst>
          </p:cNvPr>
          <p:cNvSpPr txBox="1"/>
          <p:nvPr/>
        </p:nvSpPr>
        <p:spPr>
          <a:xfrm>
            <a:off x="268780" y="1905267"/>
            <a:ext cx="5569528" cy="2308324"/>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Think:</a:t>
            </a:r>
          </a:p>
          <a:p>
            <a:pPr marL="342900" indent="-342900">
              <a:buFont typeface="Arial" panose="020B0604020202020204" pitchFamily="34" charset="0"/>
              <a:buChar char="•"/>
            </a:pPr>
            <a:r>
              <a:rPr lang="en-GB" sz="2400" dirty="0">
                <a:latin typeface="Avenir Next LT Pro" panose="020B0504020202020204" pitchFamily="34" charset="77"/>
              </a:rPr>
              <a:t>How evenly are the mathematicians distributed across the continents?</a:t>
            </a:r>
            <a:endParaRPr lang="en-GB" sz="2400" dirty="0">
              <a:latin typeface="Avenir Black" panose="02000503020000020003" pitchFamily="2" charset="0"/>
            </a:endParaRPr>
          </a:p>
          <a:p>
            <a:pPr marL="342900" indent="-342900">
              <a:buFont typeface="Arial" panose="020B0604020202020204" pitchFamily="34" charset="0"/>
              <a:buChar char="•"/>
            </a:pPr>
            <a:r>
              <a:rPr lang="en-GB" sz="2400" dirty="0">
                <a:latin typeface="Avenir Next LT Pro" panose="020B0504020202020204" pitchFamily="34" charset="77"/>
              </a:rPr>
              <a:t>Does date make a difference?</a:t>
            </a:r>
          </a:p>
          <a:p>
            <a:pPr marL="342900" indent="-342900">
              <a:buFont typeface="Arial" panose="020B0604020202020204" pitchFamily="34" charset="0"/>
              <a:buChar char="•"/>
            </a:pPr>
            <a:r>
              <a:rPr lang="en-GB" sz="2400" dirty="0">
                <a:latin typeface="Avenir Next LT Pro" panose="020B0504020202020204" pitchFamily="34" charset="77"/>
              </a:rPr>
              <a:t>Do you notice any patterns in the gender distribution?</a:t>
            </a:r>
          </a:p>
        </p:txBody>
      </p:sp>
      <p:pic>
        <p:nvPicPr>
          <p:cNvPr id="3" name="Picture 2" descr="A picture containing text, diagram, map&#10;&#10;Description automatically generated">
            <a:extLst>
              <a:ext uri="{FF2B5EF4-FFF2-40B4-BE49-F238E27FC236}">
                <a16:creationId xmlns:a16="http://schemas.microsoft.com/office/drawing/2014/main" id="{98120270-05CD-0A0B-A9E8-C1613D0D4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81" y="1652522"/>
            <a:ext cx="6029497" cy="4262585"/>
          </a:xfrm>
          <a:prstGeom prst="rect">
            <a:avLst/>
          </a:prstGeom>
        </p:spPr>
      </p:pic>
      <p:sp>
        <p:nvSpPr>
          <p:cNvPr id="4" name="TextBox 3">
            <a:extLst>
              <a:ext uri="{FF2B5EF4-FFF2-40B4-BE49-F238E27FC236}">
                <a16:creationId xmlns:a16="http://schemas.microsoft.com/office/drawing/2014/main" id="{9CB82C8C-153A-2E4D-D988-8DEDB7291F52}"/>
              </a:ext>
            </a:extLst>
          </p:cNvPr>
          <p:cNvSpPr txBox="1"/>
          <p:nvPr/>
        </p:nvSpPr>
        <p:spPr>
          <a:xfrm>
            <a:off x="296488" y="4572561"/>
            <a:ext cx="5569528" cy="1200329"/>
          </a:xfrm>
          <a:prstGeom prst="rect">
            <a:avLst/>
          </a:prstGeom>
          <a:noFill/>
          <a:ln>
            <a:solidFill>
              <a:schemeClr val="tx1"/>
            </a:solidFill>
          </a:ln>
        </p:spPr>
        <p:txBody>
          <a:bodyPr wrap="square" rtlCol="0">
            <a:spAutoFit/>
          </a:bodyPr>
          <a:lstStyle/>
          <a:p>
            <a:r>
              <a:rPr lang="en-GB" sz="2400" b="1" dirty="0">
                <a:latin typeface="Avenir Black" panose="02000503020000020003" pitchFamily="2" charset="0"/>
              </a:rPr>
              <a:t>Think:</a:t>
            </a:r>
          </a:p>
          <a:p>
            <a:pPr marL="342900" indent="-342900">
              <a:buFont typeface="Arial" panose="020B0604020202020204" pitchFamily="34" charset="0"/>
              <a:buChar char="•"/>
            </a:pPr>
            <a:r>
              <a:rPr lang="en-GB" sz="2400" dirty="0">
                <a:latin typeface="Avenir Next LT Pro" panose="020B0504020202020204" pitchFamily="34" charset="77"/>
              </a:rPr>
              <a:t>WHY do you think there are these differences?</a:t>
            </a:r>
          </a:p>
        </p:txBody>
      </p:sp>
    </p:spTree>
    <p:extLst>
      <p:ext uri="{BB962C8B-B14F-4D97-AF65-F5344CB8AC3E}">
        <p14:creationId xmlns:p14="http://schemas.microsoft.com/office/powerpoint/2010/main" val="308849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46548" y="0"/>
            <a:ext cx="10668000" cy="1138596"/>
          </a:xfrm>
        </p:spPr>
        <p:txBody>
          <a:bodyPr>
            <a:normAutofit fontScale="90000"/>
          </a:bodyPr>
          <a:lstStyle/>
          <a:p>
            <a:br>
              <a:rPr lang="en-GB" u="sng" dirty="0"/>
            </a:br>
            <a:br>
              <a:rPr lang="en-GB" dirty="0"/>
            </a:br>
            <a:r>
              <a:rPr lang="en-GB" dirty="0"/>
              <a:t>What did we notice?</a:t>
            </a:r>
          </a:p>
        </p:txBody>
      </p:sp>
      <p:sp>
        <p:nvSpPr>
          <p:cNvPr id="97" name="TextBox 1">
            <a:extLst>
              <a:ext uri="{FF2B5EF4-FFF2-40B4-BE49-F238E27FC236}">
                <a16:creationId xmlns:a16="http://schemas.microsoft.com/office/drawing/2014/main" id="{6968814A-1A9F-4B77-E3A0-95A9F094F5DF}"/>
              </a:ext>
            </a:extLst>
          </p:cNvPr>
          <p:cNvSpPr txBox="1"/>
          <p:nvPr/>
        </p:nvSpPr>
        <p:spPr>
          <a:xfrm>
            <a:off x="9529761" y="88899"/>
            <a:ext cx="114247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12.6.23</a:t>
            </a:r>
          </a:p>
        </p:txBody>
      </p:sp>
      <p:pic>
        <p:nvPicPr>
          <p:cNvPr id="3" name="Picture 2" descr="A picture containing text, diagram, map&#10;&#10;Description automatically generated">
            <a:extLst>
              <a:ext uri="{FF2B5EF4-FFF2-40B4-BE49-F238E27FC236}">
                <a16:creationId xmlns:a16="http://schemas.microsoft.com/office/drawing/2014/main" id="{3F821251-06CC-3EA9-87FB-B81E4DEC4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774" y="1276142"/>
            <a:ext cx="6744346" cy="4767951"/>
          </a:xfrm>
          <a:prstGeom prst="rect">
            <a:avLst/>
          </a:prstGeom>
        </p:spPr>
      </p:pic>
      <p:grpSp>
        <p:nvGrpSpPr>
          <p:cNvPr id="24" name="Group 23">
            <a:extLst>
              <a:ext uri="{FF2B5EF4-FFF2-40B4-BE49-F238E27FC236}">
                <a16:creationId xmlns:a16="http://schemas.microsoft.com/office/drawing/2014/main" id="{950E6DF3-84E1-0F72-A1C2-EFF21B7ED5D5}"/>
              </a:ext>
            </a:extLst>
          </p:cNvPr>
          <p:cNvGrpSpPr/>
          <p:nvPr/>
        </p:nvGrpSpPr>
        <p:grpSpPr>
          <a:xfrm>
            <a:off x="4954385" y="750283"/>
            <a:ext cx="7237615" cy="2616125"/>
            <a:chOff x="4954385" y="750283"/>
            <a:chExt cx="7237615" cy="2616125"/>
          </a:xfrm>
        </p:grpSpPr>
        <p:sp>
          <p:nvSpPr>
            <p:cNvPr id="4" name="Rectangle 3">
              <a:extLst>
                <a:ext uri="{FF2B5EF4-FFF2-40B4-BE49-F238E27FC236}">
                  <a16:creationId xmlns:a16="http://schemas.microsoft.com/office/drawing/2014/main" id="{5F8E66D9-63D6-BD75-DD8E-3D68633B46D6}"/>
                </a:ext>
              </a:extLst>
            </p:cNvPr>
            <p:cNvSpPr/>
            <p:nvPr/>
          </p:nvSpPr>
          <p:spPr>
            <a:xfrm>
              <a:off x="4954385" y="1121971"/>
              <a:ext cx="4355870" cy="2244437"/>
            </a:xfrm>
            <a:prstGeom prst="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830F9ED-C334-A3B4-9504-CD2354D3C31C}"/>
                </a:ext>
              </a:extLst>
            </p:cNvPr>
            <p:cNvSpPr txBox="1"/>
            <p:nvPr/>
          </p:nvSpPr>
          <p:spPr>
            <a:xfrm>
              <a:off x="9659389" y="750283"/>
              <a:ext cx="2532611" cy="1569660"/>
            </a:xfrm>
            <a:prstGeom prst="rect">
              <a:avLst/>
            </a:prstGeom>
            <a:noFill/>
          </p:spPr>
          <p:txBody>
            <a:bodyPr wrap="square" rtlCol="0">
              <a:spAutoFit/>
            </a:bodyPr>
            <a:lstStyle/>
            <a:p>
              <a:r>
                <a:rPr lang="en-GB" sz="2400" dirty="0"/>
                <a:t>Most of the mathematicians came from Europe or Asia</a:t>
              </a:r>
            </a:p>
          </p:txBody>
        </p:sp>
        <p:cxnSp>
          <p:nvCxnSpPr>
            <p:cNvPr id="9" name="Straight Arrow Connector 8">
              <a:extLst>
                <a:ext uri="{FF2B5EF4-FFF2-40B4-BE49-F238E27FC236}">
                  <a16:creationId xmlns:a16="http://schemas.microsoft.com/office/drawing/2014/main" id="{FCB333BB-E4AE-5513-FE43-27E683408B67}"/>
                </a:ext>
              </a:extLst>
            </p:cNvPr>
            <p:cNvCxnSpPr>
              <a:cxnSpLocks/>
            </p:cNvCxnSpPr>
            <p:nvPr/>
          </p:nvCxnSpPr>
          <p:spPr>
            <a:xfrm flipH="1">
              <a:off x="9310255" y="1512916"/>
              <a:ext cx="349134" cy="26600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95DFE01-BB5B-91A6-2CAD-0D3C43FAE004}"/>
              </a:ext>
            </a:extLst>
          </p:cNvPr>
          <p:cNvGrpSpPr/>
          <p:nvPr/>
        </p:nvGrpSpPr>
        <p:grpSpPr>
          <a:xfrm>
            <a:off x="2599076" y="3640975"/>
            <a:ext cx="6389741" cy="3217025"/>
            <a:chOff x="2599076" y="3640975"/>
            <a:chExt cx="6389741" cy="3217025"/>
          </a:xfrm>
        </p:grpSpPr>
        <p:sp>
          <p:nvSpPr>
            <p:cNvPr id="14" name="TextBox 13">
              <a:extLst>
                <a:ext uri="{FF2B5EF4-FFF2-40B4-BE49-F238E27FC236}">
                  <a16:creationId xmlns:a16="http://schemas.microsoft.com/office/drawing/2014/main" id="{7B32B4DD-FE33-F7E7-75CC-F18A925CE72E}"/>
                </a:ext>
              </a:extLst>
            </p:cNvPr>
            <p:cNvSpPr txBox="1"/>
            <p:nvPr/>
          </p:nvSpPr>
          <p:spPr>
            <a:xfrm>
              <a:off x="2599076" y="6027003"/>
              <a:ext cx="6389741" cy="830997"/>
            </a:xfrm>
            <a:prstGeom prst="rect">
              <a:avLst/>
            </a:prstGeom>
            <a:noFill/>
          </p:spPr>
          <p:txBody>
            <a:bodyPr wrap="square" rtlCol="0">
              <a:spAutoFit/>
            </a:bodyPr>
            <a:lstStyle/>
            <a:p>
              <a:pPr algn="ctr"/>
              <a:r>
                <a:rPr lang="en-GB" sz="2400" dirty="0"/>
                <a:t>Most of the mathematicians from Africa came from North Africa</a:t>
              </a:r>
            </a:p>
          </p:txBody>
        </p:sp>
        <p:sp>
          <p:nvSpPr>
            <p:cNvPr id="15" name="Rectangle 14">
              <a:extLst>
                <a:ext uri="{FF2B5EF4-FFF2-40B4-BE49-F238E27FC236}">
                  <a16:creationId xmlns:a16="http://schemas.microsoft.com/office/drawing/2014/main" id="{4B296142-5870-982E-870C-A242D8C43319}"/>
                </a:ext>
              </a:extLst>
            </p:cNvPr>
            <p:cNvSpPr/>
            <p:nvPr/>
          </p:nvSpPr>
          <p:spPr>
            <a:xfrm>
              <a:off x="5104015" y="3640975"/>
              <a:ext cx="1828800" cy="1572121"/>
            </a:xfrm>
            <a:prstGeom prst="rect">
              <a:avLst/>
            </a:prstGeom>
            <a:noFill/>
            <a:ln w="762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29AC470-EE0D-3843-D732-E381D87ECF85}"/>
                </a:ext>
              </a:extLst>
            </p:cNvPr>
            <p:cNvCxnSpPr>
              <a:cxnSpLocks/>
            </p:cNvCxnSpPr>
            <p:nvPr/>
          </p:nvCxnSpPr>
          <p:spPr>
            <a:xfrm flipV="1">
              <a:off x="5951911" y="5213096"/>
              <a:ext cx="0" cy="813907"/>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2F62567-E10A-7245-93DF-8784D3ACD80A}"/>
              </a:ext>
            </a:extLst>
          </p:cNvPr>
          <p:cNvGrpSpPr/>
          <p:nvPr/>
        </p:nvGrpSpPr>
        <p:grpSpPr>
          <a:xfrm>
            <a:off x="6405" y="1121971"/>
            <a:ext cx="4731851" cy="2205703"/>
            <a:chOff x="6405" y="1121971"/>
            <a:chExt cx="4731851" cy="2205703"/>
          </a:xfrm>
        </p:grpSpPr>
        <p:sp>
          <p:nvSpPr>
            <p:cNvPr id="11" name="TextBox 10">
              <a:extLst>
                <a:ext uri="{FF2B5EF4-FFF2-40B4-BE49-F238E27FC236}">
                  <a16:creationId xmlns:a16="http://schemas.microsoft.com/office/drawing/2014/main" id="{FE2AA961-6D70-9C4E-338C-00BB63DD91A8}"/>
                </a:ext>
              </a:extLst>
            </p:cNvPr>
            <p:cNvSpPr txBox="1"/>
            <p:nvPr/>
          </p:nvSpPr>
          <p:spPr>
            <a:xfrm>
              <a:off x="6405" y="1121971"/>
              <a:ext cx="2532611" cy="1938992"/>
            </a:xfrm>
            <a:prstGeom prst="rect">
              <a:avLst/>
            </a:prstGeom>
            <a:noFill/>
          </p:spPr>
          <p:txBody>
            <a:bodyPr wrap="square" rtlCol="0">
              <a:spAutoFit/>
            </a:bodyPr>
            <a:lstStyle/>
            <a:p>
              <a:r>
                <a:rPr lang="en-GB" sz="2400" dirty="0"/>
                <a:t>The mathematicians from North America were relatively recent</a:t>
              </a:r>
            </a:p>
          </p:txBody>
        </p:sp>
        <p:sp>
          <p:nvSpPr>
            <p:cNvPr id="13" name="Rectangle 12">
              <a:extLst>
                <a:ext uri="{FF2B5EF4-FFF2-40B4-BE49-F238E27FC236}">
                  <a16:creationId xmlns:a16="http://schemas.microsoft.com/office/drawing/2014/main" id="{1A52E33B-B874-CA6F-0581-157559A1CCA4}"/>
                </a:ext>
              </a:extLst>
            </p:cNvPr>
            <p:cNvSpPr/>
            <p:nvPr/>
          </p:nvSpPr>
          <p:spPr>
            <a:xfrm>
              <a:off x="2369176" y="1138595"/>
              <a:ext cx="2369080" cy="2189079"/>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213B339B-E424-EE03-801D-C38902E98967}"/>
                </a:ext>
              </a:extLst>
            </p:cNvPr>
            <p:cNvCxnSpPr>
              <a:cxnSpLocks/>
            </p:cNvCxnSpPr>
            <p:nvPr/>
          </p:nvCxnSpPr>
          <p:spPr>
            <a:xfrm flipV="1">
              <a:off x="1813153" y="2106905"/>
              <a:ext cx="518974" cy="6744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F7AA7CF-CAEE-9D89-DC9A-0EC4DCCC59F8}"/>
              </a:ext>
            </a:extLst>
          </p:cNvPr>
          <p:cNvGrpSpPr/>
          <p:nvPr/>
        </p:nvGrpSpPr>
        <p:grpSpPr>
          <a:xfrm>
            <a:off x="3125584" y="3070226"/>
            <a:ext cx="9066416" cy="3046988"/>
            <a:chOff x="3125584" y="3070226"/>
            <a:chExt cx="9066416" cy="3046988"/>
          </a:xfrm>
        </p:grpSpPr>
        <p:sp>
          <p:nvSpPr>
            <p:cNvPr id="12" name="TextBox 11">
              <a:extLst>
                <a:ext uri="{FF2B5EF4-FFF2-40B4-BE49-F238E27FC236}">
                  <a16:creationId xmlns:a16="http://schemas.microsoft.com/office/drawing/2014/main" id="{9B234986-F549-81AF-5517-A253F63EF6AC}"/>
                </a:ext>
              </a:extLst>
            </p:cNvPr>
            <p:cNvSpPr txBox="1"/>
            <p:nvPr/>
          </p:nvSpPr>
          <p:spPr>
            <a:xfrm>
              <a:off x="9659389" y="3070226"/>
              <a:ext cx="2532611" cy="3046988"/>
            </a:xfrm>
            <a:prstGeom prst="rect">
              <a:avLst/>
            </a:prstGeom>
            <a:noFill/>
          </p:spPr>
          <p:txBody>
            <a:bodyPr wrap="square" rtlCol="0">
              <a:spAutoFit/>
            </a:bodyPr>
            <a:lstStyle/>
            <a:p>
              <a:r>
                <a:rPr lang="en-GB" sz="2400" dirty="0"/>
                <a:t>There were very few mathematicians from South America and Oceania and they were very recent</a:t>
              </a:r>
            </a:p>
          </p:txBody>
        </p:sp>
        <p:sp>
          <p:nvSpPr>
            <p:cNvPr id="16" name="Rectangle 15">
              <a:extLst>
                <a:ext uri="{FF2B5EF4-FFF2-40B4-BE49-F238E27FC236}">
                  <a16:creationId xmlns:a16="http://schemas.microsoft.com/office/drawing/2014/main" id="{37F0CD78-A5B9-AA20-42F3-5C77502DDBA1}"/>
                </a:ext>
              </a:extLst>
            </p:cNvPr>
            <p:cNvSpPr/>
            <p:nvPr/>
          </p:nvSpPr>
          <p:spPr>
            <a:xfrm>
              <a:off x="3125584" y="3544397"/>
              <a:ext cx="5652655" cy="2037461"/>
            </a:xfrm>
            <a:prstGeom prst="rect">
              <a:avLst/>
            </a:prstGeom>
            <a:noFill/>
            <a:ln w="76200">
              <a:solidFill>
                <a:srgbClr val="3AAA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6B567AD6-2234-A0FE-CBFF-691E9C2BB1F1}"/>
                </a:ext>
              </a:extLst>
            </p:cNvPr>
            <p:cNvCxnSpPr>
              <a:cxnSpLocks/>
              <a:stCxn id="12" idx="1"/>
            </p:cNvCxnSpPr>
            <p:nvPr/>
          </p:nvCxnSpPr>
          <p:spPr>
            <a:xfrm flipH="1">
              <a:off x="8836359" y="4593720"/>
              <a:ext cx="823030" cy="87200"/>
            </a:xfrm>
            <a:prstGeom prst="straightConnector1">
              <a:avLst/>
            </a:prstGeom>
            <a:ln w="76200">
              <a:solidFill>
                <a:srgbClr val="3AAA35"/>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98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E7CD67-98A4-FA19-F184-BDF6D1A0342F}"/>
              </a:ext>
            </a:extLst>
          </p:cNvPr>
          <p:cNvSpPr txBox="1"/>
          <p:nvPr/>
        </p:nvSpPr>
        <p:spPr>
          <a:xfrm>
            <a:off x="327555" y="230274"/>
            <a:ext cx="115368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400" dirty="0"/>
              <a:t>Why?</a:t>
            </a:r>
          </a:p>
        </p:txBody>
      </p:sp>
      <p:sp>
        <p:nvSpPr>
          <p:cNvPr id="5" name="TextBox 4">
            <a:extLst>
              <a:ext uri="{FF2B5EF4-FFF2-40B4-BE49-F238E27FC236}">
                <a16:creationId xmlns:a16="http://schemas.microsoft.com/office/drawing/2014/main" id="{9CDDA345-8B30-96E3-702F-B0BDB23C6B8E}"/>
              </a:ext>
            </a:extLst>
          </p:cNvPr>
          <p:cNvSpPr txBox="1"/>
          <p:nvPr/>
        </p:nvSpPr>
        <p:spPr>
          <a:xfrm>
            <a:off x="327555" y="966003"/>
            <a:ext cx="11742525" cy="646331"/>
          </a:xfrm>
          <a:prstGeom prst="rect">
            <a:avLst/>
          </a:prstGeom>
          <a:noFill/>
        </p:spPr>
        <p:txBody>
          <a:bodyPr wrap="square" rtlCol="0">
            <a:spAutoFit/>
          </a:bodyPr>
          <a:lstStyle/>
          <a:p>
            <a:r>
              <a:rPr lang="en-GB" sz="3600" dirty="0"/>
              <a:t>It’ complicated! History is written by the victors?</a:t>
            </a:r>
          </a:p>
        </p:txBody>
      </p:sp>
      <p:pic>
        <p:nvPicPr>
          <p:cNvPr id="7" name="Picture 6" descr="A cartoon character next to a question mark&#10;&#10;Description automatically generated with medium confidence">
            <a:extLst>
              <a:ext uri="{FF2B5EF4-FFF2-40B4-BE49-F238E27FC236}">
                <a16:creationId xmlns:a16="http://schemas.microsoft.com/office/drawing/2014/main" id="{54A1A1FB-A73A-A84B-E4CC-050FA85F0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333" y="2821469"/>
            <a:ext cx="2957484" cy="2236597"/>
          </a:xfrm>
          <a:prstGeom prst="rect">
            <a:avLst/>
          </a:prstGeom>
        </p:spPr>
      </p:pic>
      <p:sp>
        <p:nvSpPr>
          <p:cNvPr id="8" name="TextBox 7">
            <a:extLst>
              <a:ext uri="{FF2B5EF4-FFF2-40B4-BE49-F238E27FC236}">
                <a16:creationId xmlns:a16="http://schemas.microsoft.com/office/drawing/2014/main" id="{8A91B195-4411-AB78-224B-80FA716A58B7}"/>
              </a:ext>
            </a:extLst>
          </p:cNvPr>
          <p:cNvSpPr txBox="1"/>
          <p:nvPr/>
        </p:nvSpPr>
        <p:spPr>
          <a:xfrm>
            <a:off x="121920" y="1799935"/>
            <a:ext cx="5072946" cy="3970318"/>
          </a:xfrm>
          <a:prstGeom prst="rect">
            <a:avLst/>
          </a:prstGeom>
          <a:noFill/>
        </p:spPr>
        <p:txBody>
          <a:bodyPr wrap="square" rtlCol="0">
            <a:spAutoFit/>
          </a:bodyPr>
          <a:lstStyle/>
          <a:p>
            <a:pPr algn="ctr"/>
            <a:r>
              <a:rPr lang="en-GB" sz="3600" b="1" dirty="0">
                <a:latin typeface="Avenir Black" panose="02000503020000020003" pitchFamily="2" charset="0"/>
              </a:rPr>
              <a:t>Barriers to Southern Hemisphere maths history?</a:t>
            </a:r>
          </a:p>
          <a:p>
            <a:pPr marL="285750" indent="-285750">
              <a:buFont typeface="Arial" panose="020B0604020202020204" pitchFamily="34" charset="0"/>
              <a:buChar char="•"/>
            </a:pPr>
            <a:r>
              <a:rPr lang="en-GB" sz="3600" dirty="0"/>
              <a:t>Oral tradition?</a:t>
            </a:r>
          </a:p>
          <a:p>
            <a:pPr marL="285750" indent="-285750">
              <a:buFont typeface="Arial" panose="020B0604020202020204" pitchFamily="34" charset="0"/>
              <a:buChar char="•"/>
            </a:pPr>
            <a:r>
              <a:rPr lang="en-GB" sz="3600" dirty="0"/>
              <a:t>Slave trade?</a:t>
            </a:r>
          </a:p>
          <a:p>
            <a:pPr marL="285750" indent="-285750">
              <a:buFont typeface="Arial" panose="020B0604020202020204" pitchFamily="34" charset="0"/>
              <a:buChar char="•"/>
            </a:pPr>
            <a:r>
              <a:rPr lang="en-GB" sz="3600" dirty="0"/>
              <a:t>Empire?</a:t>
            </a:r>
          </a:p>
          <a:p>
            <a:pPr marL="285750" indent="-285750">
              <a:buFont typeface="Arial" panose="020B0604020202020204" pitchFamily="34" charset="0"/>
              <a:buChar char="•"/>
            </a:pPr>
            <a:r>
              <a:rPr lang="en-GB" sz="3600" dirty="0"/>
              <a:t>Oceania very cut off</a:t>
            </a:r>
          </a:p>
        </p:txBody>
      </p:sp>
      <p:sp>
        <p:nvSpPr>
          <p:cNvPr id="9" name="TextBox 8">
            <a:extLst>
              <a:ext uri="{FF2B5EF4-FFF2-40B4-BE49-F238E27FC236}">
                <a16:creationId xmlns:a16="http://schemas.microsoft.com/office/drawing/2014/main" id="{4779579E-30A5-90CA-B707-C35545A944F5}"/>
              </a:ext>
            </a:extLst>
          </p:cNvPr>
          <p:cNvSpPr txBox="1"/>
          <p:nvPr/>
        </p:nvSpPr>
        <p:spPr>
          <a:xfrm>
            <a:off x="5974082" y="1799935"/>
            <a:ext cx="6095998" cy="5078313"/>
          </a:xfrm>
          <a:prstGeom prst="rect">
            <a:avLst/>
          </a:prstGeom>
          <a:noFill/>
        </p:spPr>
        <p:txBody>
          <a:bodyPr wrap="square" rtlCol="0">
            <a:spAutoFit/>
          </a:bodyPr>
          <a:lstStyle/>
          <a:p>
            <a:pPr algn="ctr"/>
            <a:r>
              <a:rPr lang="en-GB" sz="3600" b="1" dirty="0">
                <a:latin typeface="Avenir Black" panose="02000503020000020003" pitchFamily="2" charset="0"/>
              </a:rPr>
              <a:t>Advantages for Western mathematicians</a:t>
            </a:r>
          </a:p>
          <a:p>
            <a:pPr marL="285750" indent="-285750">
              <a:buFont typeface="Arial" panose="020B0604020202020204" pitchFamily="34" charset="0"/>
              <a:buChar char="•"/>
            </a:pPr>
            <a:r>
              <a:rPr lang="en-GB" sz="3600" dirty="0"/>
              <a:t>Exchange of ideas on Silk Road trade route and Roman Empire?</a:t>
            </a:r>
          </a:p>
          <a:p>
            <a:pPr marL="285750" indent="-285750">
              <a:buFont typeface="Arial" panose="020B0604020202020204" pitchFamily="34" charset="0"/>
              <a:buChar char="•"/>
            </a:pPr>
            <a:r>
              <a:rPr lang="en-GB" sz="3600" dirty="0"/>
              <a:t>Printing press</a:t>
            </a:r>
          </a:p>
          <a:p>
            <a:pPr marL="285750" indent="-285750">
              <a:buFont typeface="Arial" panose="020B0604020202020204" pitchFamily="34" charset="0"/>
              <a:buChar char="•"/>
            </a:pPr>
            <a:r>
              <a:rPr lang="en-GB" sz="3600" dirty="0"/>
              <a:t>Other mathematicians ‘migrate’ to European and US </a:t>
            </a:r>
            <a:r>
              <a:rPr lang="en-GB" sz="3600" dirty="0" err="1"/>
              <a:t>universties</a:t>
            </a:r>
            <a:endParaRPr lang="en-GB" sz="3600" dirty="0"/>
          </a:p>
        </p:txBody>
      </p:sp>
    </p:spTree>
    <p:extLst>
      <p:ext uri="{BB962C8B-B14F-4D97-AF65-F5344CB8AC3E}">
        <p14:creationId xmlns:p14="http://schemas.microsoft.com/office/powerpoint/2010/main" val="3886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13298" y="119757"/>
            <a:ext cx="10668000" cy="824912"/>
          </a:xfrm>
        </p:spPr>
        <p:txBody>
          <a:bodyPr>
            <a:normAutofit fontScale="90000"/>
          </a:bodyPr>
          <a:lstStyle/>
          <a:p>
            <a:br>
              <a:rPr lang="en-GB" u="sng" dirty="0"/>
            </a:br>
            <a:br>
              <a:rPr lang="en-GB" dirty="0"/>
            </a:br>
            <a:r>
              <a:rPr lang="en-GB" dirty="0"/>
              <a:t>Homework (due Friday)</a:t>
            </a:r>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116378" y="975527"/>
            <a:ext cx="12075621" cy="5641404"/>
          </a:xfrm>
        </p:spPr>
        <p:txBody>
          <a:bodyPr>
            <a:noAutofit/>
          </a:bodyPr>
          <a:lstStyle/>
          <a:p>
            <a:r>
              <a:rPr lang="en-GB" sz="3200" dirty="0">
                <a:effectLst/>
              </a:rPr>
              <a:t>Find at least on article about an important historical mathematician of your choice AND the kind of maths they studied. PRINT the article and bring it to your lesson on FRDAY. You will need a small picture of the mathematician or their work too.</a:t>
            </a:r>
            <a:endParaRPr lang="en-GB" sz="3200" dirty="0"/>
          </a:p>
          <a:p>
            <a:r>
              <a:rPr lang="en-GB" sz="3200" b="1" dirty="0">
                <a:effectLst/>
              </a:rPr>
              <a:t>Use the Y8 Maths </a:t>
            </a:r>
            <a:r>
              <a:rPr lang="en-GB" sz="3200" b="1" dirty="0" err="1">
                <a:effectLst/>
              </a:rPr>
              <a:t>LibGuide</a:t>
            </a:r>
            <a:r>
              <a:rPr lang="en-GB" sz="3200" b="1" dirty="0">
                <a:effectLst/>
              </a:rPr>
              <a:t> </a:t>
            </a:r>
            <a:r>
              <a:rPr lang="en-GB" sz="3200" dirty="0">
                <a:effectLst/>
              </a:rPr>
              <a:t>to access:</a:t>
            </a:r>
            <a:endParaRPr lang="en-GB" sz="3200" dirty="0"/>
          </a:p>
          <a:p>
            <a:pPr>
              <a:buFont typeface="Arial" panose="020B0604020202020204" pitchFamily="34" charset="0"/>
              <a:buChar char="•"/>
            </a:pPr>
            <a:r>
              <a:rPr lang="en-GB" sz="3200" dirty="0">
                <a:effectLst/>
              </a:rPr>
              <a:t>MacTutor site and/or</a:t>
            </a:r>
            <a:endParaRPr lang="en-GB" sz="3200" dirty="0"/>
          </a:p>
          <a:p>
            <a:pPr>
              <a:buFont typeface="Arial" panose="020B0604020202020204" pitchFamily="34" charset="0"/>
              <a:buChar char="•"/>
            </a:pPr>
            <a:r>
              <a:rPr lang="en-GB" sz="3200" dirty="0">
                <a:effectLst/>
              </a:rPr>
              <a:t>Britannica School</a:t>
            </a:r>
            <a:endParaRPr lang="en-GB" sz="3200" dirty="0"/>
          </a:p>
          <a:p>
            <a:endParaRPr lang="en-GB" sz="3200" dirty="0"/>
          </a:p>
        </p:txBody>
      </p:sp>
      <p:sp>
        <p:nvSpPr>
          <p:cNvPr id="101" name="TextBox 1">
            <a:extLst>
              <a:ext uri="{FF2B5EF4-FFF2-40B4-BE49-F238E27FC236}">
                <a16:creationId xmlns:a16="http://schemas.microsoft.com/office/drawing/2014/main" id="{6968814A-1A9F-4B77-E3A0-95A9F094F5DF}"/>
              </a:ext>
            </a:extLst>
          </p:cNvPr>
          <p:cNvSpPr txBox="1"/>
          <p:nvPr/>
        </p:nvSpPr>
        <p:spPr>
          <a:xfrm>
            <a:off x="9529761" y="88899"/>
            <a:ext cx="9308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9.6.23</a:t>
            </a:r>
          </a:p>
        </p:txBody>
      </p:sp>
      <p:sp>
        <p:nvSpPr>
          <p:cNvPr id="3" name="Rectangular Callout 2">
            <a:extLst>
              <a:ext uri="{FF2B5EF4-FFF2-40B4-BE49-F238E27FC236}">
                <a16:creationId xmlns:a16="http://schemas.microsoft.com/office/drawing/2014/main" id="{5AE69417-EBE1-9B5A-F89E-0DEE4728DA3E}"/>
              </a:ext>
            </a:extLst>
          </p:cNvPr>
          <p:cNvSpPr/>
          <p:nvPr/>
        </p:nvSpPr>
        <p:spPr>
          <a:xfrm>
            <a:off x="7869383" y="3873731"/>
            <a:ext cx="4322617" cy="2078182"/>
          </a:xfrm>
          <a:prstGeom prst="wedgeRectCallout">
            <a:avLst>
              <a:gd name="adj1" fmla="val 50534"/>
              <a:gd name="adj2" fmla="val 73732"/>
            </a:avLst>
          </a:prstGeom>
          <a:solidFill>
            <a:srgbClr val="F7D5CD"/>
          </a:solidFill>
          <a:ln>
            <a:solidFill>
              <a:srgbClr val="D80C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D80C31"/>
                </a:solidFill>
                <a:effectLst/>
              </a:rPr>
              <a:t>You do not need to make notes - you will do that in Friday's lesson.</a:t>
            </a:r>
            <a:endParaRPr lang="en-GB" sz="3200" dirty="0">
              <a:solidFill>
                <a:srgbClr val="D80C31"/>
              </a:solidFill>
            </a:endParaRPr>
          </a:p>
        </p:txBody>
      </p:sp>
    </p:spTree>
    <p:extLst>
      <p:ext uri="{BB962C8B-B14F-4D97-AF65-F5344CB8AC3E}">
        <p14:creationId xmlns:p14="http://schemas.microsoft.com/office/powerpoint/2010/main" val="378368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CA5851-E442-9C99-5510-67A621BB3BEE}"/>
              </a:ext>
            </a:extLst>
          </p:cNvPr>
          <p:cNvSpPr>
            <a:spLocks noGrp="1"/>
          </p:cNvSpPr>
          <p:nvPr>
            <p:ph type="title"/>
          </p:nvPr>
        </p:nvSpPr>
        <p:spPr>
          <a:xfrm>
            <a:off x="4763933" y="3827844"/>
            <a:ext cx="6766405" cy="1168188"/>
          </a:xfrm>
        </p:spPr>
        <p:txBody>
          <a:bodyPr vert="horz" lIns="91440" tIns="45720" rIns="91440" bIns="45720" rtlCol="0" anchor="b">
            <a:normAutofit/>
          </a:bodyPr>
          <a:lstStyle/>
          <a:p>
            <a:pPr algn="ctr"/>
            <a:r>
              <a:rPr lang="en-US" sz="4700" b="1" dirty="0">
                <a:solidFill>
                  <a:srgbClr val="FFFFFE"/>
                </a:solidFill>
              </a:rPr>
              <a:t>Year 8: International </a:t>
            </a:r>
            <a:r>
              <a:rPr lang="en-US" sz="4700" b="1" dirty="0" err="1">
                <a:solidFill>
                  <a:srgbClr val="FFFFFE"/>
                </a:solidFill>
              </a:rPr>
              <a:t>maths</a:t>
            </a:r>
            <a:endParaRPr lang="en-US" sz="4700" b="1" dirty="0">
              <a:solidFill>
                <a:srgbClr val="FFFFFE"/>
              </a:solidFill>
            </a:endParaRPr>
          </a:p>
        </p:txBody>
      </p:sp>
      <p:sp>
        <p:nvSpPr>
          <p:cNvPr id="3" name="Content Placeholder 2">
            <a:extLst>
              <a:ext uri="{FF2B5EF4-FFF2-40B4-BE49-F238E27FC236}">
                <a16:creationId xmlns:a16="http://schemas.microsoft.com/office/drawing/2014/main" id="{79AAEA91-01B4-B41A-02E5-D021970CEA78}"/>
              </a:ext>
            </a:extLst>
          </p:cNvPr>
          <p:cNvSpPr>
            <a:spLocks noGrp="1"/>
          </p:cNvSpPr>
          <p:nvPr>
            <p:ph idx="1"/>
          </p:nvPr>
        </p:nvSpPr>
        <p:spPr>
          <a:xfrm>
            <a:off x="4763933" y="5088106"/>
            <a:ext cx="6766405" cy="1168189"/>
          </a:xfrm>
        </p:spPr>
        <p:txBody>
          <a:bodyPr vert="horz" lIns="91440" tIns="45720" rIns="91440" bIns="45720" rtlCol="0">
            <a:normAutofit/>
          </a:bodyPr>
          <a:lstStyle/>
          <a:p>
            <a:pPr marL="0" indent="0" algn="ctr">
              <a:buNone/>
            </a:pPr>
            <a:r>
              <a:rPr lang="en-US" sz="3200" dirty="0">
                <a:solidFill>
                  <a:srgbClr val="FFFFFE"/>
                </a:solidFill>
              </a:rPr>
              <a:t>Is </a:t>
            </a:r>
            <a:r>
              <a:rPr lang="en-US" sz="3200" dirty="0" err="1">
                <a:solidFill>
                  <a:srgbClr val="FFFFFE"/>
                </a:solidFill>
              </a:rPr>
              <a:t>Maths</a:t>
            </a:r>
            <a:r>
              <a:rPr lang="en-US" sz="3200" dirty="0">
                <a:solidFill>
                  <a:srgbClr val="FFFFFE"/>
                </a:solidFill>
              </a:rPr>
              <a:t> a universal language?</a:t>
            </a:r>
          </a:p>
        </p:txBody>
      </p:sp>
      <p:sp>
        <p:nvSpPr>
          <p:cNvPr id="16" name="Freeform: Shape 15">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row of white squares with roman numerals&#10;&#10;Description automatically generated with low confidence">
            <a:extLst>
              <a:ext uri="{FF2B5EF4-FFF2-40B4-BE49-F238E27FC236}">
                <a16:creationId xmlns:a16="http://schemas.microsoft.com/office/drawing/2014/main" id="{FCB1CFBB-3178-5452-4C50-18855C787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65" y="2576414"/>
            <a:ext cx="3146891" cy="157344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9" name="Picture 8" descr="A picture containing text, font, graphics, design&#10;&#10;Description automatically generated">
            <a:extLst>
              <a:ext uri="{FF2B5EF4-FFF2-40B4-BE49-F238E27FC236}">
                <a16:creationId xmlns:a16="http://schemas.microsoft.com/office/drawing/2014/main" id="{8BD184A4-AF4A-FA64-2F6F-FCC9000DBF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980" y="550453"/>
            <a:ext cx="2488039" cy="165454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22" name="Freeform: Shape 21">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map of the world&#10;&#10;Description automatically generated">
            <a:extLst>
              <a:ext uri="{FF2B5EF4-FFF2-40B4-BE49-F238E27FC236}">
                <a16:creationId xmlns:a16="http://schemas.microsoft.com/office/drawing/2014/main" id="{40C1BBF2-A820-F71E-D967-EFFF02B89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9530" y="382568"/>
            <a:ext cx="3331071" cy="199031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effectLst>
            <a:softEdge rad="317500"/>
          </a:effectLst>
        </p:spPr>
      </p:pic>
      <p:pic>
        <p:nvPicPr>
          <p:cNvPr id="11" name="Picture 10" descr="A picture containing black, darkness&#10;&#10;Description automatically generated">
            <a:extLst>
              <a:ext uri="{FF2B5EF4-FFF2-40B4-BE49-F238E27FC236}">
                <a16:creationId xmlns:a16="http://schemas.microsoft.com/office/drawing/2014/main" id="{712B509A-5C0B-DDEC-7A6B-080474FDAD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159" y="3997246"/>
            <a:ext cx="2291172" cy="1392603"/>
          </a:xfrm>
          <a:prstGeom prst="rect">
            <a:avLst/>
          </a:prstGeom>
        </p:spPr>
      </p:pic>
      <p:pic>
        <p:nvPicPr>
          <p:cNvPr id="13" name="Picture 12" descr="A picture containing black, darkness&#10;&#10;Description automatically generated">
            <a:extLst>
              <a:ext uri="{FF2B5EF4-FFF2-40B4-BE49-F238E27FC236}">
                <a16:creationId xmlns:a16="http://schemas.microsoft.com/office/drawing/2014/main" id="{53FAB8F7-3A23-DAB6-A2B4-C542F70EB4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159" y="856795"/>
            <a:ext cx="1900461" cy="1900461"/>
          </a:xfrm>
          <a:prstGeom prst="rect">
            <a:avLst/>
          </a:prstGeom>
        </p:spPr>
      </p:pic>
    </p:spTree>
    <p:extLst>
      <p:ext uri="{BB962C8B-B14F-4D97-AF65-F5344CB8AC3E}">
        <p14:creationId xmlns:p14="http://schemas.microsoft.com/office/powerpoint/2010/main" val="370631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C96D45-B367-110E-7646-5C736D0882E0}"/>
              </a:ext>
            </a:extLst>
          </p:cNvPr>
          <p:cNvPicPr>
            <a:picLocks noChangeAspect="1"/>
          </p:cNvPicPr>
          <p:nvPr/>
        </p:nvPicPr>
        <p:blipFill>
          <a:blip r:embed="rId2"/>
          <a:stretch>
            <a:fillRect/>
          </a:stretch>
        </p:blipFill>
        <p:spPr>
          <a:xfrm>
            <a:off x="1387532" y="393176"/>
            <a:ext cx="9416935" cy="4942502"/>
          </a:xfrm>
          <a:prstGeom prst="rect">
            <a:avLst/>
          </a:prstGeom>
        </p:spPr>
      </p:pic>
      <p:sp>
        <p:nvSpPr>
          <p:cNvPr id="6" name="TextBox 5">
            <a:extLst>
              <a:ext uri="{FF2B5EF4-FFF2-40B4-BE49-F238E27FC236}">
                <a16:creationId xmlns:a16="http://schemas.microsoft.com/office/drawing/2014/main" id="{831D7058-1D6A-53EF-B183-4D86A5ED13BB}"/>
              </a:ext>
            </a:extLst>
          </p:cNvPr>
          <p:cNvSpPr txBox="1"/>
          <p:nvPr/>
        </p:nvSpPr>
        <p:spPr>
          <a:xfrm>
            <a:off x="1238596" y="5469775"/>
            <a:ext cx="10364584" cy="646331"/>
          </a:xfrm>
          <a:prstGeom prst="rect">
            <a:avLst/>
          </a:prstGeom>
          <a:noFill/>
        </p:spPr>
        <p:txBody>
          <a:bodyPr wrap="square" rtlCol="0">
            <a:spAutoFit/>
          </a:bodyPr>
          <a:lstStyle/>
          <a:p>
            <a:r>
              <a:rPr lang="en-GB" sz="3600" dirty="0">
                <a:hlinkClick r:id="rId3"/>
              </a:rPr>
              <a:t>https://blanchelande.libguides.com/Y8Maths</a:t>
            </a:r>
            <a:r>
              <a:rPr lang="en-GB" sz="3600" dirty="0"/>
              <a:t> </a:t>
            </a:r>
          </a:p>
        </p:txBody>
      </p:sp>
    </p:spTree>
    <p:extLst>
      <p:ext uri="{BB962C8B-B14F-4D97-AF65-F5344CB8AC3E}">
        <p14:creationId xmlns:p14="http://schemas.microsoft.com/office/powerpoint/2010/main" val="162604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EACCF6-8E4F-AF08-D048-87C6D506A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31" y="225916"/>
            <a:ext cx="8467898" cy="46110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22A04A7-2E86-12A4-77FF-7CEC7453D6DB}"/>
              </a:ext>
            </a:extLst>
          </p:cNvPr>
          <p:cNvPicPr>
            <a:picLocks noChangeAspect="1"/>
          </p:cNvPicPr>
          <p:nvPr/>
        </p:nvPicPr>
        <p:blipFill>
          <a:blip r:embed="rId3"/>
          <a:stretch>
            <a:fillRect/>
          </a:stretch>
        </p:blipFill>
        <p:spPr>
          <a:xfrm>
            <a:off x="4203469" y="2531433"/>
            <a:ext cx="7772400" cy="4248614"/>
          </a:xfrm>
          <a:prstGeom prst="rect">
            <a:avLst/>
          </a:prstGeom>
        </p:spPr>
      </p:pic>
    </p:spTree>
    <p:extLst>
      <p:ext uri="{BB962C8B-B14F-4D97-AF65-F5344CB8AC3E}">
        <p14:creationId xmlns:p14="http://schemas.microsoft.com/office/powerpoint/2010/main" val="275551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446549" y="621503"/>
            <a:ext cx="10668000" cy="1138596"/>
          </a:xfrm>
        </p:spPr>
        <p:txBody>
          <a:bodyPr>
            <a:normAutofit fontScale="90000"/>
          </a:bodyPr>
          <a:lstStyle/>
          <a:p>
            <a:br>
              <a:rPr lang="en-GB" u="sng" dirty="0"/>
            </a:br>
            <a:br>
              <a:rPr lang="en-GB" dirty="0"/>
            </a:br>
            <a:r>
              <a:rPr lang="en-GB" dirty="0"/>
              <a:t>LO: Is maths a universal language? Lesson 3</a:t>
            </a:r>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p:txBody>
          <a:bodyPr/>
          <a:lstStyle/>
          <a:p>
            <a:endParaRPr lang="en-GB"/>
          </a:p>
        </p:txBody>
      </p:sp>
      <p:graphicFrame>
        <p:nvGraphicFramePr>
          <p:cNvPr id="5" name="Diagram 4">
            <a:extLst>
              <a:ext uri="{FF2B5EF4-FFF2-40B4-BE49-F238E27FC236}">
                <a16:creationId xmlns:a16="http://schemas.microsoft.com/office/drawing/2014/main" id="{FB28A118-2622-5B4C-9342-7A6754C6678B}"/>
              </a:ext>
            </a:extLst>
          </p:cNvPr>
          <p:cNvGraphicFramePr/>
          <p:nvPr/>
        </p:nvGraphicFramePr>
        <p:xfrm>
          <a:off x="443553" y="3116131"/>
          <a:ext cx="11304894" cy="3400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 name="TextBox 1">
            <a:extLst>
              <a:ext uri="{FF2B5EF4-FFF2-40B4-BE49-F238E27FC236}">
                <a16:creationId xmlns:a16="http://schemas.microsoft.com/office/drawing/2014/main" id="{6968814A-1A9F-4B77-E3A0-95A9F094F5DF}"/>
              </a:ext>
            </a:extLst>
          </p:cNvPr>
          <p:cNvSpPr txBox="1"/>
          <p:nvPr/>
        </p:nvSpPr>
        <p:spPr>
          <a:xfrm>
            <a:off x="9529761" y="88899"/>
            <a:ext cx="105780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13.6.23</a:t>
            </a:r>
          </a:p>
        </p:txBody>
      </p:sp>
    </p:spTree>
    <p:extLst>
      <p:ext uri="{BB962C8B-B14F-4D97-AF65-F5344CB8AC3E}">
        <p14:creationId xmlns:p14="http://schemas.microsoft.com/office/powerpoint/2010/main" val="113110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grpSp>
        <p:nvGrpSpPr>
          <p:cNvPr id="10" name="Group 9">
            <a:extLst>
              <a:ext uri="{FF2B5EF4-FFF2-40B4-BE49-F238E27FC236}">
                <a16:creationId xmlns:a16="http://schemas.microsoft.com/office/drawing/2014/main" id="{093D6A5E-86FA-6196-73DA-2DAE4C24D721}"/>
              </a:ext>
            </a:extLst>
          </p:cNvPr>
          <p:cNvGrpSpPr/>
          <p:nvPr/>
        </p:nvGrpSpPr>
        <p:grpSpPr>
          <a:xfrm>
            <a:off x="7214642" y="1506326"/>
            <a:ext cx="4540461" cy="4790862"/>
            <a:chOff x="5519" y="0"/>
            <a:chExt cx="11293854" cy="3400131"/>
          </a:xfrm>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solidFill>
              <a:srgbClr val="F7D5CD"/>
            </a:solid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lvl="0" indent="0" algn="ctr" defTabSz="914400" rtl="0" eaLnBrk="1" latinLnBrk="0" hangingPunct="1">
                <a:lnSpc>
                  <a:spcPct val="107000"/>
                </a:lnSpc>
                <a:spcBef>
                  <a:spcPct val="0"/>
                </a:spcBef>
                <a:spcAft>
                  <a:spcPct val="35000"/>
                </a:spcAft>
                <a:buNone/>
              </a:pPr>
              <a:r>
                <a:rPr lang="en-GB" sz="2800" b="1" dirty="0">
                  <a:solidFill>
                    <a:srgbClr val="D80C31"/>
                  </a:solidFill>
                  <a:latin typeface="Calibri"/>
                  <a:cs typeface="Times New Roman"/>
                </a:rPr>
                <a:t>Lesson 4 - Investigate</a:t>
              </a: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a:br>
            <a:br>
              <a:rPr lang="en-GB"/>
            </a:br>
            <a:r>
              <a:rPr lang="en-GB" dirty="0"/>
              <a:t>Is </a:t>
            </a:r>
            <a:r>
              <a:rPr lang="en-GB"/>
              <a:t>Maths </a:t>
            </a:r>
            <a:r>
              <a:rPr lang="en-GB" dirty="0"/>
              <a:t>a universal language</a:t>
            </a:r>
            <a:r>
              <a:rPr lang="en-GB"/>
              <a:t>?</a:t>
            </a:r>
            <a:br>
              <a:rPr lang="en-GB"/>
            </a:br>
            <a:r>
              <a:rPr lang="en-GB" sz="4000"/>
              <a:t>LO: Investigate </a:t>
            </a:r>
            <a:r>
              <a:rPr lang="en-GB" sz="4000" dirty="0"/>
              <a:t>an important mathematician</a:t>
            </a:r>
            <a:r>
              <a:rPr lang="en-GB" sz="4000"/>
              <a:t> </a:t>
            </a:r>
            <a:endParaRPr lang="en-US" sz="4000" dirty="0"/>
          </a:p>
        </p:txBody>
      </p:sp>
      <p:sp>
        <p:nvSpPr>
          <p:cNvPr id="2" name="Rectangle: Rounded Corners 24">
            <a:extLst>
              <a:ext uri="{FF2B5EF4-FFF2-40B4-BE49-F238E27FC236}">
                <a16:creationId xmlns:a16="http://schemas.microsoft.com/office/drawing/2014/main" id="{201A88A0-4975-6267-1C5B-BACE3F9CF765}"/>
              </a:ext>
            </a:extLst>
          </p:cNvPr>
          <p:cNvSpPr/>
          <p:nvPr/>
        </p:nvSpPr>
        <p:spPr>
          <a:xfrm>
            <a:off x="7527309" y="2176319"/>
            <a:ext cx="3846969" cy="3175355"/>
          </a:xfrm>
          <a:prstGeom prst="roundRect">
            <a:avLst>
              <a:gd name="adj" fmla="val 10000"/>
            </a:avLst>
          </a:prstGeom>
          <a:solidFill>
            <a:srgbClr val="D80C31"/>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 name="Rectangle: Rounded Corners 4">
            <a:extLst>
              <a:ext uri="{FF2B5EF4-FFF2-40B4-BE49-F238E27FC236}">
                <a16:creationId xmlns:a16="http://schemas.microsoft.com/office/drawing/2014/main" id="{19CB0706-FCAC-09F3-53B6-8C9CF64E6E1A}"/>
              </a:ext>
            </a:extLst>
          </p:cNvPr>
          <p:cNvSpPr txBox="1"/>
          <p:nvPr/>
        </p:nvSpPr>
        <p:spPr>
          <a:xfrm>
            <a:off x="7585710" y="2278298"/>
            <a:ext cx="3798324"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b="0" dirty="0">
                <a:solidFill>
                  <a:srgbClr val="FFFFFF"/>
                </a:solidFill>
                <a:latin typeface="Calibri"/>
                <a:cs typeface="Times New Roman"/>
              </a:rPr>
              <a:t>What do mathematicians do?</a:t>
            </a:r>
          </a:p>
        </p:txBody>
      </p:sp>
      <p:sp>
        <p:nvSpPr>
          <p:cNvPr id="4" name="Rectangle: Rounded Corners 4">
            <a:extLst>
              <a:ext uri="{FF2B5EF4-FFF2-40B4-BE49-F238E27FC236}">
                <a16:creationId xmlns:a16="http://schemas.microsoft.com/office/drawing/2014/main" id="{B035011B-A218-25B8-103F-BCF63DBA4F71}"/>
              </a:ext>
            </a:extLst>
          </p:cNvPr>
          <p:cNvSpPr txBox="1"/>
          <p:nvPr/>
        </p:nvSpPr>
        <p:spPr>
          <a:xfrm>
            <a:off x="7517553" y="3328000"/>
            <a:ext cx="3798324"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b="0" dirty="0">
                <a:solidFill>
                  <a:srgbClr val="FFFFFF"/>
                </a:solidFill>
                <a:latin typeface="Calibri"/>
                <a:cs typeface="Times New Roman"/>
              </a:rPr>
              <a:t>What have you discovered about your mathematician?</a:t>
            </a:r>
            <a:endParaRPr lang="en-US" b="0" dirty="0">
              <a:solidFill>
                <a:srgbClr val="FFFFFF"/>
              </a:solidFill>
            </a:endParaRPr>
          </a:p>
        </p:txBody>
      </p:sp>
    </p:spTree>
    <p:extLst>
      <p:ext uri="{BB962C8B-B14F-4D97-AF65-F5344CB8AC3E}">
        <p14:creationId xmlns:p14="http://schemas.microsoft.com/office/powerpoint/2010/main" val="99990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273565"/>
            <a:ext cx="12238673" cy="1138596"/>
          </a:xfrm>
        </p:spPr>
        <p:txBody>
          <a:bodyPr>
            <a:normAutofit fontScale="90000"/>
          </a:bodyPr>
          <a:lstStyle/>
          <a:p>
            <a:br>
              <a:rPr lang="en-GB" u="sng" dirty="0"/>
            </a:br>
            <a:br>
              <a:rPr lang="en-GB" dirty="0"/>
            </a:br>
            <a:r>
              <a:rPr lang="en-GB" dirty="0"/>
              <a:t>LO: Is maths a universal language?</a:t>
            </a:r>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762000" y="1321850"/>
            <a:ext cx="10668000" cy="6119170"/>
          </a:xfrm>
        </p:spPr>
        <p:txBody>
          <a:bodyPr>
            <a:normAutofit/>
          </a:bodyPr>
          <a:lstStyle/>
          <a:p>
            <a:pPr marL="342900" indent="-342900">
              <a:buFont typeface="Arial" panose="020B0604020202020204" pitchFamily="34" charset="0"/>
              <a:buChar char="•"/>
            </a:pPr>
            <a:r>
              <a:rPr lang="en-GB" dirty="0"/>
              <a:t>Next lesson you are going to be making an A3 poster in small groups of 2 or 3 on the topic ‘Is Maths a universal language?’. Your poster will need to include:</a:t>
            </a:r>
          </a:p>
          <a:p>
            <a:pPr marL="800100" lvl="1" indent="-342900">
              <a:buFont typeface="Arial" panose="020B0604020202020204" pitchFamily="34" charset="0"/>
              <a:buChar char="•"/>
            </a:pPr>
            <a:r>
              <a:rPr lang="en-GB" dirty="0"/>
              <a:t>A small information panel on each of your mathematicians</a:t>
            </a:r>
          </a:p>
          <a:p>
            <a:pPr marL="800100" lvl="1" indent="-342900">
              <a:buFont typeface="Arial" panose="020B0604020202020204" pitchFamily="34" charset="0"/>
              <a:buChar char="•"/>
            </a:pPr>
            <a:r>
              <a:rPr lang="en-GB" dirty="0"/>
              <a:t>Some ideas about language – perhaps with the same number expressed in several different languages, with interesting facts about those languages</a:t>
            </a:r>
          </a:p>
          <a:p>
            <a:pPr marL="800100" lvl="1" indent="-342900">
              <a:buFont typeface="Arial" panose="020B0604020202020204" pitchFamily="34" charset="0"/>
              <a:buChar char="•"/>
            </a:pPr>
            <a:r>
              <a:rPr lang="en-GB" dirty="0"/>
              <a:t>Some ideas about number systems – perhaps with the same number expressed in several different languages, with interesting facts about those languages </a:t>
            </a:r>
          </a:p>
          <a:p>
            <a:pPr marL="800100" lvl="1" indent="-342900">
              <a:buFont typeface="Arial" panose="020B0604020202020204" pitchFamily="34" charset="0"/>
              <a:buChar char="•"/>
            </a:pPr>
            <a:r>
              <a:rPr lang="en-GB" dirty="0"/>
              <a:t>Your group’s answer to the question!</a:t>
            </a:r>
          </a:p>
          <a:p>
            <a:pPr marL="342900" indent="-342900">
              <a:buFont typeface="Arial" panose="020B0604020202020204" pitchFamily="34" charset="0"/>
              <a:buChar char="•"/>
            </a:pPr>
            <a:r>
              <a:rPr lang="en-GB" dirty="0"/>
              <a:t>You will also need to speak briefly about your mathematician</a:t>
            </a:r>
          </a:p>
          <a:p>
            <a:pPr marL="342900" indent="-342900">
              <a:buFont typeface="Arial" panose="020B0604020202020204" pitchFamily="34" charset="0"/>
              <a:buChar char="•"/>
            </a:pPr>
            <a:r>
              <a:rPr lang="en-GB" dirty="0"/>
              <a:t>When your teacher puts you into groups, try to avoid being with someone who has investigated the same mathematician as you.</a:t>
            </a:r>
          </a:p>
        </p:txBody>
      </p:sp>
      <p:sp>
        <p:nvSpPr>
          <p:cNvPr id="62" name="TextBox 1">
            <a:extLst>
              <a:ext uri="{FF2B5EF4-FFF2-40B4-BE49-F238E27FC236}">
                <a16:creationId xmlns:a16="http://schemas.microsoft.com/office/drawing/2014/main" id="{6968814A-1A9F-4B77-E3A0-95A9F094F5DF}"/>
              </a:ext>
            </a:extLst>
          </p:cNvPr>
          <p:cNvSpPr txBox="1"/>
          <p:nvPr/>
        </p:nvSpPr>
        <p:spPr>
          <a:xfrm>
            <a:off x="9529761" y="88899"/>
            <a:ext cx="104722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16.6.23</a:t>
            </a:r>
          </a:p>
        </p:txBody>
      </p:sp>
    </p:spTree>
    <p:extLst>
      <p:ext uri="{BB962C8B-B14F-4D97-AF65-F5344CB8AC3E}">
        <p14:creationId xmlns:p14="http://schemas.microsoft.com/office/powerpoint/2010/main" val="379429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273565"/>
            <a:ext cx="12238673" cy="1138596"/>
          </a:xfrm>
        </p:spPr>
        <p:txBody>
          <a:bodyPr>
            <a:normAutofit fontScale="90000"/>
          </a:bodyPr>
          <a:lstStyle/>
          <a:p>
            <a:br>
              <a:rPr lang="en-GB" u="sng" dirty="0"/>
            </a:br>
            <a:br>
              <a:rPr lang="en-GB" dirty="0"/>
            </a:br>
            <a:r>
              <a:rPr lang="en-GB" dirty="0"/>
              <a:t>LO: Is maths a universal language?</a:t>
            </a:r>
          </a:p>
        </p:txBody>
      </p:sp>
      <p:sp>
        <p:nvSpPr>
          <p:cNvPr id="62" name="TextBox 1">
            <a:extLst>
              <a:ext uri="{FF2B5EF4-FFF2-40B4-BE49-F238E27FC236}">
                <a16:creationId xmlns:a16="http://schemas.microsoft.com/office/drawing/2014/main" id="{6968814A-1A9F-4B77-E3A0-95A9F094F5DF}"/>
              </a:ext>
            </a:extLst>
          </p:cNvPr>
          <p:cNvSpPr txBox="1"/>
          <p:nvPr/>
        </p:nvSpPr>
        <p:spPr>
          <a:xfrm>
            <a:off x="9529761" y="88899"/>
            <a:ext cx="104722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16.6.23</a:t>
            </a:r>
          </a:p>
        </p:txBody>
      </p:sp>
      <p:sp>
        <p:nvSpPr>
          <p:cNvPr id="4" name="Text Placeholder 3">
            <a:extLst>
              <a:ext uri="{FF2B5EF4-FFF2-40B4-BE49-F238E27FC236}">
                <a16:creationId xmlns:a16="http://schemas.microsoft.com/office/drawing/2014/main" id="{D3C479AF-19A0-9CD4-9A95-5011072FB84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9DD6A2C1-BBBD-1174-DFB9-1B8F752E5F76}"/>
              </a:ext>
            </a:extLst>
          </p:cNvPr>
          <p:cNvPicPr>
            <a:picLocks noChangeAspect="1"/>
          </p:cNvPicPr>
          <p:nvPr/>
        </p:nvPicPr>
        <p:blipFill>
          <a:blip r:embed="rId3"/>
          <a:stretch>
            <a:fillRect/>
          </a:stretch>
        </p:blipFill>
        <p:spPr>
          <a:xfrm>
            <a:off x="1371332" y="1369842"/>
            <a:ext cx="9841130" cy="5488158"/>
          </a:xfrm>
          <a:prstGeom prst="rect">
            <a:avLst/>
          </a:prstGeom>
        </p:spPr>
      </p:pic>
    </p:spTree>
    <p:extLst>
      <p:ext uri="{BB962C8B-B14F-4D97-AF65-F5344CB8AC3E}">
        <p14:creationId xmlns:p14="http://schemas.microsoft.com/office/powerpoint/2010/main" val="1908045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273565"/>
            <a:ext cx="12238673" cy="1138596"/>
          </a:xfrm>
        </p:spPr>
        <p:txBody>
          <a:bodyPr>
            <a:normAutofit fontScale="90000"/>
          </a:bodyPr>
          <a:lstStyle/>
          <a:p>
            <a:br>
              <a:rPr lang="en-GB" u="sng" dirty="0"/>
            </a:br>
            <a:br>
              <a:rPr lang="en-GB" dirty="0"/>
            </a:br>
            <a:r>
              <a:rPr lang="en-GB" dirty="0"/>
              <a:t>LO: Is maths a universal language?</a:t>
            </a:r>
          </a:p>
        </p:txBody>
      </p:sp>
      <p:sp>
        <p:nvSpPr>
          <p:cNvPr id="62" name="TextBox 1">
            <a:extLst>
              <a:ext uri="{FF2B5EF4-FFF2-40B4-BE49-F238E27FC236}">
                <a16:creationId xmlns:a16="http://schemas.microsoft.com/office/drawing/2014/main" id="{6968814A-1A9F-4B77-E3A0-95A9F094F5DF}"/>
              </a:ext>
            </a:extLst>
          </p:cNvPr>
          <p:cNvSpPr txBox="1"/>
          <p:nvPr/>
        </p:nvSpPr>
        <p:spPr>
          <a:xfrm>
            <a:off x="9529761" y="88899"/>
            <a:ext cx="104722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16.6.23</a:t>
            </a:r>
          </a:p>
        </p:txBody>
      </p:sp>
      <p:sp>
        <p:nvSpPr>
          <p:cNvPr id="4" name="Text Placeholder 3">
            <a:extLst>
              <a:ext uri="{FF2B5EF4-FFF2-40B4-BE49-F238E27FC236}">
                <a16:creationId xmlns:a16="http://schemas.microsoft.com/office/drawing/2014/main" id="{D3C479AF-19A0-9CD4-9A95-5011072FB845}"/>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9DD6A2C1-BBBD-1174-DFB9-1B8F752E5F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1332" y="2027055"/>
            <a:ext cx="9841130" cy="4173731"/>
          </a:xfrm>
          <a:prstGeom prst="rect">
            <a:avLst/>
          </a:prstGeom>
        </p:spPr>
      </p:pic>
    </p:spTree>
    <p:extLst>
      <p:ext uri="{BB962C8B-B14F-4D97-AF65-F5344CB8AC3E}">
        <p14:creationId xmlns:p14="http://schemas.microsoft.com/office/powerpoint/2010/main" val="43794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273565"/>
            <a:ext cx="12238673" cy="1138596"/>
          </a:xfrm>
        </p:spPr>
        <p:txBody>
          <a:bodyPr>
            <a:normAutofit fontScale="90000"/>
          </a:bodyPr>
          <a:lstStyle/>
          <a:p>
            <a:br>
              <a:rPr lang="en-GB" u="sng" dirty="0"/>
            </a:br>
            <a:br>
              <a:rPr lang="en-GB" dirty="0"/>
            </a:br>
            <a:r>
              <a:rPr lang="en-GB" dirty="0"/>
              <a:t>LO: Is maths a universal language?</a:t>
            </a:r>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762001" y="1412161"/>
            <a:ext cx="10842566" cy="5445839"/>
          </a:xfrm>
        </p:spPr>
        <p:txBody>
          <a:bodyPr>
            <a:normAutofit fontScale="85000" lnSpcReduction="20000"/>
          </a:bodyPr>
          <a:lstStyle/>
          <a:p>
            <a:r>
              <a:rPr lang="en-GB" sz="2800" dirty="0"/>
              <a:t>Today’s tasks:</a:t>
            </a:r>
          </a:p>
          <a:p>
            <a:pPr marL="457200" indent="-457200">
              <a:buFont typeface="+mj-lt"/>
              <a:buAutoNum type="arabicPeriod"/>
            </a:pPr>
            <a:r>
              <a:rPr lang="en-GB" sz="2800" b="1" dirty="0"/>
              <a:t>Make</a:t>
            </a:r>
            <a:r>
              <a:rPr lang="en-GB" sz="2800" dirty="0"/>
              <a:t> </a:t>
            </a:r>
            <a:r>
              <a:rPr lang="en-GB" sz="2800" b="1" dirty="0"/>
              <a:t>notes</a:t>
            </a:r>
            <a:r>
              <a:rPr lang="en-GB" sz="2800" dirty="0"/>
              <a:t> on your mathematician, focussing on the questions in the blue column</a:t>
            </a:r>
          </a:p>
          <a:p>
            <a:pPr marL="457200" indent="-457200">
              <a:buFont typeface="+mj-lt"/>
              <a:buAutoNum type="arabicPeriod"/>
            </a:pPr>
            <a:r>
              <a:rPr lang="en-GB" sz="2800" b="1" dirty="0"/>
              <a:t>Compare</a:t>
            </a:r>
            <a:r>
              <a:rPr lang="en-GB" sz="2800" dirty="0"/>
              <a:t> your notes with the person next to you. Can </a:t>
            </a:r>
            <a:r>
              <a:rPr lang="en-GB" sz="2800"/>
              <a:t>you improve them?</a:t>
            </a:r>
            <a:endParaRPr lang="en-GB" sz="2800" dirty="0"/>
          </a:p>
          <a:p>
            <a:pPr marL="457200" indent="-457200">
              <a:buFont typeface="+mj-lt"/>
              <a:buAutoNum type="arabicPeriod"/>
            </a:pPr>
            <a:r>
              <a:rPr lang="en-GB" sz="2800" dirty="0"/>
              <a:t>Make a small (1/4 A4 coloured paper) </a:t>
            </a:r>
            <a:r>
              <a:rPr lang="en-GB" sz="2800" b="1" dirty="0"/>
              <a:t>information panel </a:t>
            </a:r>
            <a:r>
              <a:rPr lang="en-GB" sz="2800" dirty="0"/>
              <a:t>about your mathematician ready to stick on your poster. Make it BOLD and LEGIBLE – you don’t need to get all  your info on here. If you already know who you will be making a poster with, try to use a different coloured piece of paper.</a:t>
            </a:r>
          </a:p>
          <a:p>
            <a:pPr marL="457200" indent="-457200">
              <a:buFont typeface="+mj-lt"/>
              <a:buAutoNum type="arabicPeriod"/>
            </a:pPr>
            <a:r>
              <a:rPr lang="en-GB" sz="2800" dirty="0"/>
              <a:t>Make some ‘</a:t>
            </a:r>
            <a:r>
              <a:rPr lang="en-GB" sz="2800" b="1" dirty="0"/>
              <a:t>Cue card</a:t>
            </a:r>
            <a:r>
              <a:rPr lang="en-GB" sz="2800" dirty="0"/>
              <a:t>’ notes (white paper) for  your short talk about your mathematician </a:t>
            </a:r>
          </a:p>
          <a:p>
            <a:pPr algn="ctr"/>
            <a:r>
              <a:rPr lang="en-GB" sz="2800" dirty="0"/>
              <a:t>HAND ANY SMALL BITS OF PAPER IN TO YOUR TEACHER AT THE END OF THE LESSON SO THEY DON’T GET LOST</a:t>
            </a:r>
          </a:p>
        </p:txBody>
      </p:sp>
      <p:sp>
        <p:nvSpPr>
          <p:cNvPr id="62" name="TextBox 1">
            <a:extLst>
              <a:ext uri="{FF2B5EF4-FFF2-40B4-BE49-F238E27FC236}">
                <a16:creationId xmlns:a16="http://schemas.microsoft.com/office/drawing/2014/main" id="{6968814A-1A9F-4B77-E3A0-95A9F094F5DF}"/>
              </a:ext>
            </a:extLst>
          </p:cNvPr>
          <p:cNvSpPr txBox="1"/>
          <p:nvPr/>
        </p:nvSpPr>
        <p:spPr>
          <a:xfrm>
            <a:off x="9529761" y="88899"/>
            <a:ext cx="104722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16.6.23</a:t>
            </a:r>
          </a:p>
        </p:txBody>
      </p:sp>
    </p:spTree>
    <p:extLst>
      <p:ext uri="{BB962C8B-B14F-4D97-AF65-F5344CB8AC3E}">
        <p14:creationId xmlns:p14="http://schemas.microsoft.com/office/powerpoint/2010/main" val="244223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273565"/>
            <a:ext cx="12238673" cy="1138596"/>
          </a:xfrm>
        </p:spPr>
        <p:txBody>
          <a:bodyPr>
            <a:normAutofit fontScale="90000"/>
          </a:bodyPr>
          <a:lstStyle/>
          <a:p>
            <a:br>
              <a:rPr lang="en-GB" u="sng" dirty="0"/>
            </a:br>
            <a:br>
              <a:rPr lang="en-GB" dirty="0"/>
            </a:br>
            <a:r>
              <a:rPr lang="en-GB" dirty="0"/>
              <a:t>Reflection</a:t>
            </a:r>
          </a:p>
        </p:txBody>
      </p:sp>
      <p:sp>
        <p:nvSpPr>
          <p:cNvPr id="6" name="Text Placeholder 5">
            <a:extLst>
              <a:ext uri="{FF2B5EF4-FFF2-40B4-BE49-F238E27FC236}">
                <a16:creationId xmlns:a16="http://schemas.microsoft.com/office/drawing/2014/main" id="{FA209058-304E-D1D6-29AA-4861505BEE24}"/>
              </a:ext>
            </a:extLst>
          </p:cNvPr>
          <p:cNvSpPr>
            <a:spLocks noGrp="1"/>
          </p:cNvSpPr>
          <p:nvPr>
            <p:ph type="body" idx="1"/>
          </p:nvPr>
        </p:nvSpPr>
        <p:spPr>
          <a:xfrm>
            <a:off x="762000" y="1412161"/>
            <a:ext cx="10668000" cy="5445839"/>
          </a:xfrm>
        </p:spPr>
        <p:txBody>
          <a:bodyPr>
            <a:normAutofit/>
          </a:bodyPr>
          <a:lstStyle/>
          <a:p>
            <a:r>
              <a:rPr lang="en-GB" sz="3600" i="1" dirty="0"/>
              <a:t>Is </a:t>
            </a:r>
            <a:r>
              <a:rPr lang="en-GB" sz="3600" dirty="0"/>
              <a:t>Maths a universal language?</a:t>
            </a:r>
          </a:p>
          <a:p>
            <a:r>
              <a:rPr lang="en-GB" sz="3600" dirty="0"/>
              <a:t>What have we learnt from looking at numbers, number systems and Mathematicians from around the world?</a:t>
            </a:r>
          </a:p>
          <a:p>
            <a:endParaRPr lang="en-GB" sz="3600" dirty="0"/>
          </a:p>
        </p:txBody>
      </p:sp>
      <p:sp>
        <p:nvSpPr>
          <p:cNvPr id="62" name="TextBox 1">
            <a:extLst>
              <a:ext uri="{FF2B5EF4-FFF2-40B4-BE49-F238E27FC236}">
                <a16:creationId xmlns:a16="http://schemas.microsoft.com/office/drawing/2014/main" id="{6968814A-1A9F-4B77-E3A0-95A9F094F5DF}"/>
              </a:ext>
            </a:extLst>
          </p:cNvPr>
          <p:cNvSpPr txBox="1"/>
          <p:nvPr/>
        </p:nvSpPr>
        <p:spPr>
          <a:xfrm>
            <a:off x="9529761" y="88899"/>
            <a:ext cx="104722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16.6.23</a:t>
            </a:r>
          </a:p>
        </p:txBody>
      </p:sp>
      <p:pic>
        <p:nvPicPr>
          <p:cNvPr id="4" name="Picture 3" descr="A picture containing sketch, child art, drawing, art&#10;&#10;Description automatically generated">
            <a:extLst>
              <a:ext uri="{FF2B5EF4-FFF2-40B4-BE49-F238E27FC236}">
                <a16:creationId xmlns:a16="http://schemas.microsoft.com/office/drawing/2014/main" id="{4975D853-DF07-D5C7-105E-CF1CC2C49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677" y="3552999"/>
            <a:ext cx="1582031" cy="3031436"/>
          </a:xfrm>
          <a:prstGeom prst="rect">
            <a:avLst/>
          </a:prstGeom>
        </p:spPr>
      </p:pic>
      <p:sp>
        <p:nvSpPr>
          <p:cNvPr id="7" name="TextBox 6">
            <a:extLst>
              <a:ext uri="{FF2B5EF4-FFF2-40B4-BE49-F238E27FC236}">
                <a16:creationId xmlns:a16="http://schemas.microsoft.com/office/drawing/2014/main" id="{5E55E07D-26A7-A9B2-33CA-5AB8F4D3A511}"/>
              </a:ext>
            </a:extLst>
          </p:cNvPr>
          <p:cNvSpPr txBox="1"/>
          <p:nvPr/>
        </p:nvSpPr>
        <p:spPr>
          <a:xfrm>
            <a:off x="7007629" y="6295168"/>
            <a:ext cx="6500552" cy="369332"/>
          </a:xfrm>
          <a:prstGeom prst="rect">
            <a:avLst/>
          </a:prstGeom>
          <a:noFill/>
        </p:spPr>
        <p:txBody>
          <a:bodyPr wrap="square">
            <a:spAutoFit/>
          </a:bodyPr>
          <a:lstStyle/>
          <a:p>
            <a:r>
              <a:rPr lang="en-GB" dirty="0"/>
              <a:t>Image by </a:t>
            </a:r>
            <a:r>
              <a:rPr lang="en-GB" dirty="0">
                <a:hlinkClick r:id="rId4"/>
              </a:rPr>
              <a:t>Manfred Steger</a:t>
            </a:r>
            <a:r>
              <a:rPr lang="en-GB" dirty="0"/>
              <a:t> from </a:t>
            </a:r>
            <a:r>
              <a:rPr lang="en-GB" dirty="0">
                <a:hlinkClick r:id="rId5"/>
              </a:rPr>
              <a:t>Pixabay</a:t>
            </a:r>
            <a:endParaRPr lang="en-GB" dirty="0"/>
          </a:p>
        </p:txBody>
      </p:sp>
    </p:spTree>
    <p:extLst>
      <p:ext uri="{BB962C8B-B14F-4D97-AF65-F5344CB8AC3E}">
        <p14:creationId xmlns:p14="http://schemas.microsoft.com/office/powerpoint/2010/main" val="211241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5777762" y="1187797"/>
            <a:ext cx="6129786" cy="5455380"/>
          </a:xfrm>
          <a:prstGeom prst="roundRect">
            <a:avLst/>
          </a:prstGeom>
        </p:spPr>
      </p:pic>
      <p:grpSp>
        <p:nvGrpSpPr>
          <p:cNvPr id="10" name="Group 9">
            <a:extLst>
              <a:ext uri="{FF2B5EF4-FFF2-40B4-BE49-F238E27FC236}">
                <a16:creationId xmlns:a16="http://schemas.microsoft.com/office/drawing/2014/main" id="{093D6A5E-86FA-6196-73DA-2DAE4C24D721}"/>
              </a:ext>
            </a:extLst>
          </p:cNvPr>
          <p:cNvGrpSpPr/>
          <p:nvPr/>
        </p:nvGrpSpPr>
        <p:grpSpPr>
          <a:xfrm>
            <a:off x="281129" y="1369029"/>
            <a:ext cx="4540461" cy="4790862"/>
            <a:chOff x="5519" y="0"/>
            <a:chExt cx="11293854" cy="340013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adFill>
              <a:gsLst>
                <a:gs pos="0">
                  <a:srgbClr val="D4EDFC"/>
                </a:gs>
                <a:gs pos="100000">
                  <a:srgbClr val="FADEEC"/>
                </a:gs>
              </a:gsLst>
              <a:lin ang="5400000" scaled="1"/>
            </a:grad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algn="ctr">
                <a:lnSpc>
                  <a:spcPct val="107000"/>
                </a:lnSpc>
                <a:spcBef>
                  <a:spcPct val="0"/>
                </a:spcBef>
                <a:spcAft>
                  <a:spcPct val="35000"/>
                </a:spcAft>
              </a:pPr>
              <a:r>
                <a:rPr lang="en-GB" sz="2800" b="1" kern="1200" dirty="0">
                  <a:solidFill>
                    <a:sysClr val="windowText" lastClr="000000"/>
                  </a:solidFill>
                  <a:effectLst/>
                  <a:latin typeface="Calibri"/>
                  <a:ea typeface="Calibri" panose="020F0502020204030204" pitchFamily="34" charset="0"/>
                  <a:cs typeface="Times New Roman"/>
                </a:rPr>
                <a:t>Lesson </a:t>
              </a:r>
              <a:r>
                <a:rPr lang="en-GB" sz="2800" b="1" dirty="0">
                  <a:solidFill>
                    <a:sysClr val="windowText" lastClr="000000"/>
                  </a:solidFill>
                  <a:latin typeface="Calibri"/>
                  <a:ea typeface="Calibri" panose="020F0502020204030204" pitchFamily="34" charset="0"/>
                  <a:cs typeface="Times New Roman"/>
                </a:rPr>
                <a:t>5</a:t>
              </a:r>
              <a:r>
                <a:rPr lang="en-GB" sz="2800" b="1" kern="1200" dirty="0">
                  <a:solidFill>
                    <a:sysClr val="windowText" lastClr="000000"/>
                  </a:solidFill>
                  <a:effectLst/>
                  <a:latin typeface="Calibri"/>
                  <a:ea typeface="Calibri" panose="020F0502020204030204" pitchFamily="34" charset="0"/>
                  <a:cs typeface="Times New Roman"/>
                </a:rPr>
                <a:t> </a:t>
              </a:r>
              <a:r>
                <a:rPr lang="en-GB" sz="2800" b="1" dirty="0">
                  <a:solidFill>
                    <a:sysClr val="windowText" lastClr="000000"/>
                  </a:solidFill>
                  <a:latin typeface="Calibri"/>
                  <a:ea typeface="Calibri" panose="020F0502020204030204" pitchFamily="34" charset="0"/>
                  <a:cs typeface="Times New Roman"/>
                </a:rPr>
                <a:t>–</a:t>
              </a:r>
              <a:r>
                <a:rPr lang="en-GB" sz="2800" b="1" dirty="0">
                  <a:solidFill>
                    <a:srgbClr val="29A8E5"/>
                  </a:solidFill>
                  <a:latin typeface="Calibri"/>
                  <a:ea typeface="Calibri" panose="020F0502020204030204" pitchFamily="34" charset="0"/>
                  <a:cs typeface="Times New Roman"/>
                </a:rPr>
                <a:t> Construct </a:t>
              </a:r>
              <a:r>
                <a:rPr lang="en-GB" sz="2800" b="1" dirty="0">
                  <a:solidFill>
                    <a:schemeClr val="bg1"/>
                  </a:solidFill>
                  <a:latin typeface="Calibri"/>
                  <a:ea typeface="Calibri" panose="020F0502020204030204" pitchFamily="34" charset="0"/>
                  <a:cs typeface="Times New Roman"/>
                </a:rPr>
                <a:t>&amp;</a:t>
              </a:r>
              <a:r>
                <a:rPr lang="en-GB" sz="2800" b="1" dirty="0">
                  <a:solidFill>
                    <a:srgbClr val="F07D00"/>
                  </a:solidFill>
                  <a:latin typeface="Calibri"/>
                  <a:ea typeface="Calibri" panose="020F0502020204030204" pitchFamily="34" charset="0"/>
                  <a:cs typeface="Times New Roman"/>
                </a:rPr>
                <a:t> </a:t>
              </a:r>
              <a:r>
                <a:rPr lang="en-GB" sz="2800" b="1" dirty="0">
                  <a:solidFill>
                    <a:srgbClr val="EC68A3"/>
                  </a:solidFill>
                  <a:latin typeface="Calibri"/>
                  <a:ea typeface="Calibri" panose="020F0502020204030204" pitchFamily="34" charset="0"/>
                  <a:cs typeface="Times New Roman"/>
                </a:rPr>
                <a:t>Express</a:t>
              </a:r>
              <a:endParaRPr lang="en-US" dirty="0">
                <a:solidFill>
                  <a:srgbClr val="EC68A3"/>
                </a:solidFill>
              </a:endParaRP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Is Maths a universal language?</a:t>
            </a:r>
            <a:endParaRPr lang="en-US" sz="4000" dirty="0"/>
          </a:p>
        </p:txBody>
      </p:sp>
      <p:grpSp>
        <p:nvGrpSpPr>
          <p:cNvPr id="6" name="Group 5">
            <a:extLst>
              <a:ext uri="{FF2B5EF4-FFF2-40B4-BE49-F238E27FC236}">
                <a16:creationId xmlns:a16="http://schemas.microsoft.com/office/drawing/2014/main" id="{9163D936-8CA9-3D45-6293-49B0A0E7C1AE}"/>
              </a:ext>
            </a:extLst>
          </p:cNvPr>
          <p:cNvGrpSpPr/>
          <p:nvPr/>
        </p:nvGrpSpPr>
        <p:grpSpPr>
          <a:xfrm>
            <a:off x="628119" y="2457778"/>
            <a:ext cx="3846969" cy="3175355"/>
            <a:chOff x="7300768" y="2107670"/>
            <a:chExt cx="3846969" cy="3175355"/>
          </a:xfrm>
        </p:grpSpPr>
        <p:sp>
          <p:nvSpPr>
            <p:cNvPr id="2" name="Rectangle: Rounded Corners 24">
              <a:extLst>
                <a:ext uri="{FF2B5EF4-FFF2-40B4-BE49-F238E27FC236}">
                  <a16:creationId xmlns:a16="http://schemas.microsoft.com/office/drawing/2014/main" id="{201A88A0-4975-6267-1C5B-BACE3F9CF765}"/>
                </a:ext>
              </a:extLst>
            </p:cNvPr>
            <p:cNvSpPr/>
            <p:nvPr/>
          </p:nvSpPr>
          <p:spPr>
            <a:xfrm>
              <a:off x="7300768" y="2107670"/>
              <a:ext cx="3846969" cy="3175355"/>
            </a:xfrm>
            <a:prstGeom prst="roundRect">
              <a:avLst>
                <a:gd name="adj" fmla="val 10000"/>
              </a:avLst>
            </a:prstGeom>
            <a:gradFill>
              <a:gsLst>
                <a:gs pos="0">
                  <a:srgbClr val="29A8E5"/>
                </a:gs>
                <a:gs pos="100000">
                  <a:srgbClr val="EC68A3"/>
                </a:gs>
              </a:gsLst>
              <a:lin ang="5400000" scaled="1"/>
            </a:gra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 name="Rectangle: Rounded Corners 4">
              <a:extLst>
                <a:ext uri="{FF2B5EF4-FFF2-40B4-BE49-F238E27FC236}">
                  <a16:creationId xmlns:a16="http://schemas.microsoft.com/office/drawing/2014/main" id="{19CB0706-FCAC-09F3-53B6-8C9CF64E6E1A}"/>
                </a:ext>
              </a:extLst>
            </p:cNvPr>
            <p:cNvSpPr txBox="1"/>
            <p:nvPr/>
          </p:nvSpPr>
          <p:spPr>
            <a:xfrm>
              <a:off x="7592574" y="2278298"/>
              <a:ext cx="3475677" cy="871991"/>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dirty="0">
                  <a:latin typeface="Calibri"/>
                  <a:cs typeface="Times New Roman"/>
                </a:rPr>
                <a:t>What do I think now? Is </a:t>
              </a:r>
              <a:r>
                <a:rPr lang="en-US" dirty="0" err="1">
                  <a:latin typeface="Calibri"/>
                  <a:cs typeface="Times New Roman"/>
                </a:rPr>
                <a:t>Maths</a:t>
              </a:r>
              <a:r>
                <a:rPr lang="en-US" dirty="0">
                  <a:latin typeface="Calibri"/>
                  <a:cs typeface="Times New Roman"/>
                </a:rPr>
                <a:t> a universal language?</a:t>
              </a:r>
            </a:p>
            <a:p>
              <a:r>
                <a:rPr lang="en-US" dirty="0">
                  <a:latin typeface="Calibri"/>
                  <a:cs typeface="Times New Roman"/>
                </a:rPr>
                <a:t>How can I best explain my view?</a:t>
              </a:r>
              <a:endParaRPr lang="en-US" dirty="0"/>
            </a:p>
          </p:txBody>
        </p:sp>
      </p:grpSp>
    </p:spTree>
    <p:extLst>
      <p:ext uri="{BB962C8B-B14F-4D97-AF65-F5344CB8AC3E}">
        <p14:creationId xmlns:p14="http://schemas.microsoft.com/office/powerpoint/2010/main" val="174123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762000" y="458231"/>
            <a:ext cx="10668000" cy="914400"/>
          </a:xfrm>
        </p:spPr>
        <p:txBody>
          <a:bodyPr>
            <a:normAutofit fontScale="90000"/>
          </a:bodyPr>
          <a:lstStyle/>
          <a:p>
            <a:pPr algn="ctr"/>
            <a:br>
              <a:rPr lang="en-GB" u="sng" dirty="0"/>
            </a:br>
            <a:br>
              <a:rPr lang="en-GB" dirty="0"/>
            </a:br>
            <a:r>
              <a:rPr lang="en-GB" dirty="0"/>
              <a:t>Starter game</a:t>
            </a:r>
            <a:endParaRPr lang="en-US" sz="3100" dirty="0"/>
          </a:p>
        </p:txBody>
      </p:sp>
      <p:sp>
        <p:nvSpPr>
          <p:cNvPr id="9" name="TextBox 8">
            <a:extLst>
              <a:ext uri="{FF2B5EF4-FFF2-40B4-BE49-F238E27FC236}">
                <a16:creationId xmlns:a16="http://schemas.microsoft.com/office/drawing/2014/main" id="{97C3E3C8-DBDA-F033-E018-117ABF029817}"/>
              </a:ext>
            </a:extLst>
          </p:cNvPr>
          <p:cNvSpPr txBox="1"/>
          <p:nvPr/>
        </p:nvSpPr>
        <p:spPr>
          <a:xfrm>
            <a:off x="9529761" y="88899"/>
            <a:ext cx="930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venir Next LT Pro Light"/>
                <a:ea typeface="+mn-ea"/>
                <a:cs typeface="+mn-cs"/>
              </a:rPr>
              <a:t>8.6.23</a:t>
            </a:r>
          </a:p>
        </p:txBody>
      </p:sp>
      <p:pic>
        <p:nvPicPr>
          <p:cNvPr id="7" name="Graphic 6" descr="Raised hand with solid fill">
            <a:extLst>
              <a:ext uri="{FF2B5EF4-FFF2-40B4-BE49-F238E27FC236}">
                <a16:creationId xmlns:a16="http://schemas.microsoft.com/office/drawing/2014/main" id="{7FB7A317-6A97-C059-6592-058E359BCE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3702" y="4780123"/>
            <a:ext cx="914400" cy="914400"/>
          </a:xfrm>
          <a:prstGeom prst="rect">
            <a:avLst/>
          </a:prstGeom>
        </p:spPr>
      </p:pic>
      <p:grpSp>
        <p:nvGrpSpPr>
          <p:cNvPr id="22" name="Group 21">
            <a:extLst>
              <a:ext uri="{FF2B5EF4-FFF2-40B4-BE49-F238E27FC236}">
                <a16:creationId xmlns:a16="http://schemas.microsoft.com/office/drawing/2014/main" id="{2A4FC615-5E1D-84CA-CAE6-FA492BC18A51}"/>
              </a:ext>
            </a:extLst>
          </p:cNvPr>
          <p:cNvGrpSpPr/>
          <p:nvPr/>
        </p:nvGrpSpPr>
        <p:grpSpPr>
          <a:xfrm>
            <a:off x="10672175" y="2500606"/>
            <a:ext cx="1377863" cy="1050637"/>
            <a:chOff x="10672175" y="2392358"/>
            <a:chExt cx="1519825" cy="1158885"/>
          </a:xfrm>
        </p:grpSpPr>
        <p:sp>
          <p:nvSpPr>
            <p:cNvPr id="12" name="Rectangle: Rounded Corners 11">
              <a:extLst>
                <a:ext uri="{FF2B5EF4-FFF2-40B4-BE49-F238E27FC236}">
                  <a16:creationId xmlns:a16="http://schemas.microsoft.com/office/drawing/2014/main" id="{F1C0B0BE-D261-E295-62C1-D30BC9DD74D7}"/>
                </a:ext>
              </a:extLst>
            </p:cNvPr>
            <p:cNvSpPr/>
            <p:nvPr/>
          </p:nvSpPr>
          <p:spPr>
            <a:xfrm>
              <a:off x="10672175" y="2720675"/>
              <a:ext cx="1243209" cy="8305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Pen with solid fill">
              <a:extLst>
                <a:ext uri="{FF2B5EF4-FFF2-40B4-BE49-F238E27FC236}">
                  <a16:creationId xmlns:a16="http://schemas.microsoft.com/office/drawing/2014/main" id="{2C561F56-15EF-EEE5-DB01-541558DC7F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77600" y="2392358"/>
              <a:ext cx="914400" cy="914400"/>
            </a:xfrm>
            <a:prstGeom prst="rect">
              <a:avLst/>
            </a:prstGeom>
          </p:spPr>
        </p:pic>
      </p:grpSp>
      <p:graphicFrame>
        <p:nvGraphicFramePr>
          <p:cNvPr id="13" name="TextBox 2">
            <a:extLst>
              <a:ext uri="{FF2B5EF4-FFF2-40B4-BE49-F238E27FC236}">
                <a16:creationId xmlns:a16="http://schemas.microsoft.com/office/drawing/2014/main" id="{E8DE9D35-D3AA-C91D-611C-372EF7B872EB}"/>
              </a:ext>
            </a:extLst>
          </p:cNvPr>
          <p:cNvGraphicFramePr/>
          <p:nvPr>
            <p:extLst>
              <p:ext uri="{D42A27DB-BD31-4B8C-83A1-F6EECF244321}">
                <p14:modId xmlns:p14="http://schemas.microsoft.com/office/powerpoint/2010/main" val="172721228"/>
              </p:ext>
            </p:extLst>
          </p:nvPr>
        </p:nvGraphicFramePr>
        <p:xfrm>
          <a:off x="361168" y="1724205"/>
          <a:ext cx="10099397" cy="39703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1" name="Group 20">
            <a:extLst>
              <a:ext uri="{FF2B5EF4-FFF2-40B4-BE49-F238E27FC236}">
                <a16:creationId xmlns:a16="http://schemas.microsoft.com/office/drawing/2014/main" id="{C71A2023-9493-8564-BD16-6180FB9F791B}"/>
              </a:ext>
            </a:extLst>
          </p:cNvPr>
          <p:cNvGrpSpPr/>
          <p:nvPr/>
        </p:nvGrpSpPr>
        <p:grpSpPr>
          <a:xfrm>
            <a:off x="10675307" y="3825812"/>
            <a:ext cx="1127085" cy="828989"/>
            <a:chOff x="10787518" y="3772318"/>
            <a:chExt cx="1243209" cy="914400"/>
          </a:xfrm>
        </p:grpSpPr>
        <p:sp>
          <p:nvSpPr>
            <p:cNvPr id="14" name="Rectangle: Rounded Corners 13">
              <a:extLst>
                <a:ext uri="{FF2B5EF4-FFF2-40B4-BE49-F238E27FC236}">
                  <a16:creationId xmlns:a16="http://schemas.microsoft.com/office/drawing/2014/main" id="{AEA44BF2-029D-9137-932E-25B71FB84E86}"/>
                </a:ext>
              </a:extLst>
            </p:cNvPr>
            <p:cNvSpPr/>
            <p:nvPr/>
          </p:nvSpPr>
          <p:spPr>
            <a:xfrm>
              <a:off x="10787518" y="3814234"/>
              <a:ext cx="1243209" cy="8305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Arrow: Rotate right with solid fill">
              <a:extLst>
                <a:ext uri="{FF2B5EF4-FFF2-40B4-BE49-F238E27FC236}">
                  <a16:creationId xmlns:a16="http://schemas.microsoft.com/office/drawing/2014/main" id="{5220C010-E7C3-DE0A-51CC-27E120B1ED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72800" y="3772318"/>
              <a:ext cx="914400" cy="914400"/>
            </a:xfrm>
            <a:prstGeom prst="rect">
              <a:avLst/>
            </a:prstGeom>
          </p:spPr>
        </p:pic>
      </p:grpSp>
      <p:pic>
        <p:nvPicPr>
          <p:cNvPr id="20" name="Graphic 19" descr="Thought bubble with solid fill">
            <a:extLst>
              <a:ext uri="{FF2B5EF4-FFF2-40B4-BE49-F238E27FC236}">
                <a16:creationId xmlns:a16="http://schemas.microsoft.com/office/drawing/2014/main" id="{1159393D-534E-1A61-2324-2A52D080C60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49861" y="1559147"/>
            <a:ext cx="1219200" cy="1219200"/>
          </a:xfrm>
          <a:prstGeom prst="rect">
            <a:avLst/>
          </a:prstGeom>
        </p:spPr>
      </p:pic>
    </p:spTree>
    <p:extLst>
      <p:ext uri="{BB962C8B-B14F-4D97-AF65-F5344CB8AC3E}">
        <p14:creationId xmlns:p14="http://schemas.microsoft.com/office/powerpoint/2010/main" val="21605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159543" y="0"/>
            <a:ext cx="11872913" cy="1138596"/>
          </a:xfrm>
        </p:spPr>
        <p:txBody>
          <a:bodyPr>
            <a:normAutofit fontScale="90000"/>
          </a:bodyPr>
          <a:lstStyle/>
          <a:p>
            <a:br>
              <a:rPr lang="en-GB" u="sng" dirty="0"/>
            </a:br>
            <a:br>
              <a:rPr lang="en-GB" dirty="0"/>
            </a:br>
            <a:r>
              <a:rPr lang="en-GB" dirty="0"/>
              <a:t>LO: Is maths a universal language?</a:t>
            </a:r>
          </a:p>
        </p:txBody>
      </p:sp>
      <p:pic>
        <p:nvPicPr>
          <p:cNvPr id="3" name="Picture 2">
            <a:extLst>
              <a:ext uri="{FF2B5EF4-FFF2-40B4-BE49-F238E27FC236}">
                <a16:creationId xmlns:a16="http://schemas.microsoft.com/office/drawing/2014/main" id="{A1D780FB-2C63-E924-3995-9F31AD12300C}"/>
              </a:ext>
            </a:extLst>
          </p:cNvPr>
          <p:cNvPicPr>
            <a:picLocks noChangeAspect="1"/>
          </p:cNvPicPr>
          <p:nvPr/>
        </p:nvPicPr>
        <p:blipFill>
          <a:blip r:embed="rId3"/>
          <a:stretch>
            <a:fillRect/>
          </a:stretch>
        </p:blipFill>
        <p:spPr>
          <a:xfrm>
            <a:off x="0" y="1138596"/>
            <a:ext cx="12192000" cy="5214651"/>
          </a:xfrm>
          <a:prstGeom prst="rect">
            <a:avLst/>
          </a:prstGeom>
        </p:spPr>
      </p:pic>
      <p:sp>
        <p:nvSpPr>
          <p:cNvPr id="4" name="TextBox 3">
            <a:extLst>
              <a:ext uri="{FF2B5EF4-FFF2-40B4-BE49-F238E27FC236}">
                <a16:creationId xmlns:a16="http://schemas.microsoft.com/office/drawing/2014/main" id="{B1BD7999-81A8-5309-BF77-902D0155D36C}"/>
              </a:ext>
            </a:extLst>
          </p:cNvPr>
          <p:cNvSpPr txBox="1"/>
          <p:nvPr/>
        </p:nvSpPr>
        <p:spPr>
          <a:xfrm>
            <a:off x="2310938" y="1945178"/>
            <a:ext cx="4788131" cy="923330"/>
          </a:xfrm>
          <a:prstGeom prst="rect">
            <a:avLst/>
          </a:prstGeom>
          <a:noFill/>
        </p:spPr>
        <p:txBody>
          <a:bodyPr wrap="square" rtlCol="0">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the languages are different. Knowing one language does not necessarily help you with any of the others.</a:t>
            </a:r>
            <a:r>
              <a:rPr lang="en-GB" dirty="0">
                <a:effectLst/>
              </a:rPr>
              <a:t> </a:t>
            </a:r>
            <a:endParaRPr lang="en-GB" dirty="0"/>
          </a:p>
        </p:txBody>
      </p:sp>
      <p:sp>
        <p:nvSpPr>
          <p:cNvPr id="8" name="TextBox 7">
            <a:extLst>
              <a:ext uri="{FF2B5EF4-FFF2-40B4-BE49-F238E27FC236}">
                <a16:creationId xmlns:a16="http://schemas.microsoft.com/office/drawing/2014/main" id="{62F2112E-21BD-E245-7872-8FE790EB9354}"/>
              </a:ext>
            </a:extLst>
          </p:cNvPr>
          <p:cNvSpPr txBox="1"/>
          <p:nvPr/>
        </p:nvSpPr>
        <p:spPr>
          <a:xfrm>
            <a:off x="7220989" y="1883445"/>
            <a:ext cx="4910051" cy="1200329"/>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 languages are structured in a very similar way. If you understand the structure of the language and know the numbers 1-20, you can often guess the rest.</a:t>
            </a:r>
            <a:r>
              <a:rPr lang="en-GB" dirty="0">
                <a:effectLst/>
              </a:rPr>
              <a:t> </a:t>
            </a:r>
            <a:endParaRPr lang="en-GB" dirty="0"/>
          </a:p>
        </p:txBody>
      </p:sp>
      <p:sp>
        <p:nvSpPr>
          <p:cNvPr id="9" name="TextBox 8">
            <a:extLst>
              <a:ext uri="{FF2B5EF4-FFF2-40B4-BE49-F238E27FC236}">
                <a16:creationId xmlns:a16="http://schemas.microsoft.com/office/drawing/2014/main" id="{654C0F2E-6952-C394-EFCB-070C20FEAF62}"/>
              </a:ext>
            </a:extLst>
          </p:cNvPr>
          <p:cNvSpPr txBox="1"/>
          <p:nvPr/>
        </p:nvSpPr>
        <p:spPr>
          <a:xfrm>
            <a:off x="2310937" y="3300853"/>
            <a:ext cx="4910051" cy="369332"/>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so many different counting systems!</a:t>
            </a:r>
            <a:r>
              <a:rPr lang="en-GB" dirty="0">
                <a:effectLst/>
              </a:rPr>
              <a:t> </a:t>
            </a:r>
            <a:endParaRPr lang="en-GB" dirty="0"/>
          </a:p>
        </p:txBody>
      </p:sp>
      <p:sp>
        <p:nvSpPr>
          <p:cNvPr id="10" name="TextBox 9">
            <a:extLst>
              <a:ext uri="{FF2B5EF4-FFF2-40B4-BE49-F238E27FC236}">
                <a16:creationId xmlns:a16="http://schemas.microsoft.com/office/drawing/2014/main" id="{4D3B5358-7BEC-F75A-AA73-F25B4FA832C0}"/>
              </a:ext>
            </a:extLst>
          </p:cNvPr>
          <p:cNvSpPr txBox="1"/>
          <p:nvPr/>
        </p:nvSpPr>
        <p:spPr>
          <a:xfrm>
            <a:off x="7202177" y="3003952"/>
            <a:ext cx="4910051" cy="1200329"/>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Counting has been a universal human activity from very early times. Although we count in different ways, it is easy to understand each other’s counting systems.</a:t>
            </a:r>
            <a:r>
              <a:rPr lang="en-GB" dirty="0">
                <a:effectLst/>
              </a:rPr>
              <a:t> </a:t>
            </a:r>
            <a:endParaRPr lang="en-GB" dirty="0"/>
          </a:p>
        </p:txBody>
      </p:sp>
      <p:sp>
        <p:nvSpPr>
          <p:cNvPr id="11" name="TextBox 10">
            <a:extLst>
              <a:ext uri="{FF2B5EF4-FFF2-40B4-BE49-F238E27FC236}">
                <a16:creationId xmlns:a16="http://schemas.microsoft.com/office/drawing/2014/main" id="{B888F618-36E9-D823-226E-582F3ECA268D}"/>
              </a:ext>
            </a:extLst>
          </p:cNvPr>
          <p:cNvSpPr txBox="1"/>
          <p:nvPr/>
        </p:nvSpPr>
        <p:spPr>
          <a:xfrm>
            <a:off x="2310937" y="4103338"/>
            <a:ext cx="4910051" cy="1200329"/>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Mathematicians are not evenly spread over the world, and Maths did not develop in the same way with Southern hemisphere indigenous cultures as it did in the Northern hemisphere.</a:t>
            </a:r>
            <a:r>
              <a:rPr lang="en-GB" dirty="0">
                <a:effectLst/>
              </a:rPr>
              <a:t> </a:t>
            </a:r>
            <a:endParaRPr lang="en-GB" dirty="0"/>
          </a:p>
        </p:txBody>
      </p:sp>
      <p:sp>
        <p:nvSpPr>
          <p:cNvPr id="12" name="TextBox 11">
            <a:extLst>
              <a:ext uri="{FF2B5EF4-FFF2-40B4-BE49-F238E27FC236}">
                <a16:creationId xmlns:a16="http://schemas.microsoft.com/office/drawing/2014/main" id="{F786B1FF-EE74-3B7E-946F-4FBDD8345D5A}"/>
              </a:ext>
            </a:extLst>
          </p:cNvPr>
          <p:cNvSpPr txBox="1"/>
          <p:nvPr/>
        </p:nvSpPr>
        <p:spPr>
          <a:xfrm>
            <a:off x="7122405" y="4190528"/>
            <a:ext cx="4910051" cy="1200329"/>
          </a:xfrm>
          <a:prstGeom prst="rect">
            <a:avLst/>
          </a:prstGeom>
          <a:noFill/>
        </p:spPr>
        <p:txBody>
          <a:bodyPr wrap="square">
            <a:spAutoFit/>
          </a:bodyPr>
          <a:lstStyle/>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Maths is studied all over the world and mathematicians and mathematical ideas move fairly freely between different countries and cultures.</a:t>
            </a:r>
            <a:r>
              <a:rPr lang="en-GB" dirty="0">
                <a:effectLst/>
              </a:rPr>
              <a:t> </a:t>
            </a:r>
            <a:endParaRPr lang="en-GB" dirty="0"/>
          </a:p>
        </p:txBody>
      </p:sp>
      <p:sp>
        <p:nvSpPr>
          <p:cNvPr id="13" name="TextBox 12">
            <a:extLst>
              <a:ext uri="{FF2B5EF4-FFF2-40B4-BE49-F238E27FC236}">
                <a16:creationId xmlns:a16="http://schemas.microsoft.com/office/drawing/2014/main" id="{21029542-2BBA-5361-FFEA-D75840DA404D}"/>
              </a:ext>
            </a:extLst>
          </p:cNvPr>
          <p:cNvSpPr txBox="1"/>
          <p:nvPr/>
        </p:nvSpPr>
        <p:spPr>
          <a:xfrm>
            <a:off x="2238309" y="5534738"/>
            <a:ext cx="9721520" cy="369332"/>
          </a:xfrm>
          <a:prstGeom prst="rect">
            <a:avLst/>
          </a:prstGeom>
          <a:noFill/>
        </p:spPr>
        <p:txBody>
          <a:bodyPr wrap="square">
            <a:spAutoFit/>
          </a:bodyPr>
          <a:lstStyle/>
          <a:p>
            <a:pPr algn="ct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do YOU think?</a:t>
            </a:r>
            <a:endParaRPr lang="en-GB" dirty="0"/>
          </a:p>
        </p:txBody>
      </p:sp>
    </p:spTree>
    <p:extLst>
      <p:ext uri="{BB962C8B-B14F-4D97-AF65-F5344CB8AC3E}">
        <p14:creationId xmlns:p14="http://schemas.microsoft.com/office/powerpoint/2010/main" val="15903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D8-0A06-496C-AB06-87843D03CDE9}"/>
              </a:ext>
            </a:extLst>
          </p:cNvPr>
          <p:cNvSpPr>
            <a:spLocks noGrp="1"/>
          </p:cNvSpPr>
          <p:nvPr>
            <p:ph type="title"/>
          </p:nvPr>
        </p:nvSpPr>
        <p:spPr>
          <a:xfrm>
            <a:off x="258127" y="-52895"/>
            <a:ext cx="11745451" cy="1138596"/>
          </a:xfrm>
        </p:spPr>
        <p:txBody>
          <a:bodyPr>
            <a:normAutofit fontScale="90000"/>
          </a:bodyPr>
          <a:lstStyle/>
          <a:p>
            <a:br>
              <a:rPr lang="en-GB" u="sng" dirty="0"/>
            </a:br>
            <a:br>
              <a:rPr lang="en-GB" dirty="0"/>
            </a:br>
            <a:r>
              <a:rPr lang="en-GB" dirty="0"/>
              <a:t>LO: Is maths a universal language?</a:t>
            </a:r>
          </a:p>
        </p:txBody>
      </p:sp>
      <p:sp>
        <p:nvSpPr>
          <p:cNvPr id="4" name="TextBox 3">
            <a:extLst>
              <a:ext uri="{FF2B5EF4-FFF2-40B4-BE49-F238E27FC236}">
                <a16:creationId xmlns:a16="http://schemas.microsoft.com/office/drawing/2014/main" id="{28E83C7E-FB3D-FC5E-372B-1A562F92D303}"/>
              </a:ext>
            </a:extLst>
          </p:cNvPr>
          <p:cNvSpPr txBox="1"/>
          <p:nvPr/>
        </p:nvSpPr>
        <p:spPr>
          <a:xfrm>
            <a:off x="116378" y="1085701"/>
            <a:ext cx="11887200" cy="5524589"/>
          </a:xfrm>
          <a:prstGeom prst="rect">
            <a:avLst/>
          </a:prstGeom>
          <a:solidFill>
            <a:srgbClr val="FADEEC"/>
          </a:solidFill>
        </p:spPr>
        <p:txBody>
          <a:bodyPr wrap="square">
            <a:spAutoFit/>
          </a:bodyPr>
          <a:lstStyle/>
          <a:p>
            <a:pPr>
              <a:spcBef>
                <a:spcPts val="1200"/>
              </a:spcBef>
              <a:tabLst>
                <a:tab pos="9271635" algn="r"/>
              </a:tabLst>
            </a:pPr>
            <a:r>
              <a:rPr lang="en-GB" sz="2400" b="1"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Now produce an A3 poster in your group</a:t>
            </a:r>
            <a:r>
              <a:rPr lang="en-GB" sz="2400" b="1" dirty="0">
                <a:solidFill>
                  <a:srgbClr val="EC619F"/>
                </a:solidFill>
                <a:latin typeface="Calibri" panose="020F0502020204030204" pitchFamily="34" charset="0"/>
                <a:ea typeface="Calibri" panose="020F0502020204030204" pitchFamily="34" charset="0"/>
                <a:cs typeface="Times New Roman" panose="02020603050405020304" pitchFamily="18" charset="0"/>
              </a:rPr>
              <a:t> of 2-3.</a:t>
            </a:r>
            <a:endPar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tabLst>
                <a:tab pos="9271635" algn="r"/>
              </a:tabLst>
            </a:pPr>
            <a:r>
              <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You might want to produce different sections on small pieces of paper and stick them on. Your poster should have:</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Wingdings 2" pitchFamily="2" charset="2"/>
              <a:buChar char="£"/>
              <a:tabLst>
                <a:tab pos="9271635" algn="r"/>
              </a:tabLst>
            </a:pPr>
            <a:r>
              <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A large, clear, bold title (</a:t>
            </a:r>
            <a:r>
              <a:rPr lang="en-GB" sz="2400" i="1"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Is Maths a universal language?)</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Wingdings 2" pitchFamily="2" charset="2"/>
              <a:buChar char="£"/>
              <a:tabLst>
                <a:tab pos="9271635" algn="r"/>
              </a:tabLst>
            </a:pPr>
            <a:r>
              <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Something about counting in different languages (could you write the same number in several languages?)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Wingdings 2" pitchFamily="2" charset="2"/>
              <a:buChar char="£"/>
              <a:tabLst>
                <a:tab pos="9271635" algn="r"/>
              </a:tabLst>
            </a:pPr>
            <a:r>
              <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Something about different systems of counting (again, could you write the same number in several systems?)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1200"/>
              </a:spcBef>
              <a:spcAft>
                <a:spcPts val="0"/>
              </a:spcAft>
              <a:buFont typeface="Wingdings 2" pitchFamily="2" charset="2"/>
              <a:buChar char="£"/>
              <a:tabLst>
                <a:tab pos="9271635" algn="r"/>
              </a:tabLst>
            </a:pPr>
            <a:r>
              <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A panel on each of your mathematicians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0"/>
              </a:spcAft>
              <a:buFont typeface="Wingdings 2" pitchFamily="2" charset="2"/>
              <a:buChar char="£"/>
              <a:tabLst>
                <a:tab pos="9271635" algn="r"/>
              </a:tabLst>
            </a:pPr>
            <a:r>
              <a:rPr lang="en-GB" sz="2400"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Your group’s answer to the question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tabLst>
                <a:tab pos="9271635" algn="r"/>
              </a:tabLst>
            </a:pPr>
            <a:r>
              <a:rPr lang="en-GB" sz="2400" b="1" dirty="0">
                <a:solidFill>
                  <a:srgbClr val="EC619F"/>
                </a:solidFill>
                <a:effectLst/>
                <a:latin typeface="Calibri" panose="020F0502020204030204" pitchFamily="34" charset="0"/>
                <a:ea typeface="Calibri" panose="020F0502020204030204" pitchFamily="34" charset="0"/>
                <a:cs typeface="Times New Roman" panose="02020603050405020304" pitchFamily="18" charset="0"/>
              </a:rPr>
              <a:t>You will also need to talk about your mathematician, so make sure you have each produced some cue cards.</a:t>
            </a:r>
            <a:endParaRPr lang="en-GB" sz="2400" dirty="0">
              <a:solidFill>
                <a:srgbClr val="66248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686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5777762" y="1187797"/>
            <a:ext cx="6129786" cy="5455380"/>
          </a:xfrm>
          <a:prstGeom prst="roundRect">
            <a:avLst/>
          </a:prstGeom>
        </p:spPr>
      </p:pic>
      <p:grpSp>
        <p:nvGrpSpPr>
          <p:cNvPr id="10" name="Group 9">
            <a:extLst>
              <a:ext uri="{FF2B5EF4-FFF2-40B4-BE49-F238E27FC236}">
                <a16:creationId xmlns:a16="http://schemas.microsoft.com/office/drawing/2014/main" id="{093D6A5E-86FA-6196-73DA-2DAE4C24D721}"/>
              </a:ext>
            </a:extLst>
          </p:cNvPr>
          <p:cNvGrpSpPr/>
          <p:nvPr/>
        </p:nvGrpSpPr>
        <p:grpSpPr>
          <a:xfrm>
            <a:off x="281129" y="1369029"/>
            <a:ext cx="4540461" cy="4790862"/>
            <a:chOff x="5519" y="0"/>
            <a:chExt cx="11293854" cy="340013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adFill>
              <a:gsLst>
                <a:gs pos="0">
                  <a:srgbClr val="FADEEC"/>
                </a:gs>
                <a:gs pos="100000">
                  <a:srgbClr val="DDD1E8"/>
                </a:gs>
              </a:gsLst>
              <a:lin ang="5400000" scaled="1"/>
            </a:gradFill>
            <a:ln w="6350">
              <a:solidFill>
                <a:srgbClr val="682684"/>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5519" y="0"/>
              <a:ext cx="11293854" cy="102003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algn="ctr">
                <a:lnSpc>
                  <a:spcPct val="107000"/>
                </a:lnSpc>
                <a:spcBef>
                  <a:spcPct val="0"/>
                </a:spcBef>
                <a:spcAft>
                  <a:spcPct val="35000"/>
                </a:spcAft>
              </a:pPr>
              <a:r>
                <a:rPr lang="en-GB" sz="2800" b="1" kern="1200" dirty="0">
                  <a:solidFill>
                    <a:sysClr val="windowText" lastClr="000000"/>
                  </a:solidFill>
                  <a:effectLst/>
                  <a:latin typeface="Calibri"/>
                  <a:ea typeface="Calibri" panose="020F0502020204030204" pitchFamily="34" charset="0"/>
                  <a:cs typeface="Times New Roman"/>
                </a:rPr>
                <a:t>Lesson </a:t>
              </a:r>
              <a:r>
                <a:rPr lang="en-GB" sz="2800" b="1" dirty="0">
                  <a:solidFill>
                    <a:sysClr val="windowText" lastClr="000000"/>
                  </a:solidFill>
                  <a:latin typeface="Calibri"/>
                  <a:ea typeface="Calibri" panose="020F0502020204030204" pitchFamily="34" charset="0"/>
                  <a:cs typeface="Times New Roman"/>
                </a:rPr>
                <a:t>5 &amp; 6</a:t>
              </a:r>
              <a:r>
                <a:rPr lang="en-GB" sz="2800" b="1" kern="1200" dirty="0">
                  <a:solidFill>
                    <a:sysClr val="windowText" lastClr="000000"/>
                  </a:solidFill>
                  <a:effectLst/>
                  <a:latin typeface="Calibri"/>
                  <a:ea typeface="Calibri" panose="020F0502020204030204" pitchFamily="34" charset="0"/>
                  <a:cs typeface="Times New Roman"/>
                </a:rPr>
                <a:t> </a:t>
              </a:r>
              <a:r>
                <a:rPr lang="en-GB" sz="2800" b="1" dirty="0">
                  <a:solidFill>
                    <a:sysClr val="windowText" lastClr="000000"/>
                  </a:solidFill>
                  <a:latin typeface="Calibri"/>
                  <a:ea typeface="Calibri" panose="020F0502020204030204" pitchFamily="34" charset="0"/>
                  <a:cs typeface="Times New Roman"/>
                </a:rPr>
                <a:t>–</a:t>
              </a:r>
              <a:r>
                <a:rPr lang="en-GB" sz="2800" b="1" dirty="0">
                  <a:solidFill>
                    <a:srgbClr val="EC68A3"/>
                  </a:solidFill>
                  <a:latin typeface="Calibri"/>
                  <a:ea typeface="Calibri" panose="020F0502020204030204" pitchFamily="34" charset="0"/>
                  <a:cs typeface="Times New Roman"/>
                </a:rPr>
                <a:t>Express </a:t>
              </a:r>
              <a:r>
                <a:rPr lang="en-GB" sz="2800" b="1" dirty="0">
                  <a:solidFill>
                    <a:schemeClr val="bg1"/>
                  </a:solidFill>
                  <a:latin typeface="Calibri"/>
                  <a:ea typeface="Calibri" panose="020F0502020204030204" pitchFamily="34" charset="0"/>
                  <a:cs typeface="Times New Roman"/>
                </a:rPr>
                <a:t>&amp;</a:t>
              </a:r>
              <a:r>
                <a:rPr lang="en-GB" sz="2800" b="1" dirty="0">
                  <a:solidFill>
                    <a:srgbClr val="EC68A3"/>
                  </a:solidFill>
                  <a:latin typeface="Calibri"/>
                  <a:ea typeface="Calibri" panose="020F0502020204030204" pitchFamily="34" charset="0"/>
                  <a:cs typeface="Times New Roman"/>
                </a:rPr>
                <a:t> </a:t>
              </a:r>
              <a:r>
                <a:rPr lang="en-GB" sz="2800" b="1" dirty="0">
                  <a:solidFill>
                    <a:srgbClr val="682684"/>
                  </a:solidFill>
                  <a:latin typeface="Calibri"/>
                  <a:ea typeface="Calibri" panose="020F0502020204030204" pitchFamily="34" charset="0"/>
                  <a:cs typeface="Times New Roman"/>
                </a:rPr>
                <a:t>Reflect</a:t>
              </a:r>
              <a:endParaRPr lang="en-US" dirty="0">
                <a:solidFill>
                  <a:srgbClr val="682684"/>
                </a:solidFill>
              </a:endParaRP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Is Maths a universal language?</a:t>
            </a:r>
            <a:endParaRPr lang="en-US" sz="4000" dirty="0"/>
          </a:p>
        </p:txBody>
      </p:sp>
      <p:grpSp>
        <p:nvGrpSpPr>
          <p:cNvPr id="6" name="Group 5">
            <a:extLst>
              <a:ext uri="{FF2B5EF4-FFF2-40B4-BE49-F238E27FC236}">
                <a16:creationId xmlns:a16="http://schemas.microsoft.com/office/drawing/2014/main" id="{9163D936-8CA9-3D45-6293-49B0A0E7C1AE}"/>
              </a:ext>
            </a:extLst>
          </p:cNvPr>
          <p:cNvGrpSpPr/>
          <p:nvPr/>
        </p:nvGrpSpPr>
        <p:grpSpPr>
          <a:xfrm>
            <a:off x="628119" y="2296634"/>
            <a:ext cx="3846969" cy="3710762"/>
            <a:chOff x="7300768" y="2107670"/>
            <a:chExt cx="3846969" cy="3175355"/>
          </a:xfrm>
          <a:gradFill>
            <a:gsLst>
              <a:gs pos="0">
                <a:srgbClr val="EC68A3"/>
              </a:gs>
              <a:gs pos="100000">
                <a:srgbClr val="682684"/>
              </a:gs>
            </a:gsLst>
            <a:lin ang="5400000" scaled="1"/>
          </a:gradFill>
        </p:grpSpPr>
        <p:sp>
          <p:nvSpPr>
            <p:cNvPr id="2" name="Rectangle: Rounded Corners 24">
              <a:extLst>
                <a:ext uri="{FF2B5EF4-FFF2-40B4-BE49-F238E27FC236}">
                  <a16:creationId xmlns:a16="http://schemas.microsoft.com/office/drawing/2014/main" id="{201A88A0-4975-6267-1C5B-BACE3F9CF765}"/>
                </a:ext>
              </a:extLst>
            </p:cNvPr>
            <p:cNvSpPr/>
            <p:nvPr/>
          </p:nvSpPr>
          <p:spPr>
            <a:xfrm>
              <a:off x="7300768" y="2107670"/>
              <a:ext cx="3846969" cy="3175355"/>
            </a:xfrm>
            <a:prstGeom prst="roundRect">
              <a:avLst>
                <a:gd name="adj" fmla="val 10000"/>
              </a:avLst>
            </a:prstGeom>
            <a:grpFill/>
            <a:ln w="6350" cap="flat" cmpd="sng" algn="ctr">
              <a:solidFill>
                <a:srgbClr val="682684"/>
              </a:solidFill>
              <a:prstDash val="solid"/>
              <a:miter lim="800000"/>
            </a:ln>
            <a:effectLst/>
          </p:spPr>
          <p:style>
            <a:lnRef idx="2">
              <a:scrgbClr r="0" g="0" b="0"/>
            </a:lnRef>
            <a:fillRef idx="1">
              <a:scrgbClr r="0" g="0" b="0"/>
            </a:fillRef>
            <a:effectRef idx="0">
              <a:scrgbClr r="0" g="0" b="0"/>
            </a:effectRef>
            <a:fontRef idx="minor">
              <a:schemeClr val="lt1"/>
            </a:fontRef>
          </p:style>
        </p:sp>
        <p:sp>
          <p:nvSpPr>
            <p:cNvPr id="3" name="Rectangle: Rounded Corners 4">
              <a:extLst>
                <a:ext uri="{FF2B5EF4-FFF2-40B4-BE49-F238E27FC236}">
                  <a16:creationId xmlns:a16="http://schemas.microsoft.com/office/drawing/2014/main" id="{19CB0706-FCAC-09F3-53B6-8C9CF64E6E1A}"/>
                </a:ext>
              </a:extLst>
            </p:cNvPr>
            <p:cNvSpPr txBox="1"/>
            <p:nvPr/>
          </p:nvSpPr>
          <p:spPr>
            <a:xfrm>
              <a:off x="7592574" y="2278298"/>
              <a:ext cx="3475677" cy="871991"/>
            </a:xfrm>
            <a:prstGeom prst="rect">
              <a:avLst/>
            </a:prstGeom>
            <a:grp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b="0" dirty="0">
                  <a:latin typeface="Calibri"/>
                  <a:cs typeface="Times New Roman"/>
                </a:rPr>
                <a:t>Present your poster to the class</a:t>
              </a:r>
            </a:p>
            <a:p>
              <a:r>
                <a:rPr lang="en-US" b="0" dirty="0">
                  <a:latin typeface="Calibri"/>
                  <a:cs typeface="Times New Roman"/>
                </a:rPr>
                <a:t>How can your constructive criticism of other groups’ posters help you to improve your own?</a:t>
              </a:r>
              <a:endParaRPr lang="en-US" b="0" dirty="0"/>
            </a:p>
          </p:txBody>
        </p:sp>
      </p:grpSp>
    </p:spTree>
    <p:extLst>
      <p:ext uri="{BB962C8B-B14F-4D97-AF65-F5344CB8AC3E}">
        <p14:creationId xmlns:p14="http://schemas.microsoft.com/office/powerpoint/2010/main" val="2867247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Is Maths a universal language?</a:t>
            </a:r>
          </a:p>
          <a:p>
            <a:r>
              <a:rPr lang="en-US" sz="4000" dirty="0"/>
              <a:t>LO: Giving and receiving constructive criticism</a:t>
            </a:r>
          </a:p>
        </p:txBody>
      </p:sp>
      <p:sp>
        <p:nvSpPr>
          <p:cNvPr id="4" name="Thought Bubble: Cloud 3">
            <a:extLst>
              <a:ext uri="{FF2B5EF4-FFF2-40B4-BE49-F238E27FC236}">
                <a16:creationId xmlns:a16="http://schemas.microsoft.com/office/drawing/2014/main" id="{A356CE17-DD50-3D4A-8599-CD92C5960882}"/>
              </a:ext>
            </a:extLst>
          </p:cNvPr>
          <p:cNvSpPr/>
          <p:nvPr/>
        </p:nvSpPr>
        <p:spPr>
          <a:xfrm>
            <a:off x="-24908" y="1112648"/>
            <a:ext cx="3530279" cy="2237638"/>
          </a:xfrm>
          <a:prstGeom prst="cloudCallout">
            <a:avLst>
              <a:gd name="adj1" fmla="val 34577"/>
              <a:gd name="adj2" fmla="val 58879"/>
            </a:avLst>
          </a:prstGeom>
          <a:solidFill>
            <a:srgbClr val="FADEEC"/>
          </a:solidFill>
          <a:ln>
            <a:solidFill>
              <a:srgbClr val="EC68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EC68A3"/>
                </a:solidFill>
              </a:rPr>
              <a:t>What is interesting about the mathematicians they have chosen?</a:t>
            </a:r>
          </a:p>
        </p:txBody>
      </p:sp>
      <p:sp>
        <p:nvSpPr>
          <p:cNvPr id="7" name="Thought Bubble: Cloud 6">
            <a:extLst>
              <a:ext uri="{FF2B5EF4-FFF2-40B4-BE49-F238E27FC236}">
                <a16:creationId xmlns:a16="http://schemas.microsoft.com/office/drawing/2014/main" id="{9C4FBF5D-4296-3807-909B-99D2457C21FB}"/>
              </a:ext>
            </a:extLst>
          </p:cNvPr>
          <p:cNvSpPr/>
          <p:nvPr/>
        </p:nvSpPr>
        <p:spPr>
          <a:xfrm>
            <a:off x="2633675" y="980550"/>
            <a:ext cx="3530279" cy="2237638"/>
          </a:xfrm>
          <a:prstGeom prst="cloudCallout">
            <a:avLst>
              <a:gd name="adj1" fmla="val -29029"/>
              <a:gd name="adj2" fmla="val 64569"/>
            </a:avLst>
          </a:prstGeom>
          <a:solidFill>
            <a:srgbClr val="EC68A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Have they explained what maths these mathematicians are famous for and why it matters?</a:t>
            </a:r>
          </a:p>
        </p:txBody>
      </p:sp>
      <p:sp>
        <p:nvSpPr>
          <p:cNvPr id="8" name="Thought Bubble: Cloud 7">
            <a:extLst>
              <a:ext uri="{FF2B5EF4-FFF2-40B4-BE49-F238E27FC236}">
                <a16:creationId xmlns:a16="http://schemas.microsoft.com/office/drawing/2014/main" id="{59DF94A8-75DE-03FD-5BD6-861B45AC2C1C}"/>
              </a:ext>
            </a:extLst>
          </p:cNvPr>
          <p:cNvSpPr/>
          <p:nvPr/>
        </p:nvSpPr>
        <p:spPr>
          <a:xfrm>
            <a:off x="5803647" y="1629383"/>
            <a:ext cx="3657415" cy="2397441"/>
          </a:xfrm>
          <a:prstGeom prst="cloudCallout">
            <a:avLst>
              <a:gd name="adj1" fmla="val 44512"/>
              <a:gd name="adj2" fmla="val 47421"/>
            </a:avLst>
          </a:prstGeom>
          <a:solidFill>
            <a:srgbClr val="FADEEC"/>
          </a:solidFill>
          <a:ln>
            <a:solidFill>
              <a:srgbClr val="EC68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EC68A3"/>
                </a:solidFill>
              </a:rPr>
              <a:t>Have they included some information about counting in different languages and number systems?</a:t>
            </a:r>
          </a:p>
        </p:txBody>
      </p:sp>
      <p:sp>
        <p:nvSpPr>
          <p:cNvPr id="9" name="Thought Bubble: Cloud 8">
            <a:extLst>
              <a:ext uri="{FF2B5EF4-FFF2-40B4-BE49-F238E27FC236}">
                <a16:creationId xmlns:a16="http://schemas.microsoft.com/office/drawing/2014/main" id="{DFDDD984-93A0-CB44-C2ED-EA93C1CC604D}"/>
              </a:ext>
            </a:extLst>
          </p:cNvPr>
          <p:cNvSpPr/>
          <p:nvPr/>
        </p:nvSpPr>
        <p:spPr>
          <a:xfrm>
            <a:off x="8661721" y="1324133"/>
            <a:ext cx="3530279" cy="2237638"/>
          </a:xfrm>
          <a:prstGeom prst="cloudCallout">
            <a:avLst>
              <a:gd name="adj1" fmla="val -27158"/>
              <a:gd name="adj2" fmla="val 65495"/>
            </a:avLst>
          </a:prstGeom>
          <a:solidFill>
            <a:srgbClr val="EC68A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Have they answered the question? Did they make a good case for their answer?</a:t>
            </a:r>
          </a:p>
        </p:txBody>
      </p:sp>
      <p:sp>
        <p:nvSpPr>
          <p:cNvPr id="13" name="Thought Bubble: Cloud 12">
            <a:extLst>
              <a:ext uri="{FF2B5EF4-FFF2-40B4-BE49-F238E27FC236}">
                <a16:creationId xmlns:a16="http://schemas.microsoft.com/office/drawing/2014/main" id="{D2FCBB59-1AE2-4992-91E2-5134C579F7A4}"/>
              </a:ext>
            </a:extLst>
          </p:cNvPr>
          <p:cNvSpPr/>
          <p:nvPr/>
        </p:nvSpPr>
        <p:spPr>
          <a:xfrm>
            <a:off x="-24909" y="4189340"/>
            <a:ext cx="3530279" cy="2237638"/>
          </a:xfrm>
          <a:prstGeom prst="cloudCallout">
            <a:avLst>
              <a:gd name="adj1" fmla="val 25740"/>
              <a:gd name="adj2" fmla="val 60599"/>
            </a:avLst>
          </a:prstGeom>
          <a:solidFill>
            <a:srgbClr val="EC68A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Was their poster attractively presented? Was their talk engaging?</a:t>
            </a:r>
          </a:p>
        </p:txBody>
      </p:sp>
      <p:sp>
        <p:nvSpPr>
          <p:cNvPr id="14" name="Thought Bubble: Cloud 13">
            <a:extLst>
              <a:ext uri="{FF2B5EF4-FFF2-40B4-BE49-F238E27FC236}">
                <a16:creationId xmlns:a16="http://schemas.microsoft.com/office/drawing/2014/main" id="{5C4E1A04-0F24-FAC3-8B26-97A23E78379D}"/>
              </a:ext>
            </a:extLst>
          </p:cNvPr>
          <p:cNvSpPr/>
          <p:nvPr/>
        </p:nvSpPr>
        <p:spPr>
          <a:xfrm>
            <a:off x="3974939" y="4222741"/>
            <a:ext cx="3657415" cy="2397441"/>
          </a:xfrm>
          <a:prstGeom prst="cloudCallout">
            <a:avLst>
              <a:gd name="adj1" fmla="val 44898"/>
              <a:gd name="adj2" fmla="val 49947"/>
            </a:avLst>
          </a:prstGeom>
          <a:solidFill>
            <a:srgbClr val="68268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constructive advice would I give them on improving their product?</a:t>
            </a:r>
          </a:p>
        </p:txBody>
      </p:sp>
      <p:sp>
        <p:nvSpPr>
          <p:cNvPr id="15" name="Thought Bubble: Cloud 14">
            <a:extLst>
              <a:ext uri="{FF2B5EF4-FFF2-40B4-BE49-F238E27FC236}">
                <a16:creationId xmlns:a16="http://schemas.microsoft.com/office/drawing/2014/main" id="{984B088E-F243-C7ED-6ED4-8D20043222C2}"/>
              </a:ext>
            </a:extLst>
          </p:cNvPr>
          <p:cNvSpPr/>
          <p:nvPr/>
        </p:nvSpPr>
        <p:spPr>
          <a:xfrm>
            <a:off x="7632354" y="4262670"/>
            <a:ext cx="3657415" cy="2397441"/>
          </a:xfrm>
          <a:prstGeom prst="cloudCallout">
            <a:avLst>
              <a:gd name="adj1" fmla="val -46979"/>
              <a:gd name="adj2" fmla="val 51216"/>
            </a:avLst>
          </a:prstGeom>
          <a:solidFill>
            <a:srgbClr val="DDD1E8"/>
          </a:solidFill>
          <a:ln>
            <a:solidFill>
              <a:srgbClr val="682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682684"/>
                </a:solidFill>
              </a:rPr>
              <a:t>Does this give me any ideas for how my product could be improved?</a:t>
            </a:r>
          </a:p>
        </p:txBody>
      </p:sp>
    </p:spTree>
    <p:extLst>
      <p:ext uri="{BB962C8B-B14F-4D97-AF65-F5344CB8AC3E}">
        <p14:creationId xmlns:p14="http://schemas.microsoft.com/office/powerpoint/2010/main" val="2052085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u="sng" dirty="0"/>
            </a:br>
            <a:br>
              <a:rPr lang="en-GB" dirty="0"/>
            </a:br>
            <a:r>
              <a:rPr lang="en-GB" dirty="0"/>
              <a:t>Is Maths a universal language?</a:t>
            </a:r>
          </a:p>
        </p:txBody>
      </p:sp>
      <p:sp>
        <p:nvSpPr>
          <p:cNvPr id="4" name="Speech Bubble: Rectangle with Corners Rounded 3">
            <a:extLst>
              <a:ext uri="{FF2B5EF4-FFF2-40B4-BE49-F238E27FC236}">
                <a16:creationId xmlns:a16="http://schemas.microsoft.com/office/drawing/2014/main" id="{945E5836-79A9-B1E9-B575-25A63EBCCB8A}"/>
              </a:ext>
            </a:extLst>
          </p:cNvPr>
          <p:cNvSpPr/>
          <p:nvPr/>
        </p:nvSpPr>
        <p:spPr>
          <a:xfrm>
            <a:off x="273934" y="5481688"/>
            <a:ext cx="11644132" cy="914401"/>
          </a:xfrm>
          <a:prstGeom prst="wedgeRoundRectCallout">
            <a:avLst>
              <a:gd name="adj1" fmla="val -36645"/>
              <a:gd name="adj2" fmla="val 78234"/>
              <a:gd name="adj3" fmla="val 16667"/>
            </a:avLst>
          </a:prstGeom>
          <a:solidFill>
            <a:srgbClr val="682684"/>
          </a:solidFill>
          <a:ln>
            <a:solidFill>
              <a:srgbClr val="6826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DDD1E8"/>
                </a:solidFill>
              </a:rPr>
              <a:t>The better we get at getting better, the faster we will get better.</a:t>
            </a:r>
          </a:p>
          <a:p>
            <a:pPr algn="ctr"/>
            <a:r>
              <a:rPr lang="en-GB" dirty="0">
                <a:solidFill>
                  <a:srgbClr val="DDD1E8"/>
                </a:solidFill>
              </a:rPr>
              <a:t>Doug </a:t>
            </a:r>
            <a:r>
              <a:rPr lang="en-GB" dirty="0" err="1">
                <a:solidFill>
                  <a:srgbClr val="DDD1E8"/>
                </a:solidFill>
              </a:rPr>
              <a:t>Englebart</a:t>
            </a:r>
            <a:r>
              <a:rPr lang="en-GB" dirty="0">
                <a:solidFill>
                  <a:srgbClr val="DDD1E8"/>
                </a:solidFill>
              </a:rPr>
              <a:t>, inventor and pioneer of the computer mouse, hyperlinks and early Graphical User Interfaces</a:t>
            </a:r>
          </a:p>
        </p:txBody>
      </p:sp>
      <p:pic>
        <p:nvPicPr>
          <p:cNvPr id="8" name="Picture 7">
            <a:extLst>
              <a:ext uri="{FF2B5EF4-FFF2-40B4-BE49-F238E27FC236}">
                <a16:creationId xmlns:a16="http://schemas.microsoft.com/office/drawing/2014/main" id="{92EE17DB-F4CC-2E81-EF28-D54347F9BC12}"/>
              </a:ext>
            </a:extLst>
          </p:cNvPr>
          <p:cNvPicPr>
            <a:picLocks noChangeAspect="1"/>
          </p:cNvPicPr>
          <p:nvPr/>
        </p:nvPicPr>
        <p:blipFill>
          <a:blip r:embed="rId3"/>
          <a:stretch>
            <a:fillRect/>
          </a:stretch>
        </p:blipFill>
        <p:spPr>
          <a:xfrm>
            <a:off x="2856029" y="1030147"/>
            <a:ext cx="6137500" cy="4298466"/>
          </a:xfrm>
          <a:prstGeom prst="rect">
            <a:avLst/>
          </a:prstGeom>
        </p:spPr>
      </p:pic>
    </p:spTree>
    <p:extLst>
      <p:ext uri="{BB962C8B-B14F-4D97-AF65-F5344CB8AC3E}">
        <p14:creationId xmlns:p14="http://schemas.microsoft.com/office/powerpoint/2010/main" val="382036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red circle with white background&#10;&#10;Description automatically generated with medium confidence">
            <a:extLst>
              <a:ext uri="{FF2B5EF4-FFF2-40B4-BE49-F238E27FC236}">
                <a16:creationId xmlns:a16="http://schemas.microsoft.com/office/drawing/2014/main" id="{1D5D3927-8954-E6A7-F0D7-5E381CFC2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30" y="1080938"/>
            <a:ext cx="1342897" cy="895265"/>
          </a:xfrm>
          <a:prstGeom prst="rect">
            <a:avLst/>
          </a:prstGeom>
        </p:spPr>
      </p:pic>
      <p:pic>
        <p:nvPicPr>
          <p:cNvPr id="39" name="Picture 38">
            <a:extLst>
              <a:ext uri="{FF2B5EF4-FFF2-40B4-BE49-F238E27FC236}">
                <a16:creationId xmlns:a16="http://schemas.microsoft.com/office/drawing/2014/main" id="{D2F8BFF0-D315-03CB-AD05-B2DABC59E0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82833" y="2301240"/>
            <a:ext cx="1190770" cy="900000"/>
          </a:xfrm>
          <a:prstGeom prst="rect">
            <a:avLst/>
          </a:prstGeom>
        </p:spPr>
      </p:pic>
      <p:pic>
        <p:nvPicPr>
          <p:cNvPr id="40" name="Picture 39">
            <a:extLst>
              <a:ext uri="{FF2B5EF4-FFF2-40B4-BE49-F238E27FC236}">
                <a16:creationId xmlns:a16="http://schemas.microsoft.com/office/drawing/2014/main" id="{2F60A887-47BB-8DBE-41B3-C706C3B2640E}"/>
              </a:ext>
            </a:extLst>
          </p:cNvPr>
          <p:cNvPicPr>
            <a:picLocks noChangeAspect="1"/>
          </p:cNvPicPr>
          <p:nvPr/>
        </p:nvPicPr>
        <p:blipFill>
          <a:blip r:embed="rId5"/>
          <a:stretch>
            <a:fillRect/>
          </a:stretch>
        </p:blipFill>
        <p:spPr>
          <a:xfrm>
            <a:off x="10484236" y="5032989"/>
            <a:ext cx="1500000" cy="900000"/>
          </a:xfrm>
          <a:prstGeom prst="rect">
            <a:avLst/>
          </a:prstGeom>
        </p:spPr>
      </p:pic>
      <p:grpSp>
        <p:nvGrpSpPr>
          <p:cNvPr id="43" name="Group 42">
            <a:extLst>
              <a:ext uri="{FF2B5EF4-FFF2-40B4-BE49-F238E27FC236}">
                <a16:creationId xmlns:a16="http://schemas.microsoft.com/office/drawing/2014/main" id="{4D5AD8E0-5BEF-F6F3-052B-393E6F41CB28}"/>
              </a:ext>
            </a:extLst>
          </p:cNvPr>
          <p:cNvGrpSpPr/>
          <p:nvPr/>
        </p:nvGrpSpPr>
        <p:grpSpPr>
          <a:xfrm>
            <a:off x="2395603" y="-31949"/>
            <a:ext cx="3512507" cy="1622754"/>
            <a:chOff x="2395603" y="-31949"/>
            <a:chExt cx="3512507" cy="1622754"/>
          </a:xfrm>
        </p:grpSpPr>
        <p:sp>
          <p:nvSpPr>
            <p:cNvPr id="27" name="Speech Bubble: Rectangle with Corners Rounded 26">
              <a:extLst>
                <a:ext uri="{FF2B5EF4-FFF2-40B4-BE49-F238E27FC236}">
                  <a16:creationId xmlns:a16="http://schemas.microsoft.com/office/drawing/2014/main" id="{12D75255-7B9B-31F5-1899-F6F586CCA99A}"/>
                </a:ext>
              </a:extLst>
            </p:cNvPr>
            <p:cNvSpPr/>
            <p:nvPr/>
          </p:nvSpPr>
          <p:spPr>
            <a:xfrm>
              <a:off x="2395603" y="122299"/>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t>八</a:t>
              </a:r>
              <a:endParaRPr lang="en-GB" altLang="ja-JP" sz="4000" dirty="0"/>
            </a:p>
            <a:p>
              <a:pPr algn="ctr"/>
              <a:r>
                <a:rPr lang="en-GB" sz="4000" dirty="0" err="1"/>
                <a:t>hachi</a:t>
              </a:r>
              <a:endParaRPr lang="en-GB" sz="4000" dirty="0"/>
            </a:p>
          </p:txBody>
        </p:sp>
        <p:grpSp>
          <p:nvGrpSpPr>
            <p:cNvPr id="12" name="Group 11">
              <a:extLst>
                <a:ext uri="{FF2B5EF4-FFF2-40B4-BE49-F238E27FC236}">
                  <a16:creationId xmlns:a16="http://schemas.microsoft.com/office/drawing/2014/main" id="{18AE5B4A-BCE5-8FA4-34E0-03EDA296E0C8}"/>
                </a:ext>
              </a:extLst>
            </p:cNvPr>
            <p:cNvGrpSpPr/>
            <p:nvPr/>
          </p:nvGrpSpPr>
          <p:grpSpPr>
            <a:xfrm>
              <a:off x="4993710" y="-31949"/>
              <a:ext cx="914400" cy="914400"/>
              <a:chOff x="1167008" y="998384"/>
              <a:chExt cx="914400" cy="914400"/>
            </a:xfrm>
          </p:grpSpPr>
          <p:pic>
            <p:nvPicPr>
              <p:cNvPr id="10" name="Graphic 9" descr="Magnifying glass outline">
                <a:extLst>
                  <a:ext uri="{FF2B5EF4-FFF2-40B4-BE49-F238E27FC236}">
                    <a16:creationId xmlns:a16="http://schemas.microsoft.com/office/drawing/2014/main" id="{C094ACB3-DFD1-0C66-D864-FC4EC02BC9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11" name="TextBox 10">
                <a:extLst>
                  <a:ext uri="{FF2B5EF4-FFF2-40B4-BE49-F238E27FC236}">
                    <a16:creationId xmlns:a16="http://schemas.microsoft.com/office/drawing/2014/main" id="{8AEE520D-FBE7-5C57-F9D1-58768C4F53FA}"/>
                  </a:ext>
                </a:extLst>
              </p:cNvPr>
              <p:cNvSpPr txBox="1"/>
              <p:nvPr/>
            </p:nvSpPr>
            <p:spPr>
              <a:xfrm>
                <a:off x="1327759" y="1182046"/>
                <a:ext cx="375781" cy="369332"/>
              </a:xfrm>
              <a:prstGeom prst="rect">
                <a:avLst/>
              </a:prstGeom>
              <a:noFill/>
            </p:spPr>
            <p:txBody>
              <a:bodyPr wrap="square" rtlCol="0">
                <a:spAutoFit/>
              </a:bodyPr>
              <a:lstStyle/>
              <a:p>
                <a:r>
                  <a:rPr lang="en-GB" dirty="0"/>
                  <a:t>A</a:t>
                </a:r>
              </a:p>
            </p:txBody>
          </p:sp>
        </p:grpSp>
      </p:grpSp>
      <p:grpSp>
        <p:nvGrpSpPr>
          <p:cNvPr id="44" name="Group 43">
            <a:extLst>
              <a:ext uri="{FF2B5EF4-FFF2-40B4-BE49-F238E27FC236}">
                <a16:creationId xmlns:a16="http://schemas.microsoft.com/office/drawing/2014/main" id="{C43A75E0-5B67-7472-036F-908D27D67ACD}"/>
              </a:ext>
            </a:extLst>
          </p:cNvPr>
          <p:cNvGrpSpPr/>
          <p:nvPr/>
        </p:nvGrpSpPr>
        <p:grpSpPr>
          <a:xfrm>
            <a:off x="2518776" y="2117578"/>
            <a:ext cx="3520858" cy="1603785"/>
            <a:chOff x="2548003" y="2479092"/>
            <a:chExt cx="3520858" cy="1603785"/>
          </a:xfrm>
        </p:grpSpPr>
        <p:sp>
          <p:nvSpPr>
            <p:cNvPr id="34" name="Speech Bubble: Rectangle with Corners Rounded 33">
              <a:extLst>
                <a:ext uri="{FF2B5EF4-FFF2-40B4-BE49-F238E27FC236}">
                  <a16:creationId xmlns:a16="http://schemas.microsoft.com/office/drawing/2014/main" id="{539075EF-E3A4-0972-3C35-E1C1C6567AC3}"/>
                </a:ext>
              </a:extLst>
            </p:cNvPr>
            <p:cNvSpPr/>
            <p:nvPr/>
          </p:nvSpPr>
          <p:spPr>
            <a:xfrm>
              <a:off x="2548003" y="2614371"/>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t>shmona</a:t>
              </a:r>
              <a:r>
                <a:rPr lang="en-GB" sz="4000" dirty="0"/>
                <a:t> </a:t>
              </a:r>
              <a:r>
                <a:rPr lang="he-IL" sz="4000" dirty="0">
                  <a:effectLst/>
                </a:rPr>
                <a:t>שְׁמוֹנָה</a:t>
              </a:r>
              <a:r>
                <a:rPr lang="he-IL" sz="4000" dirty="0"/>
                <a:t>‎</a:t>
              </a:r>
              <a:endParaRPr lang="en-GB" sz="4000" dirty="0"/>
            </a:p>
          </p:txBody>
        </p:sp>
        <p:grpSp>
          <p:nvGrpSpPr>
            <p:cNvPr id="18" name="Group 17">
              <a:extLst>
                <a:ext uri="{FF2B5EF4-FFF2-40B4-BE49-F238E27FC236}">
                  <a16:creationId xmlns:a16="http://schemas.microsoft.com/office/drawing/2014/main" id="{D3E5745F-5ECA-7C37-EF33-46DDA78939D0}"/>
                </a:ext>
              </a:extLst>
            </p:cNvPr>
            <p:cNvGrpSpPr/>
            <p:nvPr/>
          </p:nvGrpSpPr>
          <p:grpSpPr>
            <a:xfrm>
              <a:off x="5154461" y="2479092"/>
              <a:ext cx="914400" cy="914400"/>
              <a:chOff x="1167008" y="998384"/>
              <a:chExt cx="914400" cy="914400"/>
            </a:xfrm>
          </p:grpSpPr>
          <p:pic>
            <p:nvPicPr>
              <p:cNvPr id="19" name="Graphic 18" descr="Magnifying glass outline">
                <a:extLst>
                  <a:ext uri="{FF2B5EF4-FFF2-40B4-BE49-F238E27FC236}">
                    <a16:creationId xmlns:a16="http://schemas.microsoft.com/office/drawing/2014/main" id="{4BA7B3F6-5A6A-00D1-AA8C-0A9BEB96E0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20" name="TextBox 19">
                <a:extLst>
                  <a:ext uri="{FF2B5EF4-FFF2-40B4-BE49-F238E27FC236}">
                    <a16:creationId xmlns:a16="http://schemas.microsoft.com/office/drawing/2014/main" id="{D792D796-68F6-6133-FF75-87A55DE9FE7B}"/>
                  </a:ext>
                </a:extLst>
              </p:cNvPr>
              <p:cNvSpPr txBox="1"/>
              <p:nvPr/>
            </p:nvSpPr>
            <p:spPr>
              <a:xfrm>
                <a:off x="1327759" y="1182046"/>
                <a:ext cx="375781" cy="369332"/>
              </a:xfrm>
              <a:prstGeom prst="rect">
                <a:avLst/>
              </a:prstGeom>
              <a:noFill/>
            </p:spPr>
            <p:txBody>
              <a:bodyPr wrap="square" rtlCol="0">
                <a:spAutoFit/>
              </a:bodyPr>
              <a:lstStyle/>
              <a:p>
                <a:r>
                  <a:rPr lang="en-GB" dirty="0"/>
                  <a:t>C</a:t>
                </a:r>
              </a:p>
            </p:txBody>
          </p:sp>
        </p:grpSp>
      </p:grpSp>
      <p:grpSp>
        <p:nvGrpSpPr>
          <p:cNvPr id="45" name="Group 44">
            <a:extLst>
              <a:ext uri="{FF2B5EF4-FFF2-40B4-BE49-F238E27FC236}">
                <a16:creationId xmlns:a16="http://schemas.microsoft.com/office/drawing/2014/main" id="{90DA01C4-2D85-3857-5E0E-2E5D1B9B7778}"/>
              </a:ext>
            </a:extLst>
          </p:cNvPr>
          <p:cNvGrpSpPr/>
          <p:nvPr/>
        </p:nvGrpSpPr>
        <p:grpSpPr>
          <a:xfrm>
            <a:off x="2452046" y="4248136"/>
            <a:ext cx="3502069" cy="1684853"/>
            <a:chOff x="2700403" y="4593648"/>
            <a:chExt cx="3502069" cy="1684853"/>
          </a:xfrm>
        </p:grpSpPr>
        <p:sp>
          <p:nvSpPr>
            <p:cNvPr id="35" name="Speech Bubble: Rectangle with Corners Rounded 34">
              <a:extLst>
                <a:ext uri="{FF2B5EF4-FFF2-40B4-BE49-F238E27FC236}">
                  <a16:creationId xmlns:a16="http://schemas.microsoft.com/office/drawing/2014/main" id="{2EDBDD81-0CA2-4298-1E6F-F6E574CB9CE5}"/>
                </a:ext>
              </a:extLst>
            </p:cNvPr>
            <p:cNvSpPr/>
            <p:nvPr/>
          </p:nvSpPr>
          <p:spPr>
            <a:xfrm>
              <a:off x="2700403" y="4809995"/>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4000" dirty="0" err="1"/>
                <a:t>huit</a:t>
              </a:r>
              <a:endParaRPr lang="en-GB" sz="4000" dirty="0"/>
            </a:p>
          </p:txBody>
        </p:sp>
        <p:grpSp>
          <p:nvGrpSpPr>
            <p:cNvPr id="24" name="Group 23">
              <a:extLst>
                <a:ext uri="{FF2B5EF4-FFF2-40B4-BE49-F238E27FC236}">
                  <a16:creationId xmlns:a16="http://schemas.microsoft.com/office/drawing/2014/main" id="{4F6B988F-394B-92D8-44AD-23F892C2CFD4}"/>
                </a:ext>
              </a:extLst>
            </p:cNvPr>
            <p:cNvGrpSpPr/>
            <p:nvPr/>
          </p:nvGrpSpPr>
          <p:grpSpPr>
            <a:xfrm>
              <a:off x="5288072" y="4593648"/>
              <a:ext cx="914400" cy="914400"/>
              <a:chOff x="1167008" y="998384"/>
              <a:chExt cx="914400" cy="914400"/>
            </a:xfrm>
          </p:grpSpPr>
          <p:pic>
            <p:nvPicPr>
              <p:cNvPr id="25" name="Graphic 24" descr="Magnifying glass outline">
                <a:extLst>
                  <a:ext uri="{FF2B5EF4-FFF2-40B4-BE49-F238E27FC236}">
                    <a16:creationId xmlns:a16="http://schemas.microsoft.com/office/drawing/2014/main" id="{7B8BC235-58CA-AEF8-24C7-F48C5ECBB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26" name="TextBox 25">
                <a:extLst>
                  <a:ext uri="{FF2B5EF4-FFF2-40B4-BE49-F238E27FC236}">
                    <a16:creationId xmlns:a16="http://schemas.microsoft.com/office/drawing/2014/main" id="{DA0F7EA0-4E9D-AC6F-3225-58784543C77F}"/>
                  </a:ext>
                </a:extLst>
              </p:cNvPr>
              <p:cNvSpPr txBox="1"/>
              <p:nvPr/>
            </p:nvSpPr>
            <p:spPr>
              <a:xfrm>
                <a:off x="1327759" y="1182046"/>
                <a:ext cx="375781" cy="369332"/>
              </a:xfrm>
              <a:prstGeom prst="rect">
                <a:avLst/>
              </a:prstGeom>
              <a:noFill/>
            </p:spPr>
            <p:txBody>
              <a:bodyPr wrap="square" rtlCol="0">
                <a:spAutoFit/>
              </a:bodyPr>
              <a:lstStyle/>
              <a:p>
                <a:r>
                  <a:rPr lang="en-GB" dirty="0"/>
                  <a:t>E</a:t>
                </a:r>
              </a:p>
            </p:txBody>
          </p:sp>
        </p:grpSp>
      </p:grpSp>
      <p:grpSp>
        <p:nvGrpSpPr>
          <p:cNvPr id="46" name="Group 45">
            <a:extLst>
              <a:ext uri="{FF2B5EF4-FFF2-40B4-BE49-F238E27FC236}">
                <a16:creationId xmlns:a16="http://schemas.microsoft.com/office/drawing/2014/main" id="{C4E42A91-0607-C0D1-FB8A-81E5E965419E}"/>
              </a:ext>
            </a:extLst>
          </p:cNvPr>
          <p:cNvGrpSpPr/>
          <p:nvPr/>
        </p:nvGrpSpPr>
        <p:grpSpPr>
          <a:xfrm>
            <a:off x="7049024" y="786931"/>
            <a:ext cx="3547946" cy="1630633"/>
            <a:chOff x="7049024" y="1607875"/>
            <a:chExt cx="3547946" cy="1630633"/>
          </a:xfrm>
        </p:grpSpPr>
        <p:sp>
          <p:nvSpPr>
            <p:cNvPr id="33" name="Speech Bubble: Rectangle with Corners Rounded 32">
              <a:extLst>
                <a:ext uri="{FF2B5EF4-FFF2-40B4-BE49-F238E27FC236}">
                  <a16:creationId xmlns:a16="http://schemas.microsoft.com/office/drawing/2014/main" id="{796417B6-2183-C9C0-89FB-11F047B9A98C}"/>
                </a:ext>
              </a:extLst>
            </p:cNvPr>
            <p:cNvSpPr/>
            <p:nvPr/>
          </p:nvSpPr>
          <p:spPr>
            <a:xfrm flipH="1">
              <a:off x="7049024" y="1770002"/>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4000" dirty="0" err="1"/>
                <a:t>otte</a:t>
              </a:r>
              <a:endParaRPr lang="en-GB" sz="4000" dirty="0"/>
            </a:p>
          </p:txBody>
        </p:sp>
        <p:grpSp>
          <p:nvGrpSpPr>
            <p:cNvPr id="15" name="Group 14">
              <a:extLst>
                <a:ext uri="{FF2B5EF4-FFF2-40B4-BE49-F238E27FC236}">
                  <a16:creationId xmlns:a16="http://schemas.microsoft.com/office/drawing/2014/main" id="{D55E8FBA-4F4F-F74A-0B4A-4075C407DABE}"/>
                </a:ext>
              </a:extLst>
            </p:cNvPr>
            <p:cNvGrpSpPr/>
            <p:nvPr/>
          </p:nvGrpSpPr>
          <p:grpSpPr>
            <a:xfrm>
              <a:off x="9682570" y="1607875"/>
              <a:ext cx="914400" cy="914400"/>
              <a:chOff x="1167008" y="998384"/>
              <a:chExt cx="914400" cy="914400"/>
            </a:xfrm>
          </p:grpSpPr>
          <p:pic>
            <p:nvPicPr>
              <p:cNvPr id="16" name="Graphic 15" descr="Magnifying glass outline">
                <a:extLst>
                  <a:ext uri="{FF2B5EF4-FFF2-40B4-BE49-F238E27FC236}">
                    <a16:creationId xmlns:a16="http://schemas.microsoft.com/office/drawing/2014/main" id="{DB55F6F5-3CEE-8CE3-8061-FACE259233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17" name="TextBox 16">
                <a:extLst>
                  <a:ext uri="{FF2B5EF4-FFF2-40B4-BE49-F238E27FC236}">
                    <a16:creationId xmlns:a16="http://schemas.microsoft.com/office/drawing/2014/main" id="{BC4B5F32-2650-EFEF-315C-625A565738B2}"/>
                  </a:ext>
                </a:extLst>
              </p:cNvPr>
              <p:cNvSpPr txBox="1"/>
              <p:nvPr/>
            </p:nvSpPr>
            <p:spPr>
              <a:xfrm>
                <a:off x="1327759" y="1182046"/>
                <a:ext cx="375781" cy="369332"/>
              </a:xfrm>
              <a:prstGeom prst="rect">
                <a:avLst/>
              </a:prstGeom>
              <a:noFill/>
            </p:spPr>
            <p:txBody>
              <a:bodyPr wrap="square" rtlCol="0">
                <a:spAutoFit/>
              </a:bodyPr>
              <a:lstStyle/>
              <a:p>
                <a:r>
                  <a:rPr lang="en-GB" dirty="0"/>
                  <a:t>B</a:t>
                </a:r>
              </a:p>
            </p:txBody>
          </p:sp>
        </p:grpSp>
      </p:grpSp>
      <p:grpSp>
        <p:nvGrpSpPr>
          <p:cNvPr id="47" name="Group 46">
            <a:extLst>
              <a:ext uri="{FF2B5EF4-FFF2-40B4-BE49-F238E27FC236}">
                <a16:creationId xmlns:a16="http://schemas.microsoft.com/office/drawing/2014/main" id="{2A480CE7-9A0B-F632-D697-FA6CE831BD9E}"/>
              </a:ext>
            </a:extLst>
          </p:cNvPr>
          <p:cNvGrpSpPr/>
          <p:nvPr/>
        </p:nvGrpSpPr>
        <p:grpSpPr>
          <a:xfrm>
            <a:off x="7168541" y="3301948"/>
            <a:ext cx="3549514" cy="1583020"/>
            <a:chOff x="7156015" y="4241796"/>
            <a:chExt cx="3549514" cy="1583020"/>
          </a:xfrm>
        </p:grpSpPr>
        <p:sp>
          <p:nvSpPr>
            <p:cNvPr id="32" name="Speech Bubble: Rectangle with Corners Rounded 31">
              <a:extLst>
                <a:ext uri="{FF2B5EF4-FFF2-40B4-BE49-F238E27FC236}">
                  <a16:creationId xmlns:a16="http://schemas.microsoft.com/office/drawing/2014/main" id="{E7A4ED2D-EE81-651C-9D82-FE7847919E58}"/>
                </a:ext>
              </a:extLst>
            </p:cNvPr>
            <p:cNvSpPr/>
            <p:nvPr/>
          </p:nvSpPr>
          <p:spPr>
            <a:xfrm flipH="1">
              <a:off x="7156015" y="4356310"/>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t>acht</a:t>
              </a:r>
              <a:endParaRPr lang="en-GB" sz="4000" dirty="0"/>
            </a:p>
          </p:txBody>
        </p:sp>
        <p:grpSp>
          <p:nvGrpSpPr>
            <p:cNvPr id="21" name="Group 20">
              <a:extLst>
                <a:ext uri="{FF2B5EF4-FFF2-40B4-BE49-F238E27FC236}">
                  <a16:creationId xmlns:a16="http://schemas.microsoft.com/office/drawing/2014/main" id="{EAFB80F2-A3CF-8C45-BF22-64412B696F60}"/>
                </a:ext>
              </a:extLst>
            </p:cNvPr>
            <p:cNvGrpSpPr/>
            <p:nvPr/>
          </p:nvGrpSpPr>
          <p:grpSpPr>
            <a:xfrm>
              <a:off x="9791129" y="4241796"/>
              <a:ext cx="914400" cy="914400"/>
              <a:chOff x="1167008" y="998384"/>
              <a:chExt cx="914400" cy="914400"/>
            </a:xfrm>
          </p:grpSpPr>
          <p:pic>
            <p:nvPicPr>
              <p:cNvPr id="22" name="Graphic 21" descr="Magnifying glass outline">
                <a:extLst>
                  <a:ext uri="{FF2B5EF4-FFF2-40B4-BE49-F238E27FC236}">
                    <a16:creationId xmlns:a16="http://schemas.microsoft.com/office/drawing/2014/main" id="{19B07C3D-61C3-E4A1-BEF7-537D5D943D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23" name="TextBox 22">
                <a:extLst>
                  <a:ext uri="{FF2B5EF4-FFF2-40B4-BE49-F238E27FC236}">
                    <a16:creationId xmlns:a16="http://schemas.microsoft.com/office/drawing/2014/main" id="{9DE182CB-04F6-CD16-7286-85269B3EF36B}"/>
                  </a:ext>
                </a:extLst>
              </p:cNvPr>
              <p:cNvSpPr txBox="1"/>
              <p:nvPr/>
            </p:nvSpPr>
            <p:spPr>
              <a:xfrm>
                <a:off x="1327759" y="1182046"/>
                <a:ext cx="375781" cy="369332"/>
              </a:xfrm>
              <a:prstGeom prst="rect">
                <a:avLst/>
              </a:prstGeom>
              <a:noFill/>
            </p:spPr>
            <p:txBody>
              <a:bodyPr wrap="square" rtlCol="0">
                <a:spAutoFit/>
              </a:bodyPr>
              <a:lstStyle/>
              <a:p>
                <a:r>
                  <a:rPr lang="en-GB" dirty="0"/>
                  <a:t>D</a:t>
                </a:r>
              </a:p>
            </p:txBody>
          </p:sp>
        </p:grpSp>
      </p:grpSp>
      <p:pic>
        <p:nvPicPr>
          <p:cNvPr id="41" name="Picture 40">
            <a:extLst>
              <a:ext uri="{FF2B5EF4-FFF2-40B4-BE49-F238E27FC236}">
                <a16:creationId xmlns:a16="http://schemas.microsoft.com/office/drawing/2014/main" id="{99B92DDA-EDD2-85F9-8A21-E022E50F0762}"/>
              </a:ext>
            </a:extLst>
          </p:cNvPr>
          <p:cNvPicPr>
            <a:picLocks noChangeAspect="1"/>
          </p:cNvPicPr>
          <p:nvPr/>
        </p:nvPicPr>
        <p:blipFill>
          <a:blip r:embed="rId8"/>
          <a:stretch>
            <a:fillRect/>
          </a:stretch>
        </p:blipFill>
        <p:spPr>
          <a:xfrm>
            <a:off x="1158490" y="3909995"/>
            <a:ext cx="1237113" cy="900000"/>
          </a:xfrm>
          <a:prstGeom prst="rect">
            <a:avLst/>
          </a:prstGeom>
        </p:spPr>
      </p:pic>
      <p:pic>
        <p:nvPicPr>
          <p:cNvPr id="42" name="Picture 41">
            <a:extLst>
              <a:ext uri="{FF2B5EF4-FFF2-40B4-BE49-F238E27FC236}">
                <a16:creationId xmlns:a16="http://schemas.microsoft.com/office/drawing/2014/main" id="{7061BA05-723A-9CDD-CA78-D8CAA5B7DD12}"/>
              </a:ext>
            </a:extLst>
          </p:cNvPr>
          <p:cNvPicPr>
            <a:picLocks noChangeAspect="1"/>
          </p:cNvPicPr>
          <p:nvPr/>
        </p:nvPicPr>
        <p:blipFill>
          <a:blip r:embed="rId9"/>
          <a:stretch>
            <a:fillRect/>
          </a:stretch>
        </p:blipFill>
        <p:spPr>
          <a:xfrm>
            <a:off x="1102046" y="5863791"/>
            <a:ext cx="1350000" cy="900000"/>
          </a:xfrm>
          <a:prstGeom prst="rect">
            <a:avLst/>
          </a:prstGeom>
        </p:spPr>
      </p:pic>
      <p:sp>
        <p:nvSpPr>
          <p:cNvPr id="48" name="Rectangle 47">
            <a:extLst>
              <a:ext uri="{FF2B5EF4-FFF2-40B4-BE49-F238E27FC236}">
                <a16:creationId xmlns:a16="http://schemas.microsoft.com/office/drawing/2014/main" id="{D3DDDD69-8AFB-1A82-B781-D25421DFCF8D}"/>
              </a:ext>
            </a:extLst>
          </p:cNvPr>
          <p:cNvSpPr/>
          <p:nvPr/>
        </p:nvSpPr>
        <p:spPr>
          <a:xfrm>
            <a:off x="5903935" y="5088229"/>
            <a:ext cx="2035065" cy="1641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t>8</a:t>
            </a:r>
          </a:p>
        </p:txBody>
      </p:sp>
      <p:sp>
        <p:nvSpPr>
          <p:cNvPr id="49" name="Rectangle: Rounded Corners 48">
            <a:extLst>
              <a:ext uri="{FF2B5EF4-FFF2-40B4-BE49-F238E27FC236}">
                <a16:creationId xmlns:a16="http://schemas.microsoft.com/office/drawing/2014/main" id="{DCEAA9D0-B3F7-E6F8-9A55-62376AC1F368}"/>
              </a:ext>
            </a:extLst>
          </p:cNvPr>
          <p:cNvSpPr/>
          <p:nvPr/>
        </p:nvSpPr>
        <p:spPr>
          <a:xfrm>
            <a:off x="5908110" y="5032989"/>
            <a:ext cx="2083495" cy="17308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rPr>
              <a:t>Reveal answer?</a:t>
            </a:r>
          </a:p>
        </p:txBody>
      </p:sp>
    </p:spTree>
    <p:extLst>
      <p:ext uri="{BB962C8B-B14F-4D97-AF65-F5344CB8AC3E}">
        <p14:creationId xmlns:p14="http://schemas.microsoft.com/office/powerpoint/2010/main" val="36065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D5D3927-8954-E6A7-F0D7-5E381CFC26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2330" y="1125701"/>
            <a:ext cx="1342897" cy="805738"/>
          </a:xfrm>
          <a:prstGeom prst="rect">
            <a:avLst/>
          </a:prstGeom>
        </p:spPr>
      </p:pic>
      <p:pic>
        <p:nvPicPr>
          <p:cNvPr id="40" name="Picture 39">
            <a:extLst>
              <a:ext uri="{FF2B5EF4-FFF2-40B4-BE49-F238E27FC236}">
                <a16:creationId xmlns:a16="http://schemas.microsoft.com/office/drawing/2014/main" id="{2F60A887-47BB-8DBE-41B3-C706C3B264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58814" y="5032989"/>
            <a:ext cx="1350844" cy="900000"/>
          </a:xfrm>
          <a:prstGeom prst="rect">
            <a:avLst/>
          </a:prstGeom>
        </p:spPr>
      </p:pic>
      <p:grpSp>
        <p:nvGrpSpPr>
          <p:cNvPr id="43" name="Group 42">
            <a:extLst>
              <a:ext uri="{FF2B5EF4-FFF2-40B4-BE49-F238E27FC236}">
                <a16:creationId xmlns:a16="http://schemas.microsoft.com/office/drawing/2014/main" id="{4D5AD8E0-5BEF-F6F3-052B-393E6F41CB28}"/>
              </a:ext>
            </a:extLst>
          </p:cNvPr>
          <p:cNvGrpSpPr/>
          <p:nvPr/>
        </p:nvGrpSpPr>
        <p:grpSpPr>
          <a:xfrm>
            <a:off x="2395603" y="-31949"/>
            <a:ext cx="3512507" cy="1622754"/>
            <a:chOff x="2395603" y="-31949"/>
            <a:chExt cx="3512507" cy="1622754"/>
          </a:xfrm>
        </p:grpSpPr>
        <p:sp>
          <p:nvSpPr>
            <p:cNvPr id="27" name="Speech Bubble: Rectangle with Corners Rounded 26">
              <a:extLst>
                <a:ext uri="{FF2B5EF4-FFF2-40B4-BE49-F238E27FC236}">
                  <a16:creationId xmlns:a16="http://schemas.microsoft.com/office/drawing/2014/main" id="{12D75255-7B9B-31F5-1899-F6F586CCA99A}"/>
                </a:ext>
              </a:extLst>
            </p:cNvPr>
            <p:cNvSpPr/>
            <p:nvPr/>
          </p:nvSpPr>
          <p:spPr>
            <a:xfrm>
              <a:off x="2395603" y="122299"/>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t>dau</a:t>
              </a:r>
              <a:r>
                <a:rPr lang="en-GB" sz="4000" dirty="0"/>
                <a:t> </a:t>
              </a:r>
              <a:r>
                <a:rPr lang="en-GB" sz="4000" dirty="0" err="1"/>
                <a:t>ddeg</a:t>
              </a:r>
              <a:r>
                <a:rPr lang="en-GB" sz="4000" dirty="0"/>
                <a:t> </a:t>
              </a:r>
              <a:r>
                <a:rPr lang="en-GB" sz="4000" dirty="0" err="1"/>
                <a:t>pedwar</a:t>
              </a:r>
              <a:endParaRPr lang="en-GB" sz="4000" dirty="0"/>
            </a:p>
          </p:txBody>
        </p:sp>
        <p:grpSp>
          <p:nvGrpSpPr>
            <p:cNvPr id="12" name="Group 11">
              <a:extLst>
                <a:ext uri="{FF2B5EF4-FFF2-40B4-BE49-F238E27FC236}">
                  <a16:creationId xmlns:a16="http://schemas.microsoft.com/office/drawing/2014/main" id="{18AE5B4A-BCE5-8FA4-34E0-03EDA296E0C8}"/>
                </a:ext>
              </a:extLst>
            </p:cNvPr>
            <p:cNvGrpSpPr/>
            <p:nvPr/>
          </p:nvGrpSpPr>
          <p:grpSpPr>
            <a:xfrm>
              <a:off x="4993710" y="-31949"/>
              <a:ext cx="914400" cy="914400"/>
              <a:chOff x="1167008" y="998384"/>
              <a:chExt cx="914400" cy="914400"/>
            </a:xfrm>
          </p:grpSpPr>
          <p:pic>
            <p:nvPicPr>
              <p:cNvPr id="10" name="Graphic 9" descr="Magnifying glass outline">
                <a:extLst>
                  <a:ext uri="{FF2B5EF4-FFF2-40B4-BE49-F238E27FC236}">
                    <a16:creationId xmlns:a16="http://schemas.microsoft.com/office/drawing/2014/main" id="{C094ACB3-DFD1-0C66-D864-FC4EC02BC9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008" y="998384"/>
                <a:ext cx="914400" cy="914400"/>
              </a:xfrm>
              <a:prstGeom prst="rect">
                <a:avLst/>
              </a:prstGeom>
            </p:spPr>
          </p:pic>
          <p:sp>
            <p:nvSpPr>
              <p:cNvPr id="11" name="TextBox 10">
                <a:extLst>
                  <a:ext uri="{FF2B5EF4-FFF2-40B4-BE49-F238E27FC236}">
                    <a16:creationId xmlns:a16="http://schemas.microsoft.com/office/drawing/2014/main" id="{8AEE520D-FBE7-5C57-F9D1-58768C4F53FA}"/>
                  </a:ext>
                </a:extLst>
              </p:cNvPr>
              <p:cNvSpPr txBox="1"/>
              <p:nvPr/>
            </p:nvSpPr>
            <p:spPr>
              <a:xfrm>
                <a:off x="1327759" y="1182046"/>
                <a:ext cx="375781" cy="369332"/>
              </a:xfrm>
              <a:prstGeom prst="rect">
                <a:avLst/>
              </a:prstGeom>
              <a:noFill/>
            </p:spPr>
            <p:txBody>
              <a:bodyPr wrap="square" rtlCol="0">
                <a:spAutoFit/>
              </a:bodyPr>
              <a:lstStyle/>
              <a:p>
                <a:r>
                  <a:rPr lang="en-GB" dirty="0"/>
                  <a:t>A</a:t>
                </a:r>
              </a:p>
            </p:txBody>
          </p:sp>
        </p:grpSp>
      </p:grpSp>
      <p:grpSp>
        <p:nvGrpSpPr>
          <p:cNvPr id="44" name="Group 43">
            <a:extLst>
              <a:ext uri="{FF2B5EF4-FFF2-40B4-BE49-F238E27FC236}">
                <a16:creationId xmlns:a16="http://schemas.microsoft.com/office/drawing/2014/main" id="{C43A75E0-5B67-7472-036F-908D27D67ACD}"/>
              </a:ext>
            </a:extLst>
          </p:cNvPr>
          <p:cNvGrpSpPr/>
          <p:nvPr/>
        </p:nvGrpSpPr>
        <p:grpSpPr>
          <a:xfrm>
            <a:off x="2518776" y="2117578"/>
            <a:ext cx="3520858" cy="1603785"/>
            <a:chOff x="2548003" y="2479092"/>
            <a:chExt cx="3520858" cy="1603785"/>
          </a:xfrm>
        </p:grpSpPr>
        <p:sp>
          <p:nvSpPr>
            <p:cNvPr id="34" name="Speech Bubble: Rectangle with Corners Rounded 33">
              <a:extLst>
                <a:ext uri="{FF2B5EF4-FFF2-40B4-BE49-F238E27FC236}">
                  <a16:creationId xmlns:a16="http://schemas.microsoft.com/office/drawing/2014/main" id="{539075EF-E3A4-0972-3C35-E1C1C6567AC3}"/>
                </a:ext>
              </a:extLst>
            </p:cNvPr>
            <p:cNvSpPr/>
            <p:nvPr/>
          </p:nvSpPr>
          <p:spPr>
            <a:xfrm>
              <a:off x="2548003" y="2614371"/>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t>ventiquattro</a:t>
              </a:r>
              <a:endParaRPr lang="en-GB" sz="4000" dirty="0"/>
            </a:p>
          </p:txBody>
        </p:sp>
        <p:grpSp>
          <p:nvGrpSpPr>
            <p:cNvPr id="18" name="Group 17">
              <a:extLst>
                <a:ext uri="{FF2B5EF4-FFF2-40B4-BE49-F238E27FC236}">
                  <a16:creationId xmlns:a16="http://schemas.microsoft.com/office/drawing/2014/main" id="{D3E5745F-5ECA-7C37-EF33-46DDA78939D0}"/>
                </a:ext>
              </a:extLst>
            </p:cNvPr>
            <p:cNvGrpSpPr/>
            <p:nvPr/>
          </p:nvGrpSpPr>
          <p:grpSpPr>
            <a:xfrm>
              <a:off x="5154461" y="2479092"/>
              <a:ext cx="914400" cy="914400"/>
              <a:chOff x="1167008" y="998384"/>
              <a:chExt cx="914400" cy="914400"/>
            </a:xfrm>
          </p:grpSpPr>
          <p:pic>
            <p:nvPicPr>
              <p:cNvPr id="19" name="Graphic 18" descr="Magnifying glass outline">
                <a:extLst>
                  <a:ext uri="{FF2B5EF4-FFF2-40B4-BE49-F238E27FC236}">
                    <a16:creationId xmlns:a16="http://schemas.microsoft.com/office/drawing/2014/main" id="{4BA7B3F6-5A6A-00D1-AA8C-0A9BEB96E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008" y="998384"/>
                <a:ext cx="914400" cy="914400"/>
              </a:xfrm>
              <a:prstGeom prst="rect">
                <a:avLst/>
              </a:prstGeom>
            </p:spPr>
          </p:pic>
          <p:sp>
            <p:nvSpPr>
              <p:cNvPr id="20" name="TextBox 19">
                <a:extLst>
                  <a:ext uri="{FF2B5EF4-FFF2-40B4-BE49-F238E27FC236}">
                    <a16:creationId xmlns:a16="http://schemas.microsoft.com/office/drawing/2014/main" id="{D792D796-68F6-6133-FF75-87A55DE9FE7B}"/>
                  </a:ext>
                </a:extLst>
              </p:cNvPr>
              <p:cNvSpPr txBox="1"/>
              <p:nvPr/>
            </p:nvSpPr>
            <p:spPr>
              <a:xfrm>
                <a:off x="1327759" y="1182046"/>
                <a:ext cx="375781" cy="369332"/>
              </a:xfrm>
              <a:prstGeom prst="rect">
                <a:avLst/>
              </a:prstGeom>
              <a:noFill/>
            </p:spPr>
            <p:txBody>
              <a:bodyPr wrap="square" rtlCol="0">
                <a:spAutoFit/>
              </a:bodyPr>
              <a:lstStyle/>
              <a:p>
                <a:r>
                  <a:rPr lang="en-GB" dirty="0"/>
                  <a:t>C</a:t>
                </a:r>
              </a:p>
            </p:txBody>
          </p:sp>
        </p:grpSp>
      </p:grpSp>
      <p:grpSp>
        <p:nvGrpSpPr>
          <p:cNvPr id="45" name="Group 44">
            <a:extLst>
              <a:ext uri="{FF2B5EF4-FFF2-40B4-BE49-F238E27FC236}">
                <a16:creationId xmlns:a16="http://schemas.microsoft.com/office/drawing/2014/main" id="{90DA01C4-2D85-3857-5E0E-2E5D1B9B7778}"/>
              </a:ext>
            </a:extLst>
          </p:cNvPr>
          <p:cNvGrpSpPr/>
          <p:nvPr/>
        </p:nvGrpSpPr>
        <p:grpSpPr>
          <a:xfrm>
            <a:off x="2452046" y="4248136"/>
            <a:ext cx="3502069" cy="1684853"/>
            <a:chOff x="2700403" y="4593648"/>
            <a:chExt cx="3502069" cy="1684853"/>
          </a:xfrm>
        </p:grpSpPr>
        <p:sp>
          <p:nvSpPr>
            <p:cNvPr id="35" name="Speech Bubble: Rectangle with Corners Rounded 34">
              <a:extLst>
                <a:ext uri="{FF2B5EF4-FFF2-40B4-BE49-F238E27FC236}">
                  <a16:creationId xmlns:a16="http://schemas.microsoft.com/office/drawing/2014/main" id="{2EDBDD81-0CA2-4298-1E6F-F6E574CB9CE5}"/>
                </a:ext>
              </a:extLst>
            </p:cNvPr>
            <p:cNvSpPr/>
            <p:nvPr/>
          </p:nvSpPr>
          <p:spPr>
            <a:xfrm>
              <a:off x="2700403" y="4809995"/>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4000" dirty="0"/>
                <a:t>XXIV</a:t>
              </a:r>
            </a:p>
            <a:p>
              <a:pPr algn="ctr"/>
              <a:r>
                <a:rPr lang="en-GB" sz="2000" dirty="0"/>
                <a:t>(</a:t>
              </a:r>
              <a:r>
                <a:rPr lang="en-GB" sz="2000" b="1" dirty="0" err="1"/>
                <a:t>vīgintī</a:t>
              </a:r>
              <a:r>
                <a:rPr lang="en-GB" sz="2000" b="1" dirty="0"/>
                <a:t> </a:t>
              </a:r>
              <a:r>
                <a:rPr lang="en-GB" sz="2000" b="1" dirty="0" err="1"/>
                <a:t>quattuor</a:t>
              </a:r>
              <a:r>
                <a:rPr lang="en-GB" sz="2000" b="1" dirty="0"/>
                <a:t>)</a:t>
              </a:r>
              <a:endParaRPr lang="en-GB" sz="2000" dirty="0"/>
            </a:p>
          </p:txBody>
        </p:sp>
        <p:grpSp>
          <p:nvGrpSpPr>
            <p:cNvPr id="24" name="Group 23">
              <a:extLst>
                <a:ext uri="{FF2B5EF4-FFF2-40B4-BE49-F238E27FC236}">
                  <a16:creationId xmlns:a16="http://schemas.microsoft.com/office/drawing/2014/main" id="{4F6B988F-394B-92D8-44AD-23F892C2CFD4}"/>
                </a:ext>
              </a:extLst>
            </p:cNvPr>
            <p:cNvGrpSpPr/>
            <p:nvPr/>
          </p:nvGrpSpPr>
          <p:grpSpPr>
            <a:xfrm>
              <a:off x="5288072" y="4593648"/>
              <a:ext cx="914400" cy="914400"/>
              <a:chOff x="1167008" y="998384"/>
              <a:chExt cx="914400" cy="914400"/>
            </a:xfrm>
          </p:grpSpPr>
          <p:pic>
            <p:nvPicPr>
              <p:cNvPr id="25" name="Graphic 24" descr="Magnifying glass outline">
                <a:extLst>
                  <a:ext uri="{FF2B5EF4-FFF2-40B4-BE49-F238E27FC236}">
                    <a16:creationId xmlns:a16="http://schemas.microsoft.com/office/drawing/2014/main" id="{7B8BC235-58CA-AEF8-24C7-F48C5ECBB7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008" y="998384"/>
                <a:ext cx="914400" cy="914400"/>
              </a:xfrm>
              <a:prstGeom prst="rect">
                <a:avLst/>
              </a:prstGeom>
            </p:spPr>
          </p:pic>
          <p:sp>
            <p:nvSpPr>
              <p:cNvPr id="26" name="TextBox 25">
                <a:extLst>
                  <a:ext uri="{FF2B5EF4-FFF2-40B4-BE49-F238E27FC236}">
                    <a16:creationId xmlns:a16="http://schemas.microsoft.com/office/drawing/2014/main" id="{DA0F7EA0-4E9D-AC6F-3225-58784543C77F}"/>
                  </a:ext>
                </a:extLst>
              </p:cNvPr>
              <p:cNvSpPr txBox="1"/>
              <p:nvPr/>
            </p:nvSpPr>
            <p:spPr>
              <a:xfrm>
                <a:off x="1327759" y="1182046"/>
                <a:ext cx="375781" cy="369332"/>
              </a:xfrm>
              <a:prstGeom prst="rect">
                <a:avLst/>
              </a:prstGeom>
              <a:noFill/>
            </p:spPr>
            <p:txBody>
              <a:bodyPr wrap="square" rtlCol="0">
                <a:spAutoFit/>
              </a:bodyPr>
              <a:lstStyle/>
              <a:p>
                <a:r>
                  <a:rPr lang="en-GB" dirty="0"/>
                  <a:t>E</a:t>
                </a:r>
              </a:p>
            </p:txBody>
          </p:sp>
        </p:grpSp>
      </p:grpSp>
      <p:grpSp>
        <p:nvGrpSpPr>
          <p:cNvPr id="46" name="Group 45">
            <a:extLst>
              <a:ext uri="{FF2B5EF4-FFF2-40B4-BE49-F238E27FC236}">
                <a16:creationId xmlns:a16="http://schemas.microsoft.com/office/drawing/2014/main" id="{C4E42A91-0607-C0D1-FB8A-81E5E965419E}"/>
              </a:ext>
            </a:extLst>
          </p:cNvPr>
          <p:cNvGrpSpPr/>
          <p:nvPr/>
        </p:nvGrpSpPr>
        <p:grpSpPr>
          <a:xfrm>
            <a:off x="7049024" y="387942"/>
            <a:ext cx="3586571" cy="2029622"/>
            <a:chOff x="7049024" y="1208886"/>
            <a:chExt cx="3586571" cy="2029622"/>
          </a:xfrm>
        </p:grpSpPr>
        <p:sp>
          <p:nvSpPr>
            <p:cNvPr id="33" name="Speech Bubble: Rectangle with Corners Rounded 32">
              <a:extLst>
                <a:ext uri="{FF2B5EF4-FFF2-40B4-BE49-F238E27FC236}">
                  <a16:creationId xmlns:a16="http://schemas.microsoft.com/office/drawing/2014/main" id="{796417B6-2183-C9C0-89FB-11F047B9A98C}"/>
                </a:ext>
              </a:extLst>
            </p:cNvPr>
            <p:cNvSpPr/>
            <p:nvPr/>
          </p:nvSpPr>
          <p:spPr>
            <a:xfrm flipH="1">
              <a:off x="7049024" y="1341989"/>
              <a:ext cx="3122112" cy="1896519"/>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4000" dirty="0" err="1"/>
                <a:t>amashumi</a:t>
              </a:r>
              <a:r>
                <a:rPr lang="en-GB" altLang="ja-JP" sz="4000" dirty="0"/>
                <a:t> </a:t>
              </a:r>
              <a:r>
                <a:rPr lang="en-GB" altLang="ja-JP" sz="4000" dirty="0" err="1"/>
                <a:t>amabili</a:t>
              </a:r>
              <a:r>
                <a:rPr lang="en-GB" altLang="ja-JP" sz="4000" dirty="0"/>
                <a:t> </a:t>
              </a:r>
              <a:r>
                <a:rPr lang="en-GB" altLang="ja-JP" sz="4000" dirty="0" err="1"/>
                <a:t>nane</a:t>
              </a:r>
              <a:endParaRPr lang="en-GB" sz="4000" dirty="0"/>
            </a:p>
          </p:txBody>
        </p:sp>
        <p:grpSp>
          <p:nvGrpSpPr>
            <p:cNvPr id="15" name="Group 14">
              <a:extLst>
                <a:ext uri="{FF2B5EF4-FFF2-40B4-BE49-F238E27FC236}">
                  <a16:creationId xmlns:a16="http://schemas.microsoft.com/office/drawing/2014/main" id="{D55E8FBA-4F4F-F74A-0B4A-4075C407DABE}"/>
                </a:ext>
              </a:extLst>
            </p:cNvPr>
            <p:cNvGrpSpPr/>
            <p:nvPr/>
          </p:nvGrpSpPr>
          <p:grpSpPr>
            <a:xfrm>
              <a:off x="9721195" y="1208886"/>
              <a:ext cx="914400" cy="914400"/>
              <a:chOff x="1205633" y="599395"/>
              <a:chExt cx="914400" cy="914400"/>
            </a:xfrm>
          </p:grpSpPr>
          <p:pic>
            <p:nvPicPr>
              <p:cNvPr id="16" name="Graphic 15" descr="Magnifying glass outline">
                <a:extLst>
                  <a:ext uri="{FF2B5EF4-FFF2-40B4-BE49-F238E27FC236}">
                    <a16:creationId xmlns:a16="http://schemas.microsoft.com/office/drawing/2014/main" id="{DB55F6F5-3CEE-8CE3-8061-FACE259233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5633" y="599395"/>
                <a:ext cx="914400" cy="914400"/>
              </a:xfrm>
              <a:prstGeom prst="rect">
                <a:avLst/>
              </a:prstGeom>
            </p:spPr>
          </p:pic>
          <p:sp>
            <p:nvSpPr>
              <p:cNvPr id="17" name="TextBox 16">
                <a:extLst>
                  <a:ext uri="{FF2B5EF4-FFF2-40B4-BE49-F238E27FC236}">
                    <a16:creationId xmlns:a16="http://schemas.microsoft.com/office/drawing/2014/main" id="{BC4B5F32-2650-EFEF-315C-625A565738B2}"/>
                  </a:ext>
                </a:extLst>
              </p:cNvPr>
              <p:cNvSpPr txBox="1"/>
              <p:nvPr/>
            </p:nvSpPr>
            <p:spPr>
              <a:xfrm>
                <a:off x="1366384" y="783057"/>
                <a:ext cx="375781" cy="369332"/>
              </a:xfrm>
              <a:prstGeom prst="rect">
                <a:avLst/>
              </a:prstGeom>
              <a:noFill/>
            </p:spPr>
            <p:txBody>
              <a:bodyPr wrap="square" rtlCol="0">
                <a:spAutoFit/>
              </a:bodyPr>
              <a:lstStyle/>
              <a:p>
                <a:r>
                  <a:rPr lang="en-GB" dirty="0"/>
                  <a:t>B</a:t>
                </a:r>
              </a:p>
            </p:txBody>
          </p:sp>
        </p:grpSp>
      </p:grpSp>
      <p:grpSp>
        <p:nvGrpSpPr>
          <p:cNvPr id="47" name="Group 46">
            <a:extLst>
              <a:ext uri="{FF2B5EF4-FFF2-40B4-BE49-F238E27FC236}">
                <a16:creationId xmlns:a16="http://schemas.microsoft.com/office/drawing/2014/main" id="{2A480CE7-9A0B-F632-D697-FA6CE831BD9E}"/>
              </a:ext>
            </a:extLst>
          </p:cNvPr>
          <p:cNvGrpSpPr/>
          <p:nvPr/>
        </p:nvGrpSpPr>
        <p:grpSpPr>
          <a:xfrm>
            <a:off x="7168541" y="3301948"/>
            <a:ext cx="3549514" cy="1583020"/>
            <a:chOff x="7156015" y="4241796"/>
            <a:chExt cx="3549514" cy="1583020"/>
          </a:xfrm>
        </p:grpSpPr>
        <p:sp>
          <p:nvSpPr>
            <p:cNvPr id="32" name="Speech Bubble: Rectangle with Corners Rounded 31">
              <a:extLst>
                <a:ext uri="{FF2B5EF4-FFF2-40B4-BE49-F238E27FC236}">
                  <a16:creationId xmlns:a16="http://schemas.microsoft.com/office/drawing/2014/main" id="{E7A4ED2D-EE81-651C-9D82-FE7847919E58}"/>
                </a:ext>
              </a:extLst>
            </p:cNvPr>
            <p:cNvSpPr/>
            <p:nvPr/>
          </p:nvSpPr>
          <p:spPr>
            <a:xfrm flipH="1">
              <a:off x="7156015" y="4356310"/>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t>yirmi</a:t>
              </a:r>
              <a:r>
                <a:rPr lang="en-GB" sz="4000" dirty="0"/>
                <a:t> </a:t>
              </a:r>
              <a:r>
                <a:rPr lang="en-GB" sz="4000" dirty="0" err="1"/>
                <a:t>dört</a:t>
              </a:r>
              <a:endParaRPr lang="en-GB" sz="4000" dirty="0"/>
            </a:p>
          </p:txBody>
        </p:sp>
        <p:grpSp>
          <p:nvGrpSpPr>
            <p:cNvPr id="21" name="Group 20">
              <a:extLst>
                <a:ext uri="{FF2B5EF4-FFF2-40B4-BE49-F238E27FC236}">
                  <a16:creationId xmlns:a16="http://schemas.microsoft.com/office/drawing/2014/main" id="{EAFB80F2-A3CF-8C45-BF22-64412B696F60}"/>
                </a:ext>
              </a:extLst>
            </p:cNvPr>
            <p:cNvGrpSpPr/>
            <p:nvPr/>
          </p:nvGrpSpPr>
          <p:grpSpPr>
            <a:xfrm>
              <a:off x="9791129" y="4241796"/>
              <a:ext cx="914400" cy="914400"/>
              <a:chOff x="1167008" y="998384"/>
              <a:chExt cx="914400" cy="914400"/>
            </a:xfrm>
          </p:grpSpPr>
          <p:pic>
            <p:nvPicPr>
              <p:cNvPr id="22" name="Graphic 21" descr="Magnifying glass outline">
                <a:extLst>
                  <a:ext uri="{FF2B5EF4-FFF2-40B4-BE49-F238E27FC236}">
                    <a16:creationId xmlns:a16="http://schemas.microsoft.com/office/drawing/2014/main" id="{19B07C3D-61C3-E4A1-BEF7-537D5D943D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008" y="998384"/>
                <a:ext cx="914400" cy="914400"/>
              </a:xfrm>
              <a:prstGeom prst="rect">
                <a:avLst/>
              </a:prstGeom>
            </p:spPr>
          </p:pic>
          <p:sp>
            <p:nvSpPr>
              <p:cNvPr id="23" name="TextBox 22">
                <a:extLst>
                  <a:ext uri="{FF2B5EF4-FFF2-40B4-BE49-F238E27FC236}">
                    <a16:creationId xmlns:a16="http://schemas.microsoft.com/office/drawing/2014/main" id="{9DE182CB-04F6-CD16-7286-85269B3EF36B}"/>
                  </a:ext>
                </a:extLst>
              </p:cNvPr>
              <p:cNvSpPr txBox="1"/>
              <p:nvPr/>
            </p:nvSpPr>
            <p:spPr>
              <a:xfrm>
                <a:off x="1327759" y="1182046"/>
                <a:ext cx="375781" cy="369332"/>
              </a:xfrm>
              <a:prstGeom prst="rect">
                <a:avLst/>
              </a:prstGeom>
              <a:noFill/>
            </p:spPr>
            <p:txBody>
              <a:bodyPr wrap="square" rtlCol="0">
                <a:spAutoFit/>
              </a:bodyPr>
              <a:lstStyle/>
              <a:p>
                <a:r>
                  <a:rPr lang="en-GB" dirty="0"/>
                  <a:t>D</a:t>
                </a:r>
              </a:p>
            </p:txBody>
          </p:sp>
        </p:grpSp>
      </p:grpSp>
      <p:pic>
        <p:nvPicPr>
          <p:cNvPr id="41" name="Picture 40">
            <a:extLst>
              <a:ext uri="{FF2B5EF4-FFF2-40B4-BE49-F238E27FC236}">
                <a16:creationId xmlns:a16="http://schemas.microsoft.com/office/drawing/2014/main" id="{99B92DDA-EDD2-85F9-8A21-E022E50F076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58490" y="3947882"/>
            <a:ext cx="1237113" cy="824226"/>
          </a:xfrm>
          <a:prstGeom prst="rect">
            <a:avLst/>
          </a:prstGeom>
        </p:spPr>
      </p:pic>
      <p:pic>
        <p:nvPicPr>
          <p:cNvPr id="42" name="Picture 41">
            <a:extLst>
              <a:ext uri="{FF2B5EF4-FFF2-40B4-BE49-F238E27FC236}">
                <a16:creationId xmlns:a16="http://schemas.microsoft.com/office/drawing/2014/main" id="{7061BA05-723A-9CDD-CA78-D8CAA5B7DD1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99960" y="5518563"/>
            <a:ext cx="872129" cy="1220981"/>
          </a:xfrm>
          <a:prstGeom prst="rect">
            <a:avLst/>
          </a:prstGeom>
        </p:spPr>
      </p:pic>
      <p:pic>
        <p:nvPicPr>
          <p:cNvPr id="3" name="Picture 2" descr="A picture containing screenshot, logo, graphic design, symbol&#10;&#10;Description automatically generated">
            <a:extLst>
              <a:ext uri="{FF2B5EF4-FFF2-40B4-BE49-F238E27FC236}">
                <a16:creationId xmlns:a16="http://schemas.microsoft.com/office/drawing/2014/main" id="{38F8ABB3-48B5-214D-C350-1927AD1DEA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2676" y="2417564"/>
            <a:ext cx="1493088" cy="900000"/>
          </a:xfrm>
          <a:prstGeom prst="rect">
            <a:avLst/>
          </a:prstGeom>
        </p:spPr>
      </p:pic>
      <p:sp>
        <p:nvSpPr>
          <p:cNvPr id="4" name="Rectangle 3">
            <a:extLst>
              <a:ext uri="{FF2B5EF4-FFF2-40B4-BE49-F238E27FC236}">
                <a16:creationId xmlns:a16="http://schemas.microsoft.com/office/drawing/2014/main" id="{FAC1DE34-75F7-A9E6-4974-104BC7F7C599}"/>
              </a:ext>
            </a:extLst>
          </p:cNvPr>
          <p:cNvSpPr/>
          <p:nvPr/>
        </p:nvSpPr>
        <p:spPr>
          <a:xfrm>
            <a:off x="4240475" y="3947882"/>
            <a:ext cx="4872625" cy="3944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t>24</a:t>
            </a:r>
          </a:p>
        </p:txBody>
      </p:sp>
      <p:sp>
        <p:nvSpPr>
          <p:cNvPr id="5" name="Rectangle: Rounded Corners 4">
            <a:extLst>
              <a:ext uri="{FF2B5EF4-FFF2-40B4-BE49-F238E27FC236}">
                <a16:creationId xmlns:a16="http://schemas.microsoft.com/office/drawing/2014/main" id="{8AAA1F84-AAEF-CBBA-7552-0E35222B755B}"/>
              </a:ext>
            </a:extLst>
          </p:cNvPr>
          <p:cNvSpPr/>
          <p:nvPr/>
        </p:nvSpPr>
        <p:spPr>
          <a:xfrm>
            <a:off x="5908110" y="5032989"/>
            <a:ext cx="2083495" cy="17308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rPr>
              <a:t>Reveal answer?</a:t>
            </a:r>
          </a:p>
        </p:txBody>
      </p:sp>
    </p:spTree>
    <p:extLst>
      <p:ext uri="{BB962C8B-B14F-4D97-AF65-F5344CB8AC3E}">
        <p14:creationId xmlns:p14="http://schemas.microsoft.com/office/powerpoint/2010/main" val="125199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D5D3927-8954-E6A7-F0D7-5E381CFC26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8818" y="1422066"/>
            <a:ext cx="1208607" cy="805738"/>
          </a:xfrm>
          <a:prstGeom prst="rect">
            <a:avLst/>
          </a:prstGeom>
        </p:spPr>
      </p:pic>
      <p:pic>
        <p:nvPicPr>
          <p:cNvPr id="39" name="Picture 38">
            <a:extLst>
              <a:ext uri="{FF2B5EF4-FFF2-40B4-BE49-F238E27FC236}">
                <a16:creationId xmlns:a16="http://schemas.microsoft.com/office/drawing/2014/main" id="{D2F8BFF0-D315-03CB-AD05-B2DABC59E0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82833" y="2354317"/>
            <a:ext cx="1190770" cy="793846"/>
          </a:xfrm>
          <a:prstGeom prst="rect">
            <a:avLst/>
          </a:prstGeom>
        </p:spPr>
      </p:pic>
      <p:pic>
        <p:nvPicPr>
          <p:cNvPr id="40" name="Picture 39">
            <a:extLst>
              <a:ext uri="{FF2B5EF4-FFF2-40B4-BE49-F238E27FC236}">
                <a16:creationId xmlns:a16="http://schemas.microsoft.com/office/drawing/2014/main" id="{2F60A887-47BB-8DBE-41B3-C706C3B2640E}"/>
              </a:ext>
            </a:extLst>
          </p:cNvPr>
          <p:cNvPicPr>
            <a:picLocks noChangeAspect="1"/>
          </p:cNvPicPr>
          <p:nvPr/>
        </p:nvPicPr>
        <p:blipFill>
          <a:blip r:embed="rId5"/>
          <a:stretch>
            <a:fillRect/>
          </a:stretch>
        </p:blipFill>
        <p:spPr>
          <a:xfrm>
            <a:off x="10484236" y="5032989"/>
            <a:ext cx="1500000" cy="900000"/>
          </a:xfrm>
          <a:prstGeom prst="rect">
            <a:avLst/>
          </a:prstGeom>
        </p:spPr>
      </p:pic>
      <p:grpSp>
        <p:nvGrpSpPr>
          <p:cNvPr id="43" name="Group 42">
            <a:extLst>
              <a:ext uri="{FF2B5EF4-FFF2-40B4-BE49-F238E27FC236}">
                <a16:creationId xmlns:a16="http://schemas.microsoft.com/office/drawing/2014/main" id="{4D5AD8E0-5BEF-F6F3-052B-393E6F41CB28}"/>
              </a:ext>
            </a:extLst>
          </p:cNvPr>
          <p:cNvGrpSpPr/>
          <p:nvPr/>
        </p:nvGrpSpPr>
        <p:grpSpPr>
          <a:xfrm>
            <a:off x="2395603" y="-31949"/>
            <a:ext cx="3512507" cy="1622754"/>
            <a:chOff x="2395603" y="-31949"/>
            <a:chExt cx="3512507" cy="1622754"/>
          </a:xfrm>
        </p:grpSpPr>
        <p:sp>
          <p:nvSpPr>
            <p:cNvPr id="27" name="Speech Bubble: Rectangle with Corners Rounded 26">
              <a:extLst>
                <a:ext uri="{FF2B5EF4-FFF2-40B4-BE49-F238E27FC236}">
                  <a16:creationId xmlns:a16="http://schemas.microsoft.com/office/drawing/2014/main" id="{12D75255-7B9B-31F5-1899-F6F586CCA99A}"/>
                </a:ext>
              </a:extLst>
            </p:cNvPr>
            <p:cNvSpPr/>
            <p:nvPr/>
          </p:nvSpPr>
          <p:spPr>
            <a:xfrm>
              <a:off x="2395603" y="122299"/>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t>tchinze</a:t>
              </a:r>
              <a:endParaRPr lang="en-GB" sz="4000" dirty="0"/>
            </a:p>
          </p:txBody>
        </p:sp>
        <p:grpSp>
          <p:nvGrpSpPr>
            <p:cNvPr id="12" name="Group 11">
              <a:extLst>
                <a:ext uri="{FF2B5EF4-FFF2-40B4-BE49-F238E27FC236}">
                  <a16:creationId xmlns:a16="http://schemas.microsoft.com/office/drawing/2014/main" id="{18AE5B4A-BCE5-8FA4-34E0-03EDA296E0C8}"/>
                </a:ext>
              </a:extLst>
            </p:cNvPr>
            <p:cNvGrpSpPr/>
            <p:nvPr/>
          </p:nvGrpSpPr>
          <p:grpSpPr>
            <a:xfrm>
              <a:off x="4993710" y="-31949"/>
              <a:ext cx="914400" cy="914400"/>
              <a:chOff x="1167008" y="998384"/>
              <a:chExt cx="914400" cy="914400"/>
            </a:xfrm>
          </p:grpSpPr>
          <p:pic>
            <p:nvPicPr>
              <p:cNvPr id="10" name="Graphic 9" descr="Magnifying glass outline">
                <a:extLst>
                  <a:ext uri="{FF2B5EF4-FFF2-40B4-BE49-F238E27FC236}">
                    <a16:creationId xmlns:a16="http://schemas.microsoft.com/office/drawing/2014/main" id="{C094ACB3-DFD1-0C66-D864-FC4EC02BC9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11" name="TextBox 10">
                <a:extLst>
                  <a:ext uri="{FF2B5EF4-FFF2-40B4-BE49-F238E27FC236}">
                    <a16:creationId xmlns:a16="http://schemas.microsoft.com/office/drawing/2014/main" id="{8AEE520D-FBE7-5C57-F9D1-58768C4F53FA}"/>
                  </a:ext>
                </a:extLst>
              </p:cNvPr>
              <p:cNvSpPr txBox="1"/>
              <p:nvPr/>
            </p:nvSpPr>
            <p:spPr>
              <a:xfrm>
                <a:off x="1327759" y="1182046"/>
                <a:ext cx="375781" cy="369332"/>
              </a:xfrm>
              <a:prstGeom prst="rect">
                <a:avLst/>
              </a:prstGeom>
              <a:noFill/>
            </p:spPr>
            <p:txBody>
              <a:bodyPr wrap="square" rtlCol="0">
                <a:spAutoFit/>
              </a:bodyPr>
              <a:lstStyle/>
              <a:p>
                <a:r>
                  <a:rPr lang="en-GB" dirty="0"/>
                  <a:t>A</a:t>
                </a:r>
              </a:p>
            </p:txBody>
          </p:sp>
        </p:grpSp>
      </p:grpSp>
      <p:grpSp>
        <p:nvGrpSpPr>
          <p:cNvPr id="44" name="Group 43">
            <a:extLst>
              <a:ext uri="{FF2B5EF4-FFF2-40B4-BE49-F238E27FC236}">
                <a16:creationId xmlns:a16="http://schemas.microsoft.com/office/drawing/2014/main" id="{C43A75E0-5B67-7472-036F-908D27D67ACD}"/>
              </a:ext>
            </a:extLst>
          </p:cNvPr>
          <p:cNvGrpSpPr/>
          <p:nvPr/>
        </p:nvGrpSpPr>
        <p:grpSpPr>
          <a:xfrm>
            <a:off x="2518776" y="2117578"/>
            <a:ext cx="3520858" cy="1603785"/>
            <a:chOff x="2548003" y="2479092"/>
            <a:chExt cx="3520858" cy="1603785"/>
          </a:xfrm>
        </p:grpSpPr>
        <p:sp>
          <p:nvSpPr>
            <p:cNvPr id="34" name="Speech Bubble: Rectangle with Corners Rounded 33">
              <a:extLst>
                <a:ext uri="{FF2B5EF4-FFF2-40B4-BE49-F238E27FC236}">
                  <a16:creationId xmlns:a16="http://schemas.microsoft.com/office/drawing/2014/main" id="{539075EF-E3A4-0972-3C35-E1C1C6567AC3}"/>
                </a:ext>
              </a:extLst>
            </p:cNvPr>
            <p:cNvSpPr/>
            <p:nvPr/>
          </p:nvSpPr>
          <p:spPr>
            <a:xfrm>
              <a:off x="2548003" y="2614371"/>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4000" dirty="0"/>
                <a:t>पंद्रह (</a:t>
              </a:r>
              <a:r>
                <a:rPr lang="en-GB" sz="4000" i="1" dirty="0" err="1"/>
                <a:t>pandhraa</a:t>
              </a:r>
              <a:r>
                <a:rPr lang="en-GB" sz="4000" i="1" dirty="0"/>
                <a:t>)</a:t>
              </a:r>
              <a:endParaRPr lang="en-GB" sz="4000" dirty="0"/>
            </a:p>
          </p:txBody>
        </p:sp>
        <p:grpSp>
          <p:nvGrpSpPr>
            <p:cNvPr id="18" name="Group 17">
              <a:extLst>
                <a:ext uri="{FF2B5EF4-FFF2-40B4-BE49-F238E27FC236}">
                  <a16:creationId xmlns:a16="http://schemas.microsoft.com/office/drawing/2014/main" id="{D3E5745F-5ECA-7C37-EF33-46DDA78939D0}"/>
                </a:ext>
              </a:extLst>
            </p:cNvPr>
            <p:cNvGrpSpPr/>
            <p:nvPr/>
          </p:nvGrpSpPr>
          <p:grpSpPr>
            <a:xfrm>
              <a:off x="5154461" y="2479092"/>
              <a:ext cx="914400" cy="914400"/>
              <a:chOff x="1167008" y="998384"/>
              <a:chExt cx="914400" cy="914400"/>
            </a:xfrm>
          </p:grpSpPr>
          <p:pic>
            <p:nvPicPr>
              <p:cNvPr id="19" name="Graphic 18" descr="Magnifying glass outline">
                <a:extLst>
                  <a:ext uri="{FF2B5EF4-FFF2-40B4-BE49-F238E27FC236}">
                    <a16:creationId xmlns:a16="http://schemas.microsoft.com/office/drawing/2014/main" id="{4BA7B3F6-5A6A-00D1-AA8C-0A9BEB96E0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20" name="TextBox 19">
                <a:extLst>
                  <a:ext uri="{FF2B5EF4-FFF2-40B4-BE49-F238E27FC236}">
                    <a16:creationId xmlns:a16="http://schemas.microsoft.com/office/drawing/2014/main" id="{D792D796-68F6-6133-FF75-87A55DE9FE7B}"/>
                  </a:ext>
                </a:extLst>
              </p:cNvPr>
              <p:cNvSpPr txBox="1"/>
              <p:nvPr/>
            </p:nvSpPr>
            <p:spPr>
              <a:xfrm>
                <a:off x="1327759" y="1182046"/>
                <a:ext cx="375781" cy="369332"/>
              </a:xfrm>
              <a:prstGeom prst="rect">
                <a:avLst/>
              </a:prstGeom>
              <a:noFill/>
            </p:spPr>
            <p:txBody>
              <a:bodyPr wrap="square" rtlCol="0">
                <a:spAutoFit/>
              </a:bodyPr>
              <a:lstStyle/>
              <a:p>
                <a:r>
                  <a:rPr lang="en-GB" dirty="0"/>
                  <a:t>C</a:t>
                </a:r>
              </a:p>
            </p:txBody>
          </p:sp>
        </p:grpSp>
      </p:grpSp>
      <p:grpSp>
        <p:nvGrpSpPr>
          <p:cNvPr id="45" name="Group 44">
            <a:extLst>
              <a:ext uri="{FF2B5EF4-FFF2-40B4-BE49-F238E27FC236}">
                <a16:creationId xmlns:a16="http://schemas.microsoft.com/office/drawing/2014/main" id="{90DA01C4-2D85-3857-5E0E-2E5D1B9B7778}"/>
              </a:ext>
            </a:extLst>
          </p:cNvPr>
          <p:cNvGrpSpPr/>
          <p:nvPr/>
        </p:nvGrpSpPr>
        <p:grpSpPr>
          <a:xfrm>
            <a:off x="2452046" y="4248136"/>
            <a:ext cx="3502069" cy="1684853"/>
            <a:chOff x="2700403" y="4593648"/>
            <a:chExt cx="3502069" cy="1684853"/>
          </a:xfrm>
        </p:grpSpPr>
        <p:sp>
          <p:nvSpPr>
            <p:cNvPr id="35" name="Speech Bubble: Rectangle with Corners Rounded 34">
              <a:extLst>
                <a:ext uri="{FF2B5EF4-FFF2-40B4-BE49-F238E27FC236}">
                  <a16:creationId xmlns:a16="http://schemas.microsoft.com/office/drawing/2014/main" id="{2EDBDD81-0CA2-4298-1E6F-F6E574CB9CE5}"/>
                </a:ext>
              </a:extLst>
            </p:cNvPr>
            <p:cNvSpPr/>
            <p:nvPr/>
          </p:nvSpPr>
          <p:spPr>
            <a:xfrm>
              <a:off x="2700403" y="4809995"/>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t>vijftien</a:t>
              </a:r>
              <a:endParaRPr lang="en-GB" sz="4000" dirty="0"/>
            </a:p>
          </p:txBody>
        </p:sp>
        <p:grpSp>
          <p:nvGrpSpPr>
            <p:cNvPr id="24" name="Group 23">
              <a:extLst>
                <a:ext uri="{FF2B5EF4-FFF2-40B4-BE49-F238E27FC236}">
                  <a16:creationId xmlns:a16="http://schemas.microsoft.com/office/drawing/2014/main" id="{4F6B988F-394B-92D8-44AD-23F892C2CFD4}"/>
                </a:ext>
              </a:extLst>
            </p:cNvPr>
            <p:cNvGrpSpPr/>
            <p:nvPr/>
          </p:nvGrpSpPr>
          <p:grpSpPr>
            <a:xfrm>
              <a:off x="5288072" y="4593648"/>
              <a:ext cx="914400" cy="914400"/>
              <a:chOff x="1167008" y="998384"/>
              <a:chExt cx="914400" cy="914400"/>
            </a:xfrm>
          </p:grpSpPr>
          <p:pic>
            <p:nvPicPr>
              <p:cNvPr id="25" name="Graphic 24" descr="Magnifying glass outline">
                <a:extLst>
                  <a:ext uri="{FF2B5EF4-FFF2-40B4-BE49-F238E27FC236}">
                    <a16:creationId xmlns:a16="http://schemas.microsoft.com/office/drawing/2014/main" id="{7B8BC235-58CA-AEF8-24C7-F48C5ECBB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26" name="TextBox 25">
                <a:extLst>
                  <a:ext uri="{FF2B5EF4-FFF2-40B4-BE49-F238E27FC236}">
                    <a16:creationId xmlns:a16="http://schemas.microsoft.com/office/drawing/2014/main" id="{DA0F7EA0-4E9D-AC6F-3225-58784543C77F}"/>
                  </a:ext>
                </a:extLst>
              </p:cNvPr>
              <p:cNvSpPr txBox="1"/>
              <p:nvPr/>
            </p:nvSpPr>
            <p:spPr>
              <a:xfrm>
                <a:off x="1327759" y="1182046"/>
                <a:ext cx="375781" cy="369332"/>
              </a:xfrm>
              <a:prstGeom prst="rect">
                <a:avLst/>
              </a:prstGeom>
              <a:noFill/>
            </p:spPr>
            <p:txBody>
              <a:bodyPr wrap="square" rtlCol="0">
                <a:spAutoFit/>
              </a:bodyPr>
              <a:lstStyle/>
              <a:p>
                <a:r>
                  <a:rPr lang="en-GB" dirty="0"/>
                  <a:t>E</a:t>
                </a:r>
              </a:p>
            </p:txBody>
          </p:sp>
        </p:grpSp>
      </p:grpSp>
      <p:grpSp>
        <p:nvGrpSpPr>
          <p:cNvPr id="46" name="Group 45">
            <a:extLst>
              <a:ext uri="{FF2B5EF4-FFF2-40B4-BE49-F238E27FC236}">
                <a16:creationId xmlns:a16="http://schemas.microsoft.com/office/drawing/2014/main" id="{C4E42A91-0607-C0D1-FB8A-81E5E965419E}"/>
              </a:ext>
            </a:extLst>
          </p:cNvPr>
          <p:cNvGrpSpPr/>
          <p:nvPr/>
        </p:nvGrpSpPr>
        <p:grpSpPr>
          <a:xfrm>
            <a:off x="7049024" y="387942"/>
            <a:ext cx="3586571" cy="2029622"/>
            <a:chOff x="7049024" y="1208886"/>
            <a:chExt cx="3586571" cy="2029622"/>
          </a:xfrm>
        </p:grpSpPr>
        <p:sp>
          <p:nvSpPr>
            <p:cNvPr id="33" name="Speech Bubble: Rectangle with Corners Rounded 32">
              <a:extLst>
                <a:ext uri="{FF2B5EF4-FFF2-40B4-BE49-F238E27FC236}">
                  <a16:creationId xmlns:a16="http://schemas.microsoft.com/office/drawing/2014/main" id="{796417B6-2183-C9C0-89FB-11F047B9A98C}"/>
                </a:ext>
              </a:extLst>
            </p:cNvPr>
            <p:cNvSpPr/>
            <p:nvPr/>
          </p:nvSpPr>
          <p:spPr>
            <a:xfrm flipH="1">
              <a:off x="7049024" y="1341989"/>
              <a:ext cx="3122112" cy="1896519"/>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quince</a:t>
              </a:r>
            </a:p>
          </p:txBody>
        </p:sp>
        <p:grpSp>
          <p:nvGrpSpPr>
            <p:cNvPr id="15" name="Group 14">
              <a:extLst>
                <a:ext uri="{FF2B5EF4-FFF2-40B4-BE49-F238E27FC236}">
                  <a16:creationId xmlns:a16="http://schemas.microsoft.com/office/drawing/2014/main" id="{D55E8FBA-4F4F-F74A-0B4A-4075C407DABE}"/>
                </a:ext>
              </a:extLst>
            </p:cNvPr>
            <p:cNvGrpSpPr/>
            <p:nvPr/>
          </p:nvGrpSpPr>
          <p:grpSpPr>
            <a:xfrm>
              <a:off x="9721195" y="1208886"/>
              <a:ext cx="914400" cy="914400"/>
              <a:chOff x="1205633" y="599395"/>
              <a:chExt cx="914400" cy="914400"/>
            </a:xfrm>
          </p:grpSpPr>
          <p:pic>
            <p:nvPicPr>
              <p:cNvPr id="16" name="Graphic 15" descr="Magnifying glass outline">
                <a:extLst>
                  <a:ext uri="{FF2B5EF4-FFF2-40B4-BE49-F238E27FC236}">
                    <a16:creationId xmlns:a16="http://schemas.microsoft.com/office/drawing/2014/main" id="{DB55F6F5-3CEE-8CE3-8061-FACE259233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5633" y="599395"/>
                <a:ext cx="914400" cy="914400"/>
              </a:xfrm>
              <a:prstGeom prst="rect">
                <a:avLst/>
              </a:prstGeom>
            </p:spPr>
          </p:pic>
          <p:sp>
            <p:nvSpPr>
              <p:cNvPr id="17" name="TextBox 16">
                <a:extLst>
                  <a:ext uri="{FF2B5EF4-FFF2-40B4-BE49-F238E27FC236}">
                    <a16:creationId xmlns:a16="http://schemas.microsoft.com/office/drawing/2014/main" id="{BC4B5F32-2650-EFEF-315C-625A565738B2}"/>
                  </a:ext>
                </a:extLst>
              </p:cNvPr>
              <p:cNvSpPr txBox="1"/>
              <p:nvPr/>
            </p:nvSpPr>
            <p:spPr>
              <a:xfrm>
                <a:off x="1366384" y="783057"/>
                <a:ext cx="375781" cy="369332"/>
              </a:xfrm>
              <a:prstGeom prst="rect">
                <a:avLst/>
              </a:prstGeom>
              <a:noFill/>
            </p:spPr>
            <p:txBody>
              <a:bodyPr wrap="square" rtlCol="0">
                <a:spAutoFit/>
              </a:bodyPr>
              <a:lstStyle/>
              <a:p>
                <a:r>
                  <a:rPr lang="en-GB" dirty="0"/>
                  <a:t>B</a:t>
                </a:r>
              </a:p>
            </p:txBody>
          </p:sp>
        </p:grpSp>
      </p:grpSp>
      <p:grpSp>
        <p:nvGrpSpPr>
          <p:cNvPr id="47" name="Group 46">
            <a:extLst>
              <a:ext uri="{FF2B5EF4-FFF2-40B4-BE49-F238E27FC236}">
                <a16:creationId xmlns:a16="http://schemas.microsoft.com/office/drawing/2014/main" id="{2A480CE7-9A0B-F632-D697-FA6CE831BD9E}"/>
              </a:ext>
            </a:extLst>
          </p:cNvPr>
          <p:cNvGrpSpPr/>
          <p:nvPr/>
        </p:nvGrpSpPr>
        <p:grpSpPr>
          <a:xfrm>
            <a:off x="7168541" y="3301948"/>
            <a:ext cx="3549514" cy="1583020"/>
            <a:chOff x="7156015" y="4241796"/>
            <a:chExt cx="3549514" cy="1583020"/>
          </a:xfrm>
        </p:grpSpPr>
        <p:sp>
          <p:nvSpPr>
            <p:cNvPr id="32" name="Speech Bubble: Rectangle with Corners Rounded 31">
              <a:extLst>
                <a:ext uri="{FF2B5EF4-FFF2-40B4-BE49-F238E27FC236}">
                  <a16:creationId xmlns:a16="http://schemas.microsoft.com/office/drawing/2014/main" id="{E7A4ED2D-EE81-651C-9D82-FE7847919E58}"/>
                </a:ext>
              </a:extLst>
            </p:cNvPr>
            <p:cNvSpPr/>
            <p:nvPr/>
          </p:nvSpPr>
          <p:spPr>
            <a:xfrm flipH="1">
              <a:off x="7156015" y="4356310"/>
              <a:ext cx="3122112" cy="1468506"/>
            </a:xfrm>
            <a:prstGeom prst="wedgeRoundRectCallout">
              <a:avLst>
                <a:gd name="adj1" fmla="val -47965"/>
                <a:gd name="adj2" fmla="val 78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z-Cyrl-AZ" sz="4000" dirty="0"/>
                <a:t>п'ятнадцять </a:t>
              </a:r>
              <a:r>
                <a:rPr lang="az-Cyrl-AZ" sz="3200" dirty="0"/>
                <a:t>(</a:t>
              </a:r>
              <a:r>
                <a:rPr lang="en-GB" sz="3200" dirty="0" err="1"/>
                <a:t>p'jatnadcjat</a:t>
              </a:r>
              <a:r>
                <a:rPr lang="en-GB" sz="3200" dirty="0"/>
                <a:t>')</a:t>
              </a:r>
            </a:p>
          </p:txBody>
        </p:sp>
        <p:grpSp>
          <p:nvGrpSpPr>
            <p:cNvPr id="21" name="Group 20">
              <a:extLst>
                <a:ext uri="{FF2B5EF4-FFF2-40B4-BE49-F238E27FC236}">
                  <a16:creationId xmlns:a16="http://schemas.microsoft.com/office/drawing/2014/main" id="{EAFB80F2-A3CF-8C45-BF22-64412B696F60}"/>
                </a:ext>
              </a:extLst>
            </p:cNvPr>
            <p:cNvGrpSpPr/>
            <p:nvPr/>
          </p:nvGrpSpPr>
          <p:grpSpPr>
            <a:xfrm>
              <a:off x="9791129" y="4241796"/>
              <a:ext cx="914400" cy="914400"/>
              <a:chOff x="1167008" y="998384"/>
              <a:chExt cx="914400" cy="914400"/>
            </a:xfrm>
          </p:grpSpPr>
          <p:pic>
            <p:nvPicPr>
              <p:cNvPr id="22" name="Graphic 21" descr="Magnifying glass outline">
                <a:extLst>
                  <a:ext uri="{FF2B5EF4-FFF2-40B4-BE49-F238E27FC236}">
                    <a16:creationId xmlns:a16="http://schemas.microsoft.com/office/drawing/2014/main" id="{19B07C3D-61C3-E4A1-BEF7-537D5D943D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008" y="998384"/>
                <a:ext cx="914400" cy="914400"/>
              </a:xfrm>
              <a:prstGeom prst="rect">
                <a:avLst/>
              </a:prstGeom>
            </p:spPr>
          </p:pic>
          <p:sp>
            <p:nvSpPr>
              <p:cNvPr id="23" name="TextBox 22">
                <a:extLst>
                  <a:ext uri="{FF2B5EF4-FFF2-40B4-BE49-F238E27FC236}">
                    <a16:creationId xmlns:a16="http://schemas.microsoft.com/office/drawing/2014/main" id="{9DE182CB-04F6-CD16-7286-85269B3EF36B}"/>
                  </a:ext>
                </a:extLst>
              </p:cNvPr>
              <p:cNvSpPr txBox="1"/>
              <p:nvPr/>
            </p:nvSpPr>
            <p:spPr>
              <a:xfrm>
                <a:off x="1327759" y="1182046"/>
                <a:ext cx="375781" cy="369332"/>
              </a:xfrm>
              <a:prstGeom prst="rect">
                <a:avLst/>
              </a:prstGeom>
              <a:noFill/>
            </p:spPr>
            <p:txBody>
              <a:bodyPr wrap="square" rtlCol="0">
                <a:spAutoFit/>
              </a:bodyPr>
              <a:lstStyle/>
              <a:p>
                <a:r>
                  <a:rPr lang="en-GB" dirty="0"/>
                  <a:t>D</a:t>
                </a:r>
              </a:p>
            </p:txBody>
          </p:sp>
        </p:grpSp>
      </p:grpSp>
      <p:pic>
        <p:nvPicPr>
          <p:cNvPr id="41" name="Picture 40">
            <a:extLst>
              <a:ext uri="{FF2B5EF4-FFF2-40B4-BE49-F238E27FC236}">
                <a16:creationId xmlns:a16="http://schemas.microsoft.com/office/drawing/2014/main" id="{99B92DDA-EDD2-85F9-8A21-E022E50F076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58490" y="3948374"/>
            <a:ext cx="1237113" cy="823242"/>
          </a:xfrm>
          <a:prstGeom prst="rect">
            <a:avLst/>
          </a:prstGeom>
        </p:spPr>
      </p:pic>
      <p:pic>
        <p:nvPicPr>
          <p:cNvPr id="42" name="Picture 41">
            <a:extLst>
              <a:ext uri="{FF2B5EF4-FFF2-40B4-BE49-F238E27FC236}">
                <a16:creationId xmlns:a16="http://schemas.microsoft.com/office/drawing/2014/main" id="{7061BA05-723A-9CDD-CA78-D8CAA5B7DD12}"/>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02046" y="5864378"/>
            <a:ext cx="1350000" cy="898825"/>
          </a:xfrm>
          <a:prstGeom prst="rect">
            <a:avLst/>
          </a:prstGeom>
        </p:spPr>
      </p:pic>
      <p:sp>
        <p:nvSpPr>
          <p:cNvPr id="8" name="Rectangle 7">
            <a:extLst>
              <a:ext uri="{FF2B5EF4-FFF2-40B4-BE49-F238E27FC236}">
                <a16:creationId xmlns:a16="http://schemas.microsoft.com/office/drawing/2014/main" id="{F76789B3-BEF9-7466-E609-F597E4F17456}"/>
              </a:ext>
            </a:extLst>
          </p:cNvPr>
          <p:cNvSpPr/>
          <p:nvPr/>
        </p:nvSpPr>
        <p:spPr>
          <a:xfrm>
            <a:off x="4240475" y="3947882"/>
            <a:ext cx="4872625" cy="3944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t>15</a:t>
            </a:r>
          </a:p>
        </p:txBody>
      </p:sp>
      <p:sp>
        <p:nvSpPr>
          <p:cNvPr id="9" name="Rectangle: Rounded Corners 8">
            <a:extLst>
              <a:ext uri="{FF2B5EF4-FFF2-40B4-BE49-F238E27FC236}">
                <a16:creationId xmlns:a16="http://schemas.microsoft.com/office/drawing/2014/main" id="{694BBEA2-3C49-EBB4-6F8D-950D7B9FC3A0}"/>
              </a:ext>
            </a:extLst>
          </p:cNvPr>
          <p:cNvSpPr/>
          <p:nvPr/>
        </p:nvSpPr>
        <p:spPr>
          <a:xfrm>
            <a:off x="5908110" y="5032989"/>
            <a:ext cx="2083495" cy="17308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rPr>
              <a:t>Reveal answer?</a:t>
            </a:r>
          </a:p>
        </p:txBody>
      </p:sp>
    </p:spTree>
    <p:extLst>
      <p:ext uri="{BB962C8B-B14F-4D97-AF65-F5344CB8AC3E}">
        <p14:creationId xmlns:p14="http://schemas.microsoft.com/office/powerpoint/2010/main" val="15210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diagram, font&#10;&#10;Description automatically generated">
            <a:extLst>
              <a:ext uri="{FF2B5EF4-FFF2-40B4-BE49-F238E27FC236}">
                <a16:creationId xmlns:a16="http://schemas.microsoft.com/office/drawing/2014/main" id="{E785E706-898E-DC12-2276-C8E4B4B5596A}"/>
              </a:ext>
            </a:extLst>
          </p:cNvPr>
          <p:cNvPicPr>
            <a:picLocks noChangeAspect="1"/>
          </p:cNvPicPr>
          <p:nvPr/>
        </p:nvPicPr>
        <p:blipFill rotWithShape="1">
          <a:blip r:embed="rId2">
            <a:extLst>
              <a:ext uri="{28A0092B-C50C-407E-A947-70E740481C1C}">
                <a14:useLocalDpi xmlns:a14="http://schemas.microsoft.com/office/drawing/2010/main" val="0"/>
              </a:ext>
            </a:extLst>
          </a:blip>
          <a:srcRect r="1962" b="-2"/>
          <a:stretch/>
        </p:blipFill>
        <p:spPr>
          <a:xfrm>
            <a:off x="436897" y="1174067"/>
            <a:ext cx="6129786" cy="5455380"/>
          </a:xfrm>
          <a:prstGeom prst="roundRect">
            <a:avLst/>
          </a:prstGeom>
        </p:spPr>
      </p:pic>
      <p:cxnSp>
        <p:nvCxnSpPr>
          <p:cNvPr id="24" name="Straight Arrow Connector 23">
            <a:extLst>
              <a:ext uri="{FF2B5EF4-FFF2-40B4-BE49-F238E27FC236}">
                <a16:creationId xmlns:a16="http://schemas.microsoft.com/office/drawing/2014/main" id="{EAE7A039-F957-91FB-F2A8-3DB9F52F1E2B}"/>
              </a:ext>
            </a:extLst>
          </p:cNvPr>
          <p:cNvCxnSpPr>
            <a:cxnSpLocks/>
          </p:cNvCxnSpPr>
          <p:nvPr/>
        </p:nvCxnSpPr>
        <p:spPr>
          <a:xfrm flipH="1" flipV="1">
            <a:off x="5788785" y="4774808"/>
            <a:ext cx="1653086" cy="551113"/>
          </a:xfrm>
          <a:prstGeom prst="straightConnector1">
            <a:avLst/>
          </a:prstGeom>
          <a:ln w="152400">
            <a:solidFill>
              <a:srgbClr val="3AAA3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6F1F9880-EFAA-07D2-CB34-78B108C603C7}"/>
              </a:ext>
            </a:extLst>
          </p:cNvPr>
          <p:cNvCxnSpPr>
            <a:cxnSpLocks/>
          </p:cNvCxnSpPr>
          <p:nvPr/>
        </p:nvCxnSpPr>
        <p:spPr>
          <a:xfrm flipH="1" flipV="1">
            <a:off x="5561556" y="2392471"/>
            <a:ext cx="1653086" cy="551113"/>
          </a:xfrm>
          <a:prstGeom prst="straightConnector1">
            <a:avLst/>
          </a:prstGeom>
          <a:ln w="152400">
            <a:solidFill>
              <a:srgbClr val="F07D0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7C1AD95-3E85-1448-5DEE-E9A1235258D1}"/>
              </a:ext>
            </a:extLst>
          </p:cNvPr>
          <p:cNvGrpSpPr/>
          <p:nvPr/>
        </p:nvGrpSpPr>
        <p:grpSpPr>
          <a:xfrm>
            <a:off x="7214642" y="1506326"/>
            <a:ext cx="4564782" cy="4790862"/>
            <a:chOff x="7478038" y="901875"/>
            <a:chExt cx="4564782" cy="4790862"/>
          </a:xfrm>
        </p:grpSpPr>
        <p:sp>
          <p:nvSpPr>
            <p:cNvPr id="25" name="Rectangle: Rounded Corners 24">
              <a:extLst>
                <a:ext uri="{FF2B5EF4-FFF2-40B4-BE49-F238E27FC236}">
                  <a16:creationId xmlns:a16="http://schemas.microsoft.com/office/drawing/2014/main" id="{BC2846F7-3225-8BA6-B5F1-9E4B03C3D4FE}"/>
                </a:ext>
              </a:extLst>
            </p:cNvPr>
            <p:cNvSpPr/>
            <p:nvPr/>
          </p:nvSpPr>
          <p:spPr>
            <a:xfrm>
              <a:off x="7790705" y="1571868"/>
              <a:ext cx="3846969" cy="1738098"/>
            </a:xfrm>
            <a:prstGeom prst="roundRect">
              <a:avLst>
                <a:gd name="adj" fmla="val 10000"/>
              </a:avLst>
            </a:prstGeom>
            <a:solidFill>
              <a:srgbClr val="F07D00"/>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grpSp>
          <p:nvGrpSpPr>
            <p:cNvPr id="22" name="Group 21">
              <a:extLst>
                <a:ext uri="{FF2B5EF4-FFF2-40B4-BE49-F238E27FC236}">
                  <a16:creationId xmlns:a16="http://schemas.microsoft.com/office/drawing/2014/main" id="{B637E599-23A5-F15D-7DCF-3A4ED0C6AAE6}"/>
                </a:ext>
              </a:extLst>
            </p:cNvPr>
            <p:cNvGrpSpPr/>
            <p:nvPr/>
          </p:nvGrpSpPr>
          <p:grpSpPr>
            <a:xfrm>
              <a:off x="7478038" y="901875"/>
              <a:ext cx="4564782" cy="4790862"/>
              <a:chOff x="449073" y="1728934"/>
              <a:chExt cx="11354350" cy="3400131"/>
            </a:xfrm>
          </p:grpSpPr>
          <p:grpSp>
            <p:nvGrpSpPr>
              <p:cNvPr id="10" name="Group 9">
                <a:extLst>
                  <a:ext uri="{FF2B5EF4-FFF2-40B4-BE49-F238E27FC236}">
                    <a16:creationId xmlns:a16="http://schemas.microsoft.com/office/drawing/2014/main" id="{093D6A5E-86FA-6196-73DA-2DAE4C24D721}"/>
                  </a:ext>
                </a:extLst>
              </p:cNvPr>
              <p:cNvGrpSpPr/>
              <p:nvPr/>
            </p:nvGrpSpPr>
            <p:grpSpPr>
              <a:xfrm>
                <a:off x="449073" y="1728934"/>
                <a:ext cx="11354350" cy="3400131"/>
                <a:chOff x="5519" y="0"/>
                <a:chExt cx="11354350" cy="3400131"/>
              </a:xfrm>
            </p:grpSpPr>
            <p:sp>
              <p:nvSpPr>
                <p:cNvPr id="11" name="Rectangle: Rounded Corners 10">
                  <a:extLst>
                    <a:ext uri="{FF2B5EF4-FFF2-40B4-BE49-F238E27FC236}">
                      <a16:creationId xmlns:a16="http://schemas.microsoft.com/office/drawing/2014/main" id="{4D6C0624-CBAF-C777-E828-2A213CE0C34E}"/>
                    </a:ext>
                  </a:extLst>
                </p:cNvPr>
                <p:cNvSpPr/>
                <p:nvPr/>
              </p:nvSpPr>
              <p:spPr>
                <a:xfrm>
                  <a:off x="5519" y="0"/>
                  <a:ext cx="11293854" cy="3400131"/>
                </a:xfrm>
                <a:prstGeom prst="roundRect">
                  <a:avLst>
                    <a:gd name="adj" fmla="val 10000"/>
                  </a:avLst>
                </a:prstGeom>
                <a:gradFill flip="none" rotWithShape="1">
                  <a:gsLst>
                    <a:gs pos="0">
                      <a:srgbClr val="FDE1C6"/>
                    </a:gs>
                    <a:gs pos="100000">
                      <a:srgbClr val="DAEACF"/>
                    </a:gs>
                  </a:gsLst>
                  <a:lin ang="5400000" scaled="1"/>
                  <a:tileRect/>
                </a:gradFill>
                <a:ln w="6350">
                  <a:solidFill>
                    <a:srgbClr val="F07D00"/>
                  </a:solid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EE926A67-2157-F6A3-08E0-A917B6A06395}"/>
                    </a:ext>
                  </a:extLst>
                </p:cNvPr>
                <p:cNvSpPr txBox="1"/>
                <p:nvPr/>
              </p:nvSpPr>
              <p:spPr>
                <a:xfrm>
                  <a:off x="66015" y="0"/>
                  <a:ext cx="11293854" cy="10200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rot="0" spcFirstLastPara="0" vert="horz" wrap="square" lIns="91440" tIns="45720" rIns="91440" bIns="45720" numCol="1" spcCol="127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ct val="0"/>
                    </a:spcBef>
                    <a:spcAft>
                      <a:spcPct val="35000"/>
                    </a:spcAft>
                    <a:buClrTx/>
                    <a:buSzTx/>
                    <a:buFontTx/>
                    <a:buNone/>
                    <a:tabLst/>
                    <a:defRPr/>
                  </a:pPr>
                  <a:r>
                    <a:rPr kumimoji="0" lang="en-GB" sz="2800" b="1" i="0" u="none" strike="noStrike" kern="1200" cap="none" spc="0" normalizeH="0" baseline="0" noProof="0" dirty="0">
                      <a:ln>
                        <a:noFill/>
                      </a:ln>
                      <a:solidFill>
                        <a:srgbClr val="F07D00"/>
                      </a:solidFill>
                      <a:effectLst/>
                      <a:uLnTx/>
                      <a:uFillTx/>
                      <a:latin typeface="Calibri" panose="020F0502020204030204" pitchFamily="34" charset="0"/>
                      <a:ea typeface="Calibri" panose="020F0502020204030204" pitchFamily="34" charset="0"/>
                      <a:cs typeface="Times New Roman" panose="02020603050405020304" pitchFamily="18" charset="0"/>
                    </a:rPr>
                    <a:t>Lesson 1 –</a:t>
                  </a:r>
                  <a:br>
                    <a:rPr kumimoji="0" lang="en-GB" sz="2800" b="1" i="0" u="none" strike="noStrike" kern="1200" cap="none" spc="0" normalizeH="0" baseline="0" noProof="0" dirty="0">
                      <a:ln>
                        <a:noFill/>
                      </a:ln>
                      <a:solidFill>
                        <a:srgbClr val="F07D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2800" b="1" i="0" u="none" strike="noStrike" kern="1200" cap="none" spc="0" normalizeH="0" baseline="0" noProof="0" dirty="0">
                      <a:ln>
                        <a:noFill/>
                      </a:ln>
                      <a:solidFill>
                        <a:srgbClr val="F07D00"/>
                      </a:solidFill>
                      <a:effectLst/>
                      <a:uLnTx/>
                      <a:uFillTx/>
                      <a:latin typeface="Calibri" panose="020F0502020204030204" pitchFamily="34" charset="0"/>
                      <a:ea typeface="Calibri" panose="020F0502020204030204" pitchFamily="34" charset="0"/>
                      <a:cs typeface="Times New Roman" panose="02020603050405020304" pitchFamily="18" charset="0"/>
                    </a:rPr>
                    <a:t> Connect &amp; </a:t>
                  </a:r>
                  <a:r>
                    <a:rPr kumimoji="0" lang="en-GB" sz="2800" b="1" i="0" u="none" strike="noStrike" kern="1200" cap="none" spc="0" normalizeH="0" baseline="0" noProof="0" dirty="0">
                      <a:ln>
                        <a:noFill/>
                      </a:ln>
                      <a:solidFill>
                        <a:srgbClr val="3AAA35"/>
                      </a:solidFill>
                      <a:effectLst/>
                      <a:uLnTx/>
                      <a:uFillTx/>
                      <a:latin typeface="Calibri" panose="020F0502020204030204" pitchFamily="34" charset="0"/>
                      <a:ea typeface="Calibri" panose="020F0502020204030204" pitchFamily="34" charset="0"/>
                      <a:cs typeface="Times New Roman" panose="02020603050405020304" pitchFamily="18" charset="0"/>
                    </a:rPr>
                    <a:t>Wonder</a:t>
                  </a:r>
                </a:p>
              </p:txBody>
            </p:sp>
          </p:grpSp>
          <p:sp>
            <p:nvSpPr>
              <p:cNvPr id="16" name="Rectangle: Rounded Corners 15">
                <a:extLst>
                  <a:ext uri="{FF2B5EF4-FFF2-40B4-BE49-F238E27FC236}">
                    <a16:creationId xmlns:a16="http://schemas.microsoft.com/office/drawing/2014/main" id="{82A4512D-10AD-3A11-FE26-532586346099}"/>
                  </a:ext>
                </a:extLst>
              </p:cNvPr>
              <p:cNvSpPr/>
              <p:nvPr/>
            </p:nvSpPr>
            <p:spPr>
              <a:xfrm>
                <a:off x="1311560" y="2412000"/>
                <a:ext cx="9568876" cy="1441931"/>
              </a:xfrm>
              <a:prstGeom prst="roundRect">
                <a:avLst>
                  <a:gd name="adj" fmla="val 10000"/>
                </a:avLst>
              </a:prstGeom>
              <a:solidFill>
                <a:srgbClr val="F07D00"/>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sp>
        </p:grpSp>
        <p:sp>
          <p:nvSpPr>
            <p:cNvPr id="23" name="Rectangle: Rounded Corners 4">
              <a:extLst>
                <a:ext uri="{FF2B5EF4-FFF2-40B4-BE49-F238E27FC236}">
                  <a16:creationId xmlns:a16="http://schemas.microsoft.com/office/drawing/2014/main" id="{BCDBDD87-04DC-AE98-567E-44032FDF06F8}"/>
                </a:ext>
              </a:extLst>
            </p:cNvPr>
            <p:cNvSpPr txBox="1"/>
            <p:nvPr/>
          </p:nvSpPr>
          <p:spPr>
            <a:xfrm>
              <a:off x="7885589" y="1809559"/>
              <a:ext cx="3798324" cy="1815366"/>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t"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7000"/>
                </a:lnSpc>
                <a:spcBef>
                  <a:spcPct val="0"/>
                </a:spcBef>
                <a:spcAft>
                  <a:spcPct val="35000"/>
                </a:spcAft>
                <a:buClrTx/>
                <a:buSzTx/>
                <a:buFontTx/>
                <a:buNone/>
                <a:tabLst/>
                <a:defRPr/>
              </a:pPr>
              <a:r>
                <a:rPr lang="en-US" b="0" dirty="0">
                  <a:solidFill>
                    <a:prstClr val="white"/>
                  </a:solidFill>
                </a:rPr>
                <a:t>Are there patterns in the way number names are formed across different languages?</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9" name="Title 1">
            <a:extLst>
              <a:ext uri="{FF2B5EF4-FFF2-40B4-BE49-F238E27FC236}">
                <a16:creationId xmlns:a16="http://schemas.microsoft.com/office/drawing/2014/main" id="{5E4F0803-D325-9B19-6747-126EED201D1C}"/>
              </a:ext>
            </a:extLst>
          </p:cNvPr>
          <p:cNvSpPr txBox="1">
            <a:spLocks/>
          </p:cNvSpPr>
          <p:nvPr/>
        </p:nvSpPr>
        <p:spPr>
          <a:xfrm>
            <a:off x="937364" y="-1109421"/>
            <a:ext cx="10668000" cy="2237638"/>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6000" b="0" i="0" u="sng" strike="noStrike" kern="1200" cap="none" spc="0" normalizeH="0" baseline="0" noProof="0" dirty="0">
                <a:ln>
                  <a:noFill/>
                </a:ln>
                <a:solidFill>
                  <a:prstClr val="white"/>
                </a:solidFill>
                <a:effectLst/>
                <a:uLnTx/>
                <a:uFillTx/>
                <a:latin typeface="Sitka Subheading"/>
                <a:ea typeface="+mj-ea"/>
                <a:cs typeface="+mj-cs"/>
              </a:rPr>
            </a:br>
            <a:br>
              <a:rPr kumimoji="0" lang="en-GB" sz="6000" b="0" i="0" u="none" strike="noStrike" kern="1200" cap="none" spc="0" normalizeH="0" baseline="0" noProof="0" dirty="0">
                <a:ln>
                  <a:noFill/>
                </a:ln>
                <a:solidFill>
                  <a:prstClr val="white"/>
                </a:solidFill>
                <a:effectLst/>
                <a:uLnTx/>
                <a:uFillTx/>
                <a:latin typeface="Sitka Subheading"/>
                <a:ea typeface="+mj-ea"/>
                <a:cs typeface="+mj-cs"/>
              </a:rPr>
            </a:br>
            <a:r>
              <a:rPr kumimoji="0" lang="en-GB" sz="6000" b="0" i="0" u="none" strike="noStrike" kern="1200" cap="none" spc="0" normalizeH="0" baseline="0" noProof="0" dirty="0">
                <a:ln>
                  <a:noFill/>
                </a:ln>
                <a:solidFill>
                  <a:prstClr val="white"/>
                </a:solidFill>
                <a:effectLst/>
                <a:uLnTx/>
                <a:uFillTx/>
                <a:latin typeface="Sitka Subheading"/>
                <a:ea typeface="+mj-ea"/>
                <a:cs typeface="+mj-cs"/>
              </a:rPr>
              <a:t>Is Maths a Universal Language?</a:t>
            </a:r>
            <a:br>
              <a:rPr kumimoji="0" lang="en-GB" sz="6000" b="0" i="0" u="none" strike="noStrike" kern="1200" cap="none" spc="0" normalizeH="0" baseline="0" noProof="0" dirty="0">
                <a:ln>
                  <a:noFill/>
                </a:ln>
                <a:solidFill>
                  <a:prstClr val="white"/>
                </a:solidFill>
                <a:effectLst/>
                <a:uLnTx/>
                <a:uFillTx/>
                <a:latin typeface="Sitka Subheading"/>
                <a:ea typeface="+mj-ea"/>
                <a:cs typeface="+mj-cs"/>
              </a:rPr>
            </a:br>
            <a:r>
              <a:rPr kumimoji="0" lang="en-GB" sz="4000" b="0" i="0" u="none" strike="noStrike" kern="1200" cap="none" spc="0" normalizeH="0" baseline="0" noProof="0" dirty="0">
                <a:ln>
                  <a:noFill/>
                </a:ln>
                <a:solidFill>
                  <a:prstClr val="white"/>
                </a:solidFill>
                <a:effectLst/>
                <a:uLnTx/>
                <a:uFillTx/>
                <a:latin typeface="Sitka Subheading"/>
                <a:ea typeface="+mj-ea"/>
                <a:cs typeface="+mj-cs"/>
              </a:rPr>
              <a:t>LO: Investigate Maths around the world</a:t>
            </a:r>
            <a:endParaRPr kumimoji="0" lang="en-US" sz="4000" b="0" i="0" u="none" strike="noStrike" kern="1200" cap="none" spc="0" normalizeH="0" baseline="0" noProof="0" dirty="0">
              <a:ln>
                <a:noFill/>
              </a:ln>
              <a:solidFill>
                <a:prstClr val="white"/>
              </a:solidFill>
              <a:effectLst/>
              <a:uLnTx/>
              <a:uFillTx/>
              <a:latin typeface="Sitka Subheading"/>
              <a:ea typeface="+mj-ea"/>
              <a:cs typeface="+mj-cs"/>
            </a:endParaRPr>
          </a:p>
        </p:txBody>
      </p:sp>
      <p:grpSp>
        <p:nvGrpSpPr>
          <p:cNvPr id="8" name="Group 7">
            <a:extLst>
              <a:ext uri="{FF2B5EF4-FFF2-40B4-BE49-F238E27FC236}">
                <a16:creationId xmlns:a16="http://schemas.microsoft.com/office/drawing/2014/main" id="{A0587F39-6930-0951-701A-2574BCDEFBA0}"/>
              </a:ext>
            </a:extLst>
          </p:cNvPr>
          <p:cNvGrpSpPr/>
          <p:nvPr/>
        </p:nvGrpSpPr>
        <p:grpSpPr>
          <a:xfrm>
            <a:off x="7552459" y="4611384"/>
            <a:ext cx="3846969" cy="1429075"/>
            <a:chOff x="8944071" y="2305836"/>
            <a:chExt cx="3846969" cy="2031714"/>
          </a:xfrm>
        </p:grpSpPr>
        <p:sp>
          <p:nvSpPr>
            <p:cNvPr id="6" name="Rectangle: Rounded Corners 15">
              <a:extLst>
                <a:ext uri="{FF2B5EF4-FFF2-40B4-BE49-F238E27FC236}">
                  <a16:creationId xmlns:a16="http://schemas.microsoft.com/office/drawing/2014/main" id="{D5695C65-7AB5-920E-ABA4-AF8F91051856}"/>
                </a:ext>
              </a:extLst>
            </p:cNvPr>
            <p:cNvSpPr/>
            <p:nvPr/>
          </p:nvSpPr>
          <p:spPr>
            <a:xfrm>
              <a:off x="8944071" y="2305836"/>
              <a:ext cx="3846969" cy="2031714"/>
            </a:xfrm>
            <a:prstGeom prst="roundRect">
              <a:avLst>
                <a:gd name="adj" fmla="val 10000"/>
              </a:avLst>
            </a:prstGeom>
            <a:solidFill>
              <a:srgbClr val="3AAA35"/>
            </a:solidFill>
            <a:ln w="6350" cap="flat" cmpd="sng" algn="ctr">
              <a:solidFill>
                <a:srgbClr val="F07D00"/>
              </a:solidFill>
              <a:prstDash val="solid"/>
              <a:miter lim="800000"/>
            </a:ln>
            <a:effectLst/>
          </p:spPr>
          <p:style>
            <a:lnRef idx="2">
              <a:scrgbClr r="0" g="0" b="0"/>
            </a:lnRef>
            <a:fillRef idx="1">
              <a:scrgbClr r="0" g="0" b="0"/>
            </a:fillRef>
            <a:effectRef idx="0">
              <a:scrgbClr r="0" g="0" b="0"/>
            </a:effectRef>
            <a:fontRef idx="minor">
              <a:schemeClr val="lt1"/>
            </a:fontRef>
          </p:style>
          <p:txBody>
            <a:bodyPr anchor="ctr"/>
            <a:lstStyle/>
            <a:p>
              <a:endParaRPr lang="en-GB"/>
            </a:p>
          </p:txBody>
        </p:sp>
        <p:sp>
          <p:nvSpPr>
            <p:cNvPr id="7" name="Rectangle: Rounded Corners 4">
              <a:extLst>
                <a:ext uri="{FF2B5EF4-FFF2-40B4-BE49-F238E27FC236}">
                  <a16:creationId xmlns:a16="http://schemas.microsoft.com/office/drawing/2014/main" id="{D31AA313-5A4E-96E7-A5CF-7119B044C6B7}"/>
                </a:ext>
              </a:extLst>
            </p:cNvPr>
            <p:cNvSpPr txBox="1"/>
            <p:nvPr/>
          </p:nvSpPr>
          <p:spPr>
            <a:xfrm>
              <a:off x="8992716" y="2364533"/>
              <a:ext cx="3798324" cy="1815366"/>
            </a:xfrm>
            <a:prstGeom prst="rect">
              <a:avLst/>
            </a:prstGeom>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1270" rtlCol="0" fromWordArt="0" anchor="ctr" anchorCtr="0" forceAA="0" compatLnSpc="1">
              <a:prstTxWarp prst="textNoShape">
                <a:avLst/>
              </a:prstTxWarp>
              <a:noAutofit/>
            </a:bodyPr>
            <a:lstStyle>
              <a:defPPr>
                <a:defRPr lang="en-GB"/>
              </a:defPPr>
              <a:lvl1pPr lvl="0" indent="0">
                <a:lnSpc>
                  <a:spcPct val="107000"/>
                </a:lnSpc>
                <a:spcBef>
                  <a:spcPct val="0"/>
                </a:spcBef>
                <a:spcAft>
                  <a:spcPct val="35000"/>
                </a:spcAft>
                <a:buNone/>
                <a:defRPr sz="2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defRPr>
              </a:lvl1pPr>
            </a:lstStyle>
            <a:p>
              <a:pPr marL="0" marR="0" lvl="0" indent="0" algn="l" defTabSz="914400" rtl="0" eaLnBrk="1" fontAlgn="auto" latinLnBrk="0" hangingPunct="1">
                <a:lnSpc>
                  <a:spcPct val="107000"/>
                </a:lnSpc>
                <a:spcBef>
                  <a:spcPct val="0"/>
                </a:spcBef>
                <a:spcAft>
                  <a:spcPct val="35000"/>
                </a:spcAft>
                <a:buClrTx/>
                <a:buSzTx/>
                <a:buFontTx/>
                <a:buNone/>
                <a:tabLst/>
                <a:defRPr/>
              </a:pPr>
              <a:r>
                <a:rPr lang="en-US" b="0" dirty="0">
                  <a:solidFill>
                    <a:prstClr val="white"/>
                  </a:solidFill>
                </a:rPr>
                <a:t>What does it mean to be a universal language?</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98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F30B614-3F84-A20B-FD40-D42043F38673}"/>
              </a:ext>
            </a:extLst>
          </p:cNvPr>
          <p:cNvSpPr/>
          <p:nvPr/>
        </p:nvSpPr>
        <p:spPr>
          <a:xfrm>
            <a:off x="710280" y="170460"/>
            <a:ext cx="8101263" cy="3870982"/>
          </a:xfrm>
          <a:prstGeom prst="cloudCallout">
            <a:avLst>
              <a:gd name="adj1" fmla="val -46252"/>
              <a:gd name="adj2" fmla="val 63039"/>
            </a:avLst>
          </a:prstGeom>
          <a:solidFill>
            <a:srgbClr val="DAEACF"/>
          </a:solidFill>
          <a:ln w="38100">
            <a:solidFill>
              <a:srgbClr val="3AAA35"/>
            </a:solid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tabLst>
                <a:tab pos="2790825" algn="l"/>
              </a:tabLst>
            </a:pPr>
            <a:r>
              <a:rPr lang="en-GB" sz="4800" b="1" dirty="0">
                <a:solidFill>
                  <a:srgbClr val="3AAA35"/>
                </a:solidFill>
                <a:cs typeface="Times New Roman" panose="02020603050405020304" pitchFamily="18" charset="0"/>
              </a:rPr>
              <a:t>Is maths a universal language?</a:t>
            </a:r>
          </a:p>
        </p:txBody>
      </p:sp>
      <p:sp>
        <p:nvSpPr>
          <p:cNvPr id="3" name="Rectangle: Rounded Corners 2">
            <a:extLst>
              <a:ext uri="{FF2B5EF4-FFF2-40B4-BE49-F238E27FC236}">
                <a16:creationId xmlns:a16="http://schemas.microsoft.com/office/drawing/2014/main" id="{49C97081-1DBD-73AC-8E7E-89F1522C4456}"/>
              </a:ext>
            </a:extLst>
          </p:cNvPr>
          <p:cNvSpPr/>
          <p:nvPr/>
        </p:nvSpPr>
        <p:spPr>
          <a:xfrm>
            <a:off x="6497053" y="3834063"/>
            <a:ext cx="5406189" cy="1941095"/>
          </a:xfrm>
          <a:prstGeom prst="roundRect">
            <a:avLst/>
          </a:prstGeom>
          <a:solidFill>
            <a:srgbClr val="DAEACF"/>
          </a:solidFill>
          <a:ln w="6350">
            <a:solidFill>
              <a:srgbClr val="3AAA35"/>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tabLst>
                <a:tab pos="2790825" algn="l"/>
              </a:tabLst>
            </a:pPr>
            <a:r>
              <a:rPr lang="en-GB" sz="2800" b="1" dirty="0">
                <a:solidFill>
                  <a:srgbClr val="3AAA35"/>
                </a:solidFill>
                <a:cs typeface="Times New Roman" panose="02020603050405020304" pitchFamily="18" charset="0"/>
              </a:rPr>
              <a:t>Discuss this big question as a group, then write </a:t>
            </a:r>
            <a:r>
              <a:rPr lang="en-GB" sz="2800" dirty="0">
                <a:solidFill>
                  <a:srgbClr val="3AAA35"/>
                </a:solidFill>
                <a:cs typeface="Times New Roman" panose="02020603050405020304" pitchFamily="18" charset="0"/>
              </a:rPr>
              <a:t>one</a:t>
            </a:r>
            <a:r>
              <a:rPr lang="en-GB" sz="2800" b="1" dirty="0">
                <a:solidFill>
                  <a:srgbClr val="3AAA35"/>
                </a:solidFill>
                <a:cs typeface="Times New Roman" panose="02020603050405020304" pitchFamily="18" charset="0"/>
              </a:rPr>
              <a:t> smaller question in your book that interests you about this topic.</a:t>
            </a:r>
          </a:p>
        </p:txBody>
      </p:sp>
    </p:spTree>
    <p:extLst>
      <p:ext uri="{BB962C8B-B14F-4D97-AF65-F5344CB8AC3E}">
        <p14:creationId xmlns:p14="http://schemas.microsoft.com/office/powerpoint/2010/main" val="2329323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D4112B-7F31-BD28-0BC8-671161CB5D1C}"/>
              </a:ext>
            </a:extLst>
          </p:cNvPr>
          <p:cNvPicPr>
            <a:picLocks noChangeAspect="1"/>
          </p:cNvPicPr>
          <p:nvPr/>
        </p:nvPicPr>
        <p:blipFill>
          <a:blip r:embed="rId3"/>
          <a:stretch>
            <a:fillRect/>
          </a:stretch>
        </p:blipFill>
        <p:spPr>
          <a:xfrm>
            <a:off x="135503" y="1429789"/>
            <a:ext cx="11995343" cy="4023360"/>
          </a:xfrm>
          <a:prstGeom prst="rect">
            <a:avLst/>
          </a:prstGeom>
        </p:spPr>
      </p:pic>
      <p:sp>
        <p:nvSpPr>
          <p:cNvPr id="7" name="TextBox 6">
            <a:extLst>
              <a:ext uri="{FF2B5EF4-FFF2-40B4-BE49-F238E27FC236}">
                <a16:creationId xmlns:a16="http://schemas.microsoft.com/office/drawing/2014/main" id="{EC5357BD-F154-0473-458B-5AF44524B1CE}"/>
              </a:ext>
            </a:extLst>
          </p:cNvPr>
          <p:cNvSpPr txBox="1"/>
          <p:nvPr/>
        </p:nvSpPr>
        <p:spPr>
          <a:xfrm>
            <a:off x="332509" y="382385"/>
            <a:ext cx="11371811" cy="707886"/>
          </a:xfrm>
          <a:prstGeom prst="rect">
            <a:avLst/>
          </a:prstGeom>
          <a:noFill/>
        </p:spPr>
        <p:txBody>
          <a:bodyPr wrap="square" rtlCol="0">
            <a:spAutoFit/>
          </a:bodyPr>
          <a:lstStyle/>
          <a:p>
            <a:r>
              <a:rPr lang="en-GB" sz="4000" dirty="0"/>
              <a:t>What patterns can you see in English?</a:t>
            </a:r>
          </a:p>
        </p:txBody>
      </p:sp>
    </p:spTree>
    <p:extLst>
      <p:ext uri="{BB962C8B-B14F-4D97-AF65-F5344CB8AC3E}">
        <p14:creationId xmlns:p14="http://schemas.microsoft.com/office/powerpoint/2010/main" val="2691914594"/>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7" ma:contentTypeDescription="Create a new document." ma:contentTypeScope="" ma:versionID="3a83b21ca4b476699a1b34c461367f26">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9e43aa7fe9eba7deae516d213499ddb4"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1DC131-9C44-49A0-95E7-EFED3A17EE23}">
  <ds:schemaRefs>
    <ds:schemaRef ds:uri="http://schemas.microsoft.com/office/infopath/2007/PartnerControls"/>
    <ds:schemaRef ds:uri="http://purl.org/dc/elements/1.1/"/>
    <ds:schemaRef ds:uri="http://purl.org/dc/terms/"/>
    <ds:schemaRef ds:uri="c3efdda0-5dc4-485e-bba7-f823408f3d96"/>
    <ds:schemaRef ds:uri="http://www.w3.org/XML/1998/namespace"/>
    <ds:schemaRef ds:uri="23bdb189-ca16-407d-80e6-67175f129138"/>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F633C3C-CF7F-4C38-BD25-87A149A8A62B}">
  <ds:schemaRefs>
    <ds:schemaRef ds:uri="23bdb189-ca16-407d-80e6-67175f129138"/>
    <ds:schemaRef ds:uri="c3efdda0-5dc4-485e-bba7-f823408f3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B45307-253C-42B8-9ECC-BA75AC991D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592</TotalTime>
  <Words>2230</Words>
  <Application>Microsoft Office PowerPoint</Application>
  <PresentationFormat>Widescreen</PresentationFormat>
  <Paragraphs>294</Paragraphs>
  <Slides>34</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Avenir Black</vt:lpstr>
      <vt:lpstr>Avenir Next LT Pro</vt:lpstr>
      <vt:lpstr>Avenir Next LT Pro Light</vt:lpstr>
      <vt:lpstr>Calibri</vt:lpstr>
      <vt:lpstr>Calibri Light</vt:lpstr>
      <vt:lpstr>Sitka Subheading</vt:lpstr>
      <vt:lpstr>Wingdings 2</vt:lpstr>
      <vt:lpstr>PebbleVTI</vt:lpstr>
      <vt:lpstr>office theme</vt:lpstr>
      <vt:lpstr>PowerPoint Presentation</vt:lpstr>
      <vt:lpstr>Year 8: International maths</vt:lpstr>
      <vt:lpstr>  Starter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Where does our maths come from?</vt:lpstr>
      <vt:lpstr>  Where does our maths come from?</vt:lpstr>
      <vt:lpstr>  What did we notice?</vt:lpstr>
      <vt:lpstr>PowerPoint Presentation</vt:lpstr>
      <vt:lpstr>  Homework (due Friday)</vt:lpstr>
      <vt:lpstr>PowerPoint Presentation</vt:lpstr>
      <vt:lpstr>PowerPoint Presentation</vt:lpstr>
      <vt:lpstr>  LO: Is maths a universal language? Lesson 3</vt:lpstr>
      <vt:lpstr>PowerPoint Presentation</vt:lpstr>
      <vt:lpstr>  LO: Is maths a universal language?</vt:lpstr>
      <vt:lpstr>  LO: Is maths a universal language?</vt:lpstr>
      <vt:lpstr>  LO: Is maths a universal language?</vt:lpstr>
      <vt:lpstr>  LO: Is maths a universal language?</vt:lpstr>
      <vt:lpstr>  Reflection</vt:lpstr>
      <vt:lpstr>PowerPoint Presentation</vt:lpstr>
      <vt:lpstr>  LO: Is maths a universal language?</vt:lpstr>
      <vt:lpstr>  LO: Is maths a universal language?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Jenny Toerien</cp:lastModifiedBy>
  <cp:revision>1583</cp:revision>
  <dcterms:created xsi:type="dcterms:W3CDTF">2020-06-26T09:51:10Z</dcterms:created>
  <dcterms:modified xsi:type="dcterms:W3CDTF">2023-06-20T11:30:08Z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