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58" r:id="rId7"/>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19F"/>
    <a:srgbClr val="ECAEE0"/>
    <a:srgbClr val="FFD8D0"/>
    <a:srgbClr val="FADEEC"/>
    <a:srgbClr val="D80C31"/>
    <a:srgbClr val="D4EDFC"/>
    <a:srgbClr val="009FE3"/>
    <a:srgbClr val="FF5D5D"/>
    <a:srgbClr val="B7ACE6"/>
    <a:srgbClr val="CAC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B523F-F81D-3702-0A7D-D9FB997C9674}" v="4" dt="2024-10-07T16:24:23.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p:scale>
          <a:sx n="90" d="100"/>
          <a:sy n="90" d="100"/>
        </p:scale>
        <p:origin x="91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oerien" userId="S::toerienj@blanchelande.sch.gg::5a166c0d-fc55-4e4d-8a88-6977aa8a270d" providerId="AD" clId="Web-{D04B523F-F81D-3702-0A7D-D9FB997C9674}"/>
    <pc:docChg chg="modSld">
      <pc:chgData name="Jenny Toerien" userId="S::toerienj@blanchelande.sch.gg::5a166c0d-fc55-4e4d-8a88-6977aa8a270d" providerId="AD" clId="Web-{D04B523F-F81D-3702-0A7D-D9FB997C9674}" dt="2024-10-07T16:24:23.605" v="3" actId="20577"/>
      <pc:docMkLst>
        <pc:docMk/>
      </pc:docMkLst>
      <pc:sldChg chg="modSp">
        <pc:chgData name="Jenny Toerien" userId="S::toerienj@blanchelande.sch.gg::5a166c0d-fc55-4e4d-8a88-6977aa8a270d" providerId="AD" clId="Web-{D04B523F-F81D-3702-0A7D-D9FB997C9674}" dt="2024-10-07T16:24:23.605" v="3" actId="20577"/>
        <pc:sldMkLst>
          <pc:docMk/>
          <pc:sldMk cId="2034168529" sldId="258"/>
        </pc:sldMkLst>
        <pc:spChg chg="mod">
          <ac:chgData name="Jenny Toerien" userId="S::toerienj@blanchelande.sch.gg::5a166c0d-fc55-4e4d-8a88-6977aa8a270d" providerId="AD" clId="Web-{D04B523F-F81D-3702-0A7D-D9FB997C9674}" dt="2024-10-07T16:24:23.605" v="3" actId="20577"/>
          <ac:spMkLst>
            <pc:docMk/>
            <pc:sldMk cId="2034168529" sldId="258"/>
            <ac:spMk id="6" creationId="{6F91CB6C-B2B5-BD29-1544-C469263907CF}"/>
          </ac:spMkLst>
        </pc:spChg>
      </pc:sldChg>
    </pc:docChg>
  </pc:docChgLst>
  <pc:docChgLst>
    <pc:chgData name="Jenny Toerien" userId="5a166c0d-fc55-4e4d-8a88-6977aa8a270d" providerId="ADAL" clId="{5277D9D1-4370-B24F-A106-EFB613FC574D}"/>
    <pc:docChg chg="undo custSel addSld delSld modSld">
      <pc:chgData name="Jenny Toerien" userId="5a166c0d-fc55-4e4d-8a88-6977aa8a270d" providerId="ADAL" clId="{5277D9D1-4370-B24F-A106-EFB613FC574D}" dt="2023-01-28T23:28:02.677" v="2216" actId="255"/>
      <pc:docMkLst>
        <pc:docMk/>
      </pc:docMkLst>
      <pc:sldChg chg="addSp delSp modSp mod">
        <pc:chgData name="Jenny Toerien" userId="5a166c0d-fc55-4e4d-8a88-6977aa8a270d" providerId="ADAL" clId="{5277D9D1-4370-B24F-A106-EFB613FC574D}" dt="2023-01-28T23:28:02.677" v="2216" actId="255"/>
        <pc:sldMkLst>
          <pc:docMk/>
          <pc:sldMk cId="109857222" sldId="256"/>
        </pc:sldMkLst>
        <pc:spChg chg="mod">
          <ac:chgData name="Jenny Toerien" userId="5a166c0d-fc55-4e4d-8a88-6977aa8a270d" providerId="ADAL" clId="{5277D9D1-4370-B24F-A106-EFB613FC574D}" dt="2023-01-28T23:28:02.677" v="2216" actId="255"/>
          <ac:spMkLst>
            <pc:docMk/>
            <pc:sldMk cId="109857222" sldId="256"/>
            <ac:spMk id="2" creationId="{C935A653-81E2-4ED6-7C90-002018C4B151}"/>
          </ac:spMkLst>
        </pc:spChg>
        <pc:spChg chg="mod">
          <ac:chgData name="Jenny Toerien" userId="5a166c0d-fc55-4e4d-8a88-6977aa8a270d" providerId="ADAL" clId="{5277D9D1-4370-B24F-A106-EFB613FC574D}" dt="2023-01-28T23:18:35.235" v="2058" actId="692"/>
          <ac:spMkLst>
            <pc:docMk/>
            <pc:sldMk cId="109857222" sldId="256"/>
            <ac:spMk id="3" creationId="{1534F5B3-24CF-3A97-B612-67E9F25DB71A}"/>
          </ac:spMkLst>
        </pc:spChg>
        <pc:spChg chg="mod">
          <ac:chgData name="Jenny Toerien" userId="5a166c0d-fc55-4e4d-8a88-6977aa8a270d" providerId="ADAL" clId="{5277D9D1-4370-B24F-A106-EFB613FC574D}" dt="2023-01-28T22:58:15.585" v="1829" actId="122"/>
          <ac:spMkLst>
            <pc:docMk/>
            <pc:sldMk cId="109857222" sldId="256"/>
            <ac:spMk id="4" creationId="{B0693194-E956-B805-E825-BC97307FE784}"/>
          </ac:spMkLst>
        </pc:spChg>
        <pc:spChg chg="mod">
          <ac:chgData name="Jenny Toerien" userId="5a166c0d-fc55-4e4d-8a88-6977aa8a270d" providerId="ADAL" clId="{5277D9D1-4370-B24F-A106-EFB613FC574D}" dt="2023-01-28T23:19:22.897" v="2097" actId="1037"/>
          <ac:spMkLst>
            <pc:docMk/>
            <pc:sldMk cId="109857222" sldId="256"/>
            <ac:spMk id="5" creationId="{24399A5B-8E1C-F5E7-7EE3-C4BEF57919CE}"/>
          </ac:spMkLst>
        </pc:spChg>
        <pc:spChg chg="mod">
          <ac:chgData name="Jenny Toerien" userId="5a166c0d-fc55-4e4d-8a88-6977aa8a270d" providerId="ADAL" clId="{5277D9D1-4370-B24F-A106-EFB613FC574D}" dt="2023-01-28T23:19:07.711" v="2071" actId="1036"/>
          <ac:spMkLst>
            <pc:docMk/>
            <pc:sldMk cId="109857222" sldId="256"/>
            <ac:spMk id="6" creationId="{23420809-5894-22E5-7733-57BB9216ECCD}"/>
          </ac:spMkLst>
        </pc:spChg>
        <pc:spChg chg="add del mod">
          <ac:chgData name="Jenny Toerien" userId="5a166c0d-fc55-4e4d-8a88-6977aa8a270d" providerId="ADAL" clId="{5277D9D1-4370-B24F-A106-EFB613FC574D}" dt="2023-01-28T22:32:42.270" v="1299" actId="478"/>
          <ac:spMkLst>
            <pc:docMk/>
            <pc:sldMk cId="109857222" sldId="256"/>
            <ac:spMk id="7" creationId="{2ADD0EF3-F707-B6C7-1820-BCC9424665E6}"/>
          </ac:spMkLst>
        </pc:spChg>
        <pc:spChg chg="mod">
          <ac:chgData name="Jenny Toerien" userId="5a166c0d-fc55-4e4d-8a88-6977aa8a270d" providerId="ADAL" clId="{5277D9D1-4370-B24F-A106-EFB613FC574D}" dt="2023-01-28T12:29:17.222" v="0" actId="14100"/>
          <ac:spMkLst>
            <pc:docMk/>
            <pc:sldMk cId="109857222" sldId="256"/>
            <ac:spMk id="9" creationId="{D6A6FA00-02DC-1597-8F83-22C0714E6D95}"/>
          </ac:spMkLst>
        </pc:spChg>
        <pc:spChg chg="mod">
          <ac:chgData name="Jenny Toerien" userId="5a166c0d-fc55-4e4d-8a88-6977aa8a270d" providerId="ADAL" clId="{5277D9D1-4370-B24F-A106-EFB613FC574D}" dt="2023-01-28T23:20:46.546" v="2117" actId="20577"/>
          <ac:spMkLst>
            <pc:docMk/>
            <pc:sldMk cId="109857222" sldId="256"/>
            <ac:spMk id="12" creationId="{95F4743C-B227-0731-DC84-88F35613E863}"/>
          </ac:spMkLst>
        </pc:spChg>
        <pc:spChg chg="add del mod">
          <ac:chgData name="Jenny Toerien" userId="5a166c0d-fc55-4e4d-8a88-6977aa8a270d" providerId="ADAL" clId="{5277D9D1-4370-B24F-A106-EFB613FC574D}" dt="2023-01-28T22:34:53.880" v="1309" actId="478"/>
          <ac:spMkLst>
            <pc:docMk/>
            <pc:sldMk cId="109857222" sldId="256"/>
            <ac:spMk id="13" creationId="{6887683B-0802-8479-FC4E-E41362213D13}"/>
          </ac:spMkLst>
        </pc:spChg>
        <pc:spChg chg="mod">
          <ac:chgData name="Jenny Toerien" userId="5a166c0d-fc55-4e4d-8a88-6977aa8a270d" providerId="ADAL" clId="{5277D9D1-4370-B24F-A106-EFB613FC574D}" dt="2023-01-28T22:54:50.894" v="1800" actId="20577"/>
          <ac:spMkLst>
            <pc:docMk/>
            <pc:sldMk cId="109857222" sldId="256"/>
            <ac:spMk id="15" creationId="{F1079A92-B851-FBBA-B3BB-F98689F19F6B}"/>
          </ac:spMkLst>
        </pc:spChg>
        <pc:spChg chg="mod">
          <ac:chgData name="Jenny Toerien" userId="5a166c0d-fc55-4e4d-8a88-6977aa8a270d" providerId="ADAL" clId="{5277D9D1-4370-B24F-A106-EFB613FC574D}" dt="2023-01-28T22:33:53.439" v="1303" actId="208"/>
          <ac:spMkLst>
            <pc:docMk/>
            <pc:sldMk cId="109857222" sldId="256"/>
            <ac:spMk id="16" creationId="{FA5906C9-49BC-0DC5-CFE4-14B4E0AB597E}"/>
          </ac:spMkLst>
        </pc:spChg>
        <pc:spChg chg="add del">
          <ac:chgData name="Jenny Toerien" userId="5a166c0d-fc55-4e4d-8a88-6977aa8a270d" providerId="ADAL" clId="{5277D9D1-4370-B24F-A106-EFB613FC574D}" dt="2023-01-28T23:10:41.635" v="1917"/>
          <ac:spMkLst>
            <pc:docMk/>
            <pc:sldMk cId="109857222" sldId="256"/>
            <ac:spMk id="18" creationId="{261109B1-37A0-9BD2-86B8-659F5B4CF41A}"/>
          </ac:spMkLst>
        </pc:spChg>
        <pc:spChg chg="add del">
          <ac:chgData name="Jenny Toerien" userId="5a166c0d-fc55-4e4d-8a88-6977aa8a270d" providerId="ADAL" clId="{5277D9D1-4370-B24F-A106-EFB613FC574D}" dt="2023-01-28T23:10:41.635" v="1917"/>
          <ac:spMkLst>
            <pc:docMk/>
            <pc:sldMk cId="109857222" sldId="256"/>
            <ac:spMk id="22" creationId="{3BB72BBB-1A2D-7033-E702-D32FD30AB003}"/>
          </ac:spMkLst>
        </pc:spChg>
        <pc:spChg chg="add del">
          <ac:chgData name="Jenny Toerien" userId="5a166c0d-fc55-4e4d-8a88-6977aa8a270d" providerId="ADAL" clId="{5277D9D1-4370-B24F-A106-EFB613FC574D}" dt="2023-01-28T23:10:41.635" v="1917"/>
          <ac:spMkLst>
            <pc:docMk/>
            <pc:sldMk cId="109857222" sldId="256"/>
            <ac:spMk id="24" creationId="{5F352319-FF10-BEB0-AF3C-D47B23E18740}"/>
          </ac:spMkLst>
        </pc:spChg>
        <pc:spChg chg="mod topLvl">
          <ac:chgData name="Jenny Toerien" userId="5a166c0d-fc55-4e4d-8a88-6977aa8a270d" providerId="ADAL" clId="{5277D9D1-4370-B24F-A106-EFB613FC574D}" dt="2023-01-28T23:16:36.127" v="2017" actId="165"/>
          <ac:spMkLst>
            <pc:docMk/>
            <pc:sldMk cId="109857222" sldId="256"/>
            <ac:spMk id="33" creationId="{25328B6D-4DB0-CA98-EF88-7C87A407D2DD}"/>
          </ac:spMkLst>
        </pc:spChg>
        <pc:spChg chg="mod topLvl">
          <ac:chgData name="Jenny Toerien" userId="5a166c0d-fc55-4e4d-8a88-6977aa8a270d" providerId="ADAL" clId="{5277D9D1-4370-B24F-A106-EFB613FC574D}" dt="2023-01-28T23:16:36.127" v="2017" actId="165"/>
          <ac:spMkLst>
            <pc:docMk/>
            <pc:sldMk cId="109857222" sldId="256"/>
            <ac:spMk id="34" creationId="{482BE56A-C3F1-DC7A-F852-A8EA0DF545EB}"/>
          </ac:spMkLst>
        </pc:spChg>
        <pc:grpChg chg="add del mod">
          <ac:chgData name="Jenny Toerien" userId="5a166c0d-fc55-4e4d-8a88-6977aa8a270d" providerId="ADAL" clId="{5277D9D1-4370-B24F-A106-EFB613FC574D}" dt="2023-01-28T23:16:36.127" v="2017" actId="165"/>
          <ac:grpSpMkLst>
            <pc:docMk/>
            <pc:sldMk cId="109857222" sldId="256"/>
            <ac:grpSpMk id="26" creationId="{C05F2DCB-A590-418D-B89A-659B40515EB4}"/>
          </ac:grpSpMkLst>
        </pc:grpChg>
        <pc:grpChg chg="del mod topLvl">
          <ac:chgData name="Jenny Toerien" userId="5a166c0d-fc55-4e4d-8a88-6977aa8a270d" providerId="ADAL" clId="{5277D9D1-4370-B24F-A106-EFB613FC574D}" dt="2023-01-28T23:16:39.731" v="2018" actId="478"/>
          <ac:grpSpMkLst>
            <pc:docMk/>
            <pc:sldMk cId="109857222" sldId="256"/>
            <ac:grpSpMk id="28" creationId="{1AA335EA-D6D0-9F04-51B1-797929B81C84}"/>
          </ac:grpSpMkLst>
        </pc:grpChg>
        <pc:grpChg chg="mod">
          <ac:chgData name="Jenny Toerien" userId="5a166c0d-fc55-4e4d-8a88-6977aa8a270d" providerId="ADAL" clId="{5277D9D1-4370-B24F-A106-EFB613FC574D}" dt="2023-01-28T23:17:31.837" v="2052" actId="1076"/>
          <ac:grpSpMkLst>
            <pc:docMk/>
            <pc:sldMk cId="109857222" sldId="256"/>
            <ac:grpSpMk id="30" creationId="{590D5C52-E4C9-BF00-C0AF-9205EBD9DFA0}"/>
          </ac:grpSpMkLst>
        </pc:grpChg>
        <pc:grpChg chg="mod">
          <ac:chgData name="Jenny Toerien" userId="5a166c0d-fc55-4e4d-8a88-6977aa8a270d" providerId="ADAL" clId="{5277D9D1-4370-B24F-A106-EFB613FC574D}" dt="2023-01-28T12:29:30.522" v="4" actId="1076"/>
          <ac:grpSpMkLst>
            <pc:docMk/>
            <pc:sldMk cId="109857222" sldId="256"/>
            <ac:grpSpMk id="31" creationId="{2B9F17A4-F8CD-4E4E-33EC-0CFF04B48B56}"/>
          </ac:grpSpMkLst>
        </pc:grpChg>
        <pc:grpChg chg="mod">
          <ac:chgData name="Jenny Toerien" userId="5a166c0d-fc55-4e4d-8a88-6977aa8a270d" providerId="ADAL" clId="{5277D9D1-4370-B24F-A106-EFB613FC574D}" dt="2023-01-28T23:16:36.127" v="2017" actId="165"/>
          <ac:grpSpMkLst>
            <pc:docMk/>
            <pc:sldMk cId="109857222" sldId="256"/>
            <ac:grpSpMk id="35" creationId="{996DC602-B1FD-EB86-BB4F-3980238F0214}"/>
          </ac:grpSpMkLst>
        </pc:grpChg>
        <pc:grpChg chg="add del mod">
          <ac:chgData name="Jenny Toerien" userId="5a166c0d-fc55-4e4d-8a88-6977aa8a270d" providerId="ADAL" clId="{5277D9D1-4370-B24F-A106-EFB613FC574D}" dt="2023-01-28T23:17:04.364" v="2023" actId="478"/>
          <ac:grpSpMkLst>
            <pc:docMk/>
            <pc:sldMk cId="109857222" sldId="256"/>
            <ac:grpSpMk id="43" creationId="{C09017E2-82D6-63E0-39B8-895612742624}"/>
          </ac:grpSpMkLst>
        </pc:grpChg>
        <pc:grpChg chg="add mod">
          <ac:chgData name="Jenny Toerien" userId="5a166c0d-fc55-4e4d-8a88-6977aa8a270d" providerId="ADAL" clId="{5277D9D1-4370-B24F-A106-EFB613FC574D}" dt="2023-01-28T23:16:51.631" v="2019"/>
          <ac:grpSpMkLst>
            <pc:docMk/>
            <pc:sldMk cId="109857222" sldId="256"/>
            <ac:grpSpMk id="44" creationId="{A73B8BEB-9EC6-036A-21AC-F62D815F09BF}"/>
          </ac:grpSpMkLst>
        </pc:grpChg>
        <pc:picChg chg="mod">
          <ac:chgData name="Jenny Toerien" userId="5a166c0d-fc55-4e4d-8a88-6977aa8a270d" providerId="ADAL" clId="{5277D9D1-4370-B24F-A106-EFB613FC574D}" dt="2023-01-28T22:35:38.361" v="1314" actId="1582"/>
          <ac:picMkLst>
            <pc:docMk/>
            <pc:sldMk cId="109857222" sldId="256"/>
            <ac:picMk id="8" creationId="{8BAFBE30-DB2D-92F9-9369-B48CC4990300}"/>
          </ac:picMkLst>
        </pc:picChg>
        <pc:picChg chg="mod">
          <ac:chgData name="Jenny Toerien" userId="5a166c0d-fc55-4e4d-8a88-6977aa8a270d" providerId="ADAL" clId="{5277D9D1-4370-B24F-A106-EFB613FC574D}" dt="2023-01-28T22:35:38.361" v="1314" actId="1582"/>
          <ac:picMkLst>
            <pc:docMk/>
            <pc:sldMk cId="109857222" sldId="256"/>
            <ac:picMk id="10" creationId="{635B88A5-FA4E-DF95-0021-D704CA3BBDA4}"/>
          </ac:picMkLst>
        </pc:picChg>
        <pc:picChg chg="mod">
          <ac:chgData name="Jenny Toerien" userId="5a166c0d-fc55-4e4d-8a88-6977aa8a270d" providerId="ADAL" clId="{5277D9D1-4370-B24F-A106-EFB613FC574D}" dt="2023-01-28T22:53:26.044" v="1728" actId="1076"/>
          <ac:picMkLst>
            <pc:docMk/>
            <pc:sldMk cId="109857222" sldId="256"/>
            <ac:picMk id="25" creationId="{43D11043-6B8D-6402-DDB0-6822DDE85BA5}"/>
          </ac:picMkLst>
        </pc:picChg>
        <pc:picChg chg="mod">
          <ac:chgData name="Jenny Toerien" userId="5a166c0d-fc55-4e4d-8a88-6977aa8a270d" providerId="ADAL" clId="{5277D9D1-4370-B24F-A106-EFB613FC574D}" dt="2023-01-28T23:16:36.127" v="2017" actId="165"/>
          <ac:picMkLst>
            <pc:docMk/>
            <pc:sldMk cId="109857222" sldId="256"/>
            <ac:picMk id="36" creationId="{8D75748C-05E2-E1F2-8110-B19AAAD4296B}"/>
          </ac:picMkLst>
        </pc:picChg>
        <pc:picChg chg="mod">
          <ac:chgData name="Jenny Toerien" userId="5a166c0d-fc55-4e4d-8a88-6977aa8a270d" providerId="ADAL" clId="{5277D9D1-4370-B24F-A106-EFB613FC574D}" dt="2023-01-28T23:16:36.127" v="2017" actId="165"/>
          <ac:picMkLst>
            <pc:docMk/>
            <pc:sldMk cId="109857222" sldId="256"/>
            <ac:picMk id="37" creationId="{C25CCE70-694A-86E7-A424-AE910CCC71DE}"/>
          </ac:picMkLst>
        </pc:picChg>
        <pc:picChg chg="mod">
          <ac:chgData name="Jenny Toerien" userId="5a166c0d-fc55-4e4d-8a88-6977aa8a270d" providerId="ADAL" clId="{5277D9D1-4370-B24F-A106-EFB613FC574D}" dt="2023-01-28T23:16:36.127" v="2017" actId="165"/>
          <ac:picMkLst>
            <pc:docMk/>
            <pc:sldMk cId="109857222" sldId="256"/>
            <ac:picMk id="38" creationId="{46ED4A2C-C97E-A718-BF57-19EA95840424}"/>
          </ac:picMkLst>
        </pc:picChg>
        <pc:picChg chg="mod">
          <ac:chgData name="Jenny Toerien" userId="5a166c0d-fc55-4e4d-8a88-6977aa8a270d" providerId="ADAL" clId="{5277D9D1-4370-B24F-A106-EFB613FC574D}" dt="2023-01-28T23:16:36.127" v="2017" actId="165"/>
          <ac:picMkLst>
            <pc:docMk/>
            <pc:sldMk cId="109857222" sldId="256"/>
            <ac:picMk id="39" creationId="{E320C5DB-F12B-E7BD-35DD-602A357BC341}"/>
          </ac:picMkLst>
        </pc:picChg>
        <pc:picChg chg="mod">
          <ac:chgData name="Jenny Toerien" userId="5a166c0d-fc55-4e4d-8a88-6977aa8a270d" providerId="ADAL" clId="{5277D9D1-4370-B24F-A106-EFB613FC574D}" dt="2023-01-28T23:16:36.127" v="2017" actId="165"/>
          <ac:picMkLst>
            <pc:docMk/>
            <pc:sldMk cId="109857222" sldId="256"/>
            <ac:picMk id="40" creationId="{6DBD51DC-12BE-996A-DE59-3D68FC5FD477}"/>
          </ac:picMkLst>
        </pc:picChg>
        <pc:picChg chg="mod">
          <ac:chgData name="Jenny Toerien" userId="5a166c0d-fc55-4e4d-8a88-6977aa8a270d" providerId="ADAL" clId="{5277D9D1-4370-B24F-A106-EFB613FC574D}" dt="2023-01-28T23:16:36.127" v="2017" actId="165"/>
          <ac:picMkLst>
            <pc:docMk/>
            <pc:sldMk cId="109857222" sldId="256"/>
            <ac:picMk id="41" creationId="{D2A0FD79-294A-429A-795E-50A1502E3113}"/>
          </ac:picMkLst>
        </pc:picChg>
        <pc:picChg chg="mod">
          <ac:chgData name="Jenny Toerien" userId="5a166c0d-fc55-4e4d-8a88-6977aa8a270d" providerId="ADAL" clId="{5277D9D1-4370-B24F-A106-EFB613FC574D}" dt="2023-01-28T23:16:36.127" v="2017" actId="165"/>
          <ac:picMkLst>
            <pc:docMk/>
            <pc:sldMk cId="109857222" sldId="256"/>
            <ac:picMk id="42" creationId="{9885AB0B-0CB7-39B7-A55C-3CBD446E2345}"/>
          </ac:picMkLst>
        </pc:picChg>
        <pc:picChg chg="add del mod">
          <ac:chgData name="Jenny Toerien" userId="5a166c0d-fc55-4e4d-8a88-6977aa8a270d" providerId="ADAL" clId="{5277D9D1-4370-B24F-A106-EFB613FC574D}" dt="2023-01-28T23:17:21.304" v="2029" actId="478"/>
          <ac:picMkLst>
            <pc:docMk/>
            <pc:sldMk cId="109857222" sldId="256"/>
            <ac:picMk id="45" creationId="{F73DA586-AF12-7BD2-E668-F62BF8619E20}"/>
          </ac:picMkLst>
        </pc:picChg>
        <pc:picChg chg="add mod">
          <ac:chgData name="Jenny Toerien" userId="5a166c0d-fc55-4e4d-8a88-6977aa8a270d" providerId="ADAL" clId="{5277D9D1-4370-B24F-A106-EFB613FC574D}" dt="2023-01-28T23:16:51.631" v="2019"/>
          <ac:picMkLst>
            <pc:docMk/>
            <pc:sldMk cId="109857222" sldId="256"/>
            <ac:picMk id="46" creationId="{600BEF6D-FF17-7315-B187-56847D0CC220}"/>
          </ac:picMkLst>
        </pc:picChg>
        <pc:picChg chg="add mod">
          <ac:chgData name="Jenny Toerien" userId="5a166c0d-fc55-4e4d-8a88-6977aa8a270d" providerId="ADAL" clId="{5277D9D1-4370-B24F-A106-EFB613FC574D}" dt="2023-01-28T23:16:51.631" v="2019"/>
          <ac:picMkLst>
            <pc:docMk/>
            <pc:sldMk cId="109857222" sldId="256"/>
            <ac:picMk id="47" creationId="{25EB1712-222F-EFDB-DD72-55314506DDE0}"/>
          </ac:picMkLst>
        </pc:picChg>
        <pc:picChg chg="add del mod">
          <ac:chgData name="Jenny Toerien" userId="5a166c0d-fc55-4e4d-8a88-6977aa8a270d" providerId="ADAL" clId="{5277D9D1-4370-B24F-A106-EFB613FC574D}" dt="2023-01-28T23:17:18.408" v="2028" actId="478"/>
          <ac:picMkLst>
            <pc:docMk/>
            <pc:sldMk cId="109857222" sldId="256"/>
            <ac:picMk id="48" creationId="{3BD75BD8-6718-5623-525A-51A2067FAF82}"/>
          </ac:picMkLst>
        </pc:picChg>
        <pc:picChg chg="add del mod">
          <ac:chgData name="Jenny Toerien" userId="5a166c0d-fc55-4e4d-8a88-6977aa8a270d" providerId="ADAL" clId="{5277D9D1-4370-B24F-A106-EFB613FC574D}" dt="2023-01-28T23:17:06.411" v="2024" actId="478"/>
          <ac:picMkLst>
            <pc:docMk/>
            <pc:sldMk cId="109857222" sldId="256"/>
            <ac:picMk id="49" creationId="{46FD63E8-4360-DC2A-1393-C84477F73FDE}"/>
          </ac:picMkLst>
        </pc:picChg>
        <pc:picChg chg="add del mod">
          <ac:chgData name="Jenny Toerien" userId="5a166c0d-fc55-4e4d-8a88-6977aa8a270d" providerId="ADAL" clId="{5277D9D1-4370-B24F-A106-EFB613FC574D}" dt="2023-01-28T23:17:00.252" v="2021" actId="478"/>
          <ac:picMkLst>
            <pc:docMk/>
            <pc:sldMk cId="109857222" sldId="256"/>
            <ac:picMk id="50" creationId="{612F9BE8-B5FE-B379-1225-C49C88C4F102}"/>
          </ac:picMkLst>
        </pc:picChg>
        <pc:picChg chg="add mod">
          <ac:chgData name="Jenny Toerien" userId="5a166c0d-fc55-4e4d-8a88-6977aa8a270d" providerId="ADAL" clId="{5277D9D1-4370-B24F-A106-EFB613FC574D}" dt="2023-01-28T23:16:51.631" v="2019"/>
          <ac:picMkLst>
            <pc:docMk/>
            <pc:sldMk cId="109857222" sldId="256"/>
            <ac:picMk id="51" creationId="{747FA1E6-CF4A-072F-72D1-850A98A7AF63}"/>
          </ac:picMkLst>
        </pc:picChg>
        <pc:picChg chg="add mod">
          <ac:chgData name="Jenny Toerien" userId="5a166c0d-fc55-4e4d-8a88-6977aa8a270d" providerId="ADAL" clId="{5277D9D1-4370-B24F-A106-EFB613FC574D}" dt="2023-01-28T23:16:51.631" v="2019"/>
          <ac:picMkLst>
            <pc:docMk/>
            <pc:sldMk cId="109857222" sldId="256"/>
            <ac:picMk id="52" creationId="{63E9D034-8F77-828B-4E6E-083ECA1F987E}"/>
          </ac:picMkLst>
        </pc:picChg>
        <pc:picChg chg="add mod">
          <ac:chgData name="Jenny Toerien" userId="5a166c0d-fc55-4e4d-8a88-6977aa8a270d" providerId="ADAL" clId="{5277D9D1-4370-B24F-A106-EFB613FC574D}" dt="2023-01-28T23:16:51.631" v="2019"/>
          <ac:picMkLst>
            <pc:docMk/>
            <pc:sldMk cId="109857222" sldId="256"/>
            <ac:picMk id="53" creationId="{E2A3B2EB-A26E-08F1-881A-D9930FE0AB74}"/>
          </ac:picMkLst>
        </pc:picChg>
        <pc:picChg chg="add mod">
          <ac:chgData name="Jenny Toerien" userId="5a166c0d-fc55-4e4d-8a88-6977aa8a270d" providerId="ADAL" clId="{5277D9D1-4370-B24F-A106-EFB613FC574D}" dt="2023-01-28T23:16:51.631" v="2019"/>
          <ac:picMkLst>
            <pc:docMk/>
            <pc:sldMk cId="109857222" sldId="256"/>
            <ac:picMk id="54" creationId="{12C13E67-4873-3CCC-0E83-DC34BC243226}"/>
          </ac:picMkLst>
        </pc:picChg>
        <pc:picChg chg="add mod">
          <ac:chgData name="Jenny Toerien" userId="5a166c0d-fc55-4e4d-8a88-6977aa8a270d" providerId="ADAL" clId="{5277D9D1-4370-B24F-A106-EFB613FC574D}" dt="2023-01-28T23:16:51.631" v="2019"/>
          <ac:picMkLst>
            <pc:docMk/>
            <pc:sldMk cId="109857222" sldId="256"/>
            <ac:picMk id="55" creationId="{B76D055E-E100-4335-76D8-CBD8C659C60F}"/>
          </ac:picMkLst>
        </pc:picChg>
        <pc:picChg chg="add mod">
          <ac:chgData name="Jenny Toerien" userId="5a166c0d-fc55-4e4d-8a88-6977aa8a270d" providerId="ADAL" clId="{5277D9D1-4370-B24F-A106-EFB613FC574D}" dt="2023-01-28T23:16:51.631" v="2019"/>
          <ac:picMkLst>
            <pc:docMk/>
            <pc:sldMk cId="109857222" sldId="256"/>
            <ac:picMk id="56" creationId="{0842255A-4C8D-87BE-A94D-9079CA804CF5}"/>
          </ac:picMkLst>
        </pc:picChg>
        <pc:picChg chg="add del">
          <ac:chgData name="Jenny Toerien" userId="5a166c0d-fc55-4e4d-8a88-6977aa8a270d" providerId="ADAL" clId="{5277D9D1-4370-B24F-A106-EFB613FC574D}" dt="2023-01-28T23:10:41.635" v="1917"/>
          <ac:picMkLst>
            <pc:docMk/>
            <pc:sldMk cId="109857222" sldId="256"/>
            <ac:picMk id="60" creationId="{7003F7B8-AC6C-6A5C-C0A6-D2D56F85DB6A}"/>
          </ac:picMkLst>
        </pc:picChg>
        <pc:picChg chg="add del">
          <ac:chgData name="Jenny Toerien" userId="5a166c0d-fc55-4e4d-8a88-6977aa8a270d" providerId="ADAL" clId="{5277D9D1-4370-B24F-A106-EFB613FC574D}" dt="2023-01-28T23:10:41.635" v="1917"/>
          <ac:picMkLst>
            <pc:docMk/>
            <pc:sldMk cId="109857222" sldId="256"/>
            <ac:picMk id="61" creationId="{DF4C8655-9113-8DD4-369A-207644F97589}"/>
          </ac:picMkLst>
        </pc:picChg>
        <pc:picChg chg="add del">
          <ac:chgData name="Jenny Toerien" userId="5a166c0d-fc55-4e4d-8a88-6977aa8a270d" providerId="ADAL" clId="{5277D9D1-4370-B24F-A106-EFB613FC574D}" dt="2023-01-28T23:10:41.635" v="1917"/>
          <ac:picMkLst>
            <pc:docMk/>
            <pc:sldMk cId="109857222" sldId="256"/>
            <ac:picMk id="62" creationId="{711C60B3-98ED-C743-E459-CF19D357C0EA}"/>
          </ac:picMkLst>
        </pc:picChg>
        <pc:picChg chg="add del">
          <ac:chgData name="Jenny Toerien" userId="5a166c0d-fc55-4e4d-8a88-6977aa8a270d" providerId="ADAL" clId="{5277D9D1-4370-B24F-A106-EFB613FC574D}" dt="2023-01-28T23:10:41.635" v="1917"/>
          <ac:picMkLst>
            <pc:docMk/>
            <pc:sldMk cId="109857222" sldId="256"/>
            <ac:picMk id="63" creationId="{9B300865-F365-0C5F-BE48-8C4B65C6F2D5}"/>
          </ac:picMkLst>
        </pc:picChg>
        <pc:picChg chg="add del">
          <ac:chgData name="Jenny Toerien" userId="5a166c0d-fc55-4e4d-8a88-6977aa8a270d" providerId="ADAL" clId="{5277D9D1-4370-B24F-A106-EFB613FC574D}" dt="2023-01-28T23:10:41.635" v="1917"/>
          <ac:picMkLst>
            <pc:docMk/>
            <pc:sldMk cId="109857222" sldId="256"/>
            <ac:picMk id="64" creationId="{958F15FC-9E1D-E777-664A-3C09D0C201C1}"/>
          </ac:picMkLst>
        </pc:picChg>
        <pc:picChg chg="add del">
          <ac:chgData name="Jenny Toerien" userId="5a166c0d-fc55-4e4d-8a88-6977aa8a270d" providerId="ADAL" clId="{5277D9D1-4370-B24F-A106-EFB613FC574D}" dt="2023-01-28T23:10:41.635" v="1917"/>
          <ac:picMkLst>
            <pc:docMk/>
            <pc:sldMk cId="109857222" sldId="256"/>
            <ac:picMk id="65" creationId="{54E5367B-D80E-6CC9-E3E8-7E9F6582BC21}"/>
          </ac:picMkLst>
        </pc:picChg>
        <pc:picChg chg="add del">
          <ac:chgData name="Jenny Toerien" userId="5a166c0d-fc55-4e4d-8a88-6977aa8a270d" providerId="ADAL" clId="{5277D9D1-4370-B24F-A106-EFB613FC574D}" dt="2023-01-28T23:10:41.635" v="1917"/>
          <ac:picMkLst>
            <pc:docMk/>
            <pc:sldMk cId="109857222" sldId="256"/>
            <ac:picMk id="67" creationId="{292CC75B-1EDA-B8CB-5429-1BA18FC2EB1D}"/>
          </ac:picMkLst>
        </pc:picChg>
        <pc:picChg chg="add del">
          <ac:chgData name="Jenny Toerien" userId="5a166c0d-fc55-4e4d-8a88-6977aa8a270d" providerId="ADAL" clId="{5277D9D1-4370-B24F-A106-EFB613FC574D}" dt="2023-01-28T23:10:41.635" v="1917"/>
          <ac:picMkLst>
            <pc:docMk/>
            <pc:sldMk cId="109857222" sldId="256"/>
            <ac:picMk id="68" creationId="{573D6C9D-4C69-AA13-85A6-5F0C11BB5FB8}"/>
          </ac:picMkLst>
        </pc:picChg>
        <pc:picChg chg="add del">
          <ac:chgData name="Jenny Toerien" userId="5a166c0d-fc55-4e4d-8a88-6977aa8a270d" providerId="ADAL" clId="{5277D9D1-4370-B24F-A106-EFB613FC574D}" dt="2023-01-28T23:10:41.635" v="1917"/>
          <ac:picMkLst>
            <pc:docMk/>
            <pc:sldMk cId="109857222" sldId="256"/>
            <ac:picMk id="69" creationId="{989FD4FC-9367-7059-7799-A324F5F520E6}"/>
          </ac:picMkLst>
        </pc:picChg>
        <pc:picChg chg="add del">
          <ac:chgData name="Jenny Toerien" userId="5a166c0d-fc55-4e4d-8a88-6977aa8a270d" providerId="ADAL" clId="{5277D9D1-4370-B24F-A106-EFB613FC574D}" dt="2023-01-28T23:10:41.635" v="1917"/>
          <ac:picMkLst>
            <pc:docMk/>
            <pc:sldMk cId="109857222" sldId="256"/>
            <ac:picMk id="70" creationId="{107B36DA-4AFD-1C73-7E9C-CA01F33A400E}"/>
          </ac:picMkLst>
        </pc:picChg>
        <pc:picChg chg="add del">
          <ac:chgData name="Jenny Toerien" userId="5a166c0d-fc55-4e4d-8a88-6977aa8a270d" providerId="ADAL" clId="{5277D9D1-4370-B24F-A106-EFB613FC574D}" dt="2023-01-28T23:10:41.635" v="1917"/>
          <ac:picMkLst>
            <pc:docMk/>
            <pc:sldMk cId="109857222" sldId="256"/>
            <ac:picMk id="71" creationId="{B1943289-ECB5-3398-EE8B-AB8F4328D3AE}"/>
          </ac:picMkLst>
        </pc:picChg>
      </pc:sldChg>
      <pc:sldChg chg="addSp delSp modSp mod">
        <pc:chgData name="Jenny Toerien" userId="5a166c0d-fc55-4e4d-8a88-6977aa8a270d" providerId="ADAL" clId="{5277D9D1-4370-B24F-A106-EFB613FC574D}" dt="2023-01-28T23:26:56.262" v="2212" actId="1036"/>
        <pc:sldMkLst>
          <pc:docMk/>
          <pc:sldMk cId="251821574" sldId="257"/>
        </pc:sldMkLst>
        <pc:spChg chg="add mod">
          <ac:chgData name="Jenny Toerien" userId="5a166c0d-fc55-4e4d-8a88-6977aa8a270d" providerId="ADAL" clId="{5277D9D1-4370-B24F-A106-EFB613FC574D}" dt="2023-01-28T23:26:10.970" v="2198" actId="14100"/>
          <ac:spMkLst>
            <pc:docMk/>
            <pc:sldMk cId="251821574" sldId="257"/>
            <ac:spMk id="2" creationId="{BECEE266-CB9F-82D3-BB09-C346CDCCCB3A}"/>
          </ac:spMkLst>
        </pc:spChg>
        <pc:spChg chg="add mod">
          <ac:chgData name="Jenny Toerien" userId="5a166c0d-fc55-4e4d-8a88-6977aa8a270d" providerId="ADAL" clId="{5277D9D1-4370-B24F-A106-EFB613FC574D}" dt="2023-01-28T23:25:05.081" v="2189" actId="948"/>
          <ac:spMkLst>
            <pc:docMk/>
            <pc:sldMk cId="251821574" sldId="257"/>
            <ac:spMk id="3" creationId="{A0BC7C46-F729-3808-E394-7696F69CDE69}"/>
          </ac:spMkLst>
        </pc:spChg>
        <pc:spChg chg="add del mod">
          <ac:chgData name="Jenny Toerien" userId="5a166c0d-fc55-4e4d-8a88-6977aa8a270d" providerId="ADAL" clId="{5277D9D1-4370-B24F-A106-EFB613FC574D}" dt="2023-01-28T14:12:38.857" v="683" actId="478"/>
          <ac:spMkLst>
            <pc:docMk/>
            <pc:sldMk cId="251821574" sldId="257"/>
            <ac:spMk id="4" creationId="{8DE17216-AC34-B3CA-399F-AD0854B6DB5A}"/>
          </ac:spMkLst>
        </pc:spChg>
        <pc:spChg chg="add del mod">
          <ac:chgData name="Jenny Toerien" userId="5a166c0d-fc55-4e4d-8a88-6977aa8a270d" providerId="ADAL" clId="{5277D9D1-4370-B24F-A106-EFB613FC574D}" dt="2023-01-28T22:40:22.157" v="1394" actId="478"/>
          <ac:spMkLst>
            <pc:docMk/>
            <pc:sldMk cId="251821574" sldId="257"/>
            <ac:spMk id="5" creationId="{23CEA2A6-B55F-1613-DFC1-B35811E44B5A}"/>
          </ac:spMkLst>
        </pc:spChg>
        <pc:spChg chg="add del mod">
          <ac:chgData name="Jenny Toerien" userId="5a166c0d-fc55-4e4d-8a88-6977aa8a270d" providerId="ADAL" clId="{5277D9D1-4370-B24F-A106-EFB613FC574D}" dt="2023-01-28T15:35:06.498" v="853" actId="478"/>
          <ac:spMkLst>
            <pc:docMk/>
            <pc:sldMk cId="251821574" sldId="257"/>
            <ac:spMk id="6" creationId="{6F91CB6C-B2B5-BD29-1544-C469263907CF}"/>
          </ac:spMkLst>
        </pc:spChg>
        <pc:spChg chg="add mod">
          <ac:chgData name="Jenny Toerien" userId="5a166c0d-fc55-4e4d-8a88-6977aa8a270d" providerId="ADAL" clId="{5277D9D1-4370-B24F-A106-EFB613FC574D}" dt="2023-01-28T23:26:06.749" v="2197" actId="1076"/>
          <ac:spMkLst>
            <pc:docMk/>
            <pc:sldMk cId="251821574" sldId="257"/>
            <ac:spMk id="7" creationId="{02E01E99-2775-9819-66A2-EC75DD1DE3C1}"/>
          </ac:spMkLst>
        </pc:spChg>
        <pc:spChg chg="add mod">
          <ac:chgData name="Jenny Toerien" userId="5a166c0d-fc55-4e4d-8a88-6977aa8a270d" providerId="ADAL" clId="{5277D9D1-4370-B24F-A106-EFB613FC574D}" dt="2023-01-28T23:26:30.349" v="2199" actId="408"/>
          <ac:spMkLst>
            <pc:docMk/>
            <pc:sldMk cId="251821574" sldId="257"/>
            <ac:spMk id="8" creationId="{1919E958-0025-6141-E00B-898357B90B37}"/>
          </ac:spMkLst>
        </pc:spChg>
        <pc:spChg chg="add del mod">
          <ac:chgData name="Jenny Toerien" userId="5a166c0d-fc55-4e4d-8a88-6977aa8a270d" providerId="ADAL" clId="{5277D9D1-4370-B24F-A106-EFB613FC574D}" dt="2023-01-28T15:35:09.447" v="854" actId="478"/>
          <ac:spMkLst>
            <pc:docMk/>
            <pc:sldMk cId="251821574" sldId="257"/>
            <ac:spMk id="9" creationId="{4B0D1B2B-3E27-ECC0-C82A-86BDB9AF7EEE}"/>
          </ac:spMkLst>
        </pc:spChg>
        <pc:spChg chg="add del mod">
          <ac:chgData name="Jenny Toerien" userId="5a166c0d-fc55-4e4d-8a88-6977aa8a270d" providerId="ADAL" clId="{5277D9D1-4370-B24F-A106-EFB613FC574D}" dt="2023-01-28T15:28:10.601" v="821" actId="478"/>
          <ac:spMkLst>
            <pc:docMk/>
            <pc:sldMk cId="251821574" sldId="257"/>
            <ac:spMk id="10" creationId="{B1F46E0E-2178-C29E-2B1A-65129AFD514A}"/>
          </ac:spMkLst>
        </pc:spChg>
        <pc:spChg chg="add mod">
          <ac:chgData name="Jenny Toerien" userId="5a166c0d-fc55-4e4d-8a88-6977aa8a270d" providerId="ADAL" clId="{5277D9D1-4370-B24F-A106-EFB613FC574D}" dt="2023-01-28T23:26:30.349" v="2199" actId="408"/>
          <ac:spMkLst>
            <pc:docMk/>
            <pc:sldMk cId="251821574" sldId="257"/>
            <ac:spMk id="11" creationId="{0083F43A-E389-8B8B-C16E-FB53823FCF57}"/>
          </ac:spMkLst>
        </pc:spChg>
        <pc:spChg chg="add mod">
          <ac:chgData name="Jenny Toerien" userId="5a166c0d-fc55-4e4d-8a88-6977aa8a270d" providerId="ADAL" clId="{5277D9D1-4370-B24F-A106-EFB613FC574D}" dt="2023-01-28T23:26:30.349" v="2199" actId="408"/>
          <ac:spMkLst>
            <pc:docMk/>
            <pc:sldMk cId="251821574" sldId="257"/>
            <ac:spMk id="12" creationId="{336D10AF-FC1C-D27A-A2DF-3644364CD51D}"/>
          </ac:spMkLst>
        </pc:spChg>
        <pc:spChg chg="add del mod">
          <ac:chgData name="Jenny Toerien" userId="5a166c0d-fc55-4e4d-8a88-6977aa8a270d" providerId="ADAL" clId="{5277D9D1-4370-B24F-A106-EFB613FC574D}" dt="2023-01-28T22:00:39.087" v="1172" actId="478"/>
          <ac:spMkLst>
            <pc:docMk/>
            <pc:sldMk cId="251821574" sldId="257"/>
            <ac:spMk id="13" creationId="{7CE26B22-9805-6F08-BDC7-7A14B294712F}"/>
          </ac:spMkLst>
        </pc:spChg>
        <pc:spChg chg="add mod">
          <ac:chgData name="Jenny Toerien" userId="5a166c0d-fc55-4e4d-8a88-6977aa8a270d" providerId="ADAL" clId="{5277D9D1-4370-B24F-A106-EFB613FC574D}" dt="2023-01-28T23:26:30.349" v="2199" actId="408"/>
          <ac:spMkLst>
            <pc:docMk/>
            <pc:sldMk cId="251821574" sldId="257"/>
            <ac:spMk id="14" creationId="{ABBDF60B-40A5-F5C5-299D-9E20673F2B60}"/>
          </ac:spMkLst>
        </pc:spChg>
        <pc:spChg chg="add del mod">
          <ac:chgData name="Jenny Toerien" userId="5a166c0d-fc55-4e4d-8a88-6977aa8a270d" providerId="ADAL" clId="{5277D9D1-4370-B24F-A106-EFB613FC574D}" dt="2023-01-28T22:00:42.104" v="1173" actId="478"/>
          <ac:spMkLst>
            <pc:docMk/>
            <pc:sldMk cId="251821574" sldId="257"/>
            <ac:spMk id="15" creationId="{8CA5A00A-03E4-1FDD-C551-0C0C363D86C5}"/>
          </ac:spMkLst>
        </pc:spChg>
        <pc:spChg chg="add mod">
          <ac:chgData name="Jenny Toerien" userId="5a166c0d-fc55-4e4d-8a88-6977aa8a270d" providerId="ADAL" clId="{5277D9D1-4370-B24F-A106-EFB613FC574D}" dt="2023-01-28T23:26:41.752" v="2201" actId="14100"/>
          <ac:spMkLst>
            <pc:docMk/>
            <pc:sldMk cId="251821574" sldId="257"/>
            <ac:spMk id="16" creationId="{DCDEB450-4A67-73BE-5A0C-0586A1B13ED1}"/>
          </ac:spMkLst>
        </pc:spChg>
        <pc:spChg chg="add del mod">
          <ac:chgData name="Jenny Toerien" userId="5a166c0d-fc55-4e4d-8a88-6977aa8a270d" providerId="ADAL" clId="{5277D9D1-4370-B24F-A106-EFB613FC574D}" dt="2023-01-28T22:24:16.279" v="1222" actId="478"/>
          <ac:spMkLst>
            <pc:docMk/>
            <pc:sldMk cId="251821574" sldId="257"/>
            <ac:spMk id="17" creationId="{C949DBC1-8D48-32CB-1C8B-AE0FF38A4D85}"/>
          </ac:spMkLst>
        </pc:spChg>
        <pc:spChg chg="add del mod">
          <ac:chgData name="Jenny Toerien" userId="5a166c0d-fc55-4e4d-8a88-6977aa8a270d" providerId="ADAL" clId="{5277D9D1-4370-B24F-A106-EFB613FC574D}" dt="2023-01-28T23:15:48.881" v="1973" actId="478"/>
          <ac:spMkLst>
            <pc:docMk/>
            <pc:sldMk cId="251821574" sldId="257"/>
            <ac:spMk id="18" creationId="{F52FE2D5-032F-6498-ED51-4B796A169E8F}"/>
          </ac:spMkLst>
        </pc:spChg>
        <pc:spChg chg="add del mod">
          <ac:chgData name="Jenny Toerien" userId="5a166c0d-fc55-4e4d-8a88-6977aa8a270d" providerId="ADAL" clId="{5277D9D1-4370-B24F-A106-EFB613FC574D}" dt="2023-01-28T22:29:52.200" v="1283" actId="478"/>
          <ac:spMkLst>
            <pc:docMk/>
            <pc:sldMk cId="251821574" sldId="257"/>
            <ac:spMk id="19" creationId="{2EFEB70B-7947-9B61-E593-878FB729A8FC}"/>
          </ac:spMkLst>
        </pc:spChg>
        <pc:spChg chg="add mod">
          <ac:chgData name="Jenny Toerien" userId="5a166c0d-fc55-4e4d-8a88-6977aa8a270d" providerId="ADAL" clId="{5277D9D1-4370-B24F-A106-EFB613FC574D}" dt="2023-01-28T23:26:56.262" v="2212" actId="1036"/>
          <ac:spMkLst>
            <pc:docMk/>
            <pc:sldMk cId="251821574" sldId="257"/>
            <ac:spMk id="20" creationId="{7F64FDF5-AC79-FB89-0EA5-5BD9677F3B85}"/>
          </ac:spMkLst>
        </pc:spChg>
        <pc:spChg chg="add del mod">
          <ac:chgData name="Jenny Toerien" userId="5a166c0d-fc55-4e4d-8a88-6977aa8a270d" providerId="ADAL" clId="{5277D9D1-4370-B24F-A106-EFB613FC574D}" dt="2023-01-28T22:44:34.161" v="1431" actId="478"/>
          <ac:spMkLst>
            <pc:docMk/>
            <pc:sldMk cId="251821574" sldId="257"/>
            <ac:spMk id="21" creationId="{2542AE58-4D6C-DFED-264F-07DBE0A97546}"/>
          </ac:spMkLst>
        </pc:spChg>
        <pc:spChg chg="add mod">
          <ac:chgData name="Jenny Toerien" userId="5a166c0d-fc55-4e4d-8a88-6977aa8a270d" providerId="ADAL" clId="{5277D9D1-4370-B24F-A106-EFB613FC574D}" dt="2023-01-28T22:49:12.834" v="1526" actId="20577"/>
          <ac:spMkLst>
            <pc:docMk/>
            <pc:sldMk cId="251821574" sldId="257"/>
            <ac:spMk id="36" creationId="{C820D0C4-583B-A1B5-537F-103B13771AE8}"/>
          </ac:spMkLst>
        </pc:spChg>
        <pc:spChg chg="mod">
          <ac:chgData name="Jenny Toerien" userId="5a166c0d-fc55-4e4d-8a88-6977aa8a270d" providerId="ADAL" clId="{5277D9D1-4370-B24F-A106-EFB613FC574D}" dt="2023-01-28T23:15:50.064" v="1974"/>
          <ac:spMkLst>
            <pc:docMk/>
            <pc:sldMk cId="251821574" sldId="257"/>
            <ac:spMk id="39" creationId="{7DB86C41-21BF-0F21-AD7D-1DACB8C08326}"/>
          </ac:spMkLst>
        </pc:spChg>
        <pc:spChg chg="mod">
          <ac:chgData name="Jenny Toerien" userId="5a166c0d-fc55-4e4d-8a88-6977aa8a270d" providerId="ADAL" clId="{5277D9D1-4370-B24F-A106-EFB613FC574D}" dt="2023-01-28T23:15:50.064" v="1974"/>
          <ac:spMkLst>
            <pc:docMk/>
            <pc:sldMk cId="251821574" sldId="257"/>
            <ac:spMk id="40" creationId="{F5F46B6E-4562-ECBE-0C9D-728EC4B19A92}"/>
          </ac:spMkLst>
        </pc:spChg>
        <pc:grpChg chg="add mod">
          <ac:chgData name="Jenny Toerien" userId="5a166c0d-fc55-4e4d-8a88-6977aa8a270d" providerId="ADAL" clId="{5277D9D1-4370-B24F-A106-EFB613FC574D}" dt="2023-01-28T23:15:50.064" v="1974"/>
          <ac:grpSpMkLst>
            <pc:docMk/>
            <pc:sldMk cId="251821574" sldId="257"/>
            <ac:grpSpMk id="37" creationId="{8C2E03E8-F2F0-E57D-F9B9-5BF88E2FD35A}"/>
          </ac:grpSpMkLst>
        </pc:grpChg>
        <pc:grpChg chg="mod">
          <ac:chgData name="Jenny Toerien" userId="5a166c0d-fc55-4e4d-8a88-6977aa8a270d" providerId="ADAL" clId="{5277D9D1-4370-B24F-A106-EFB613FC574D}" dt="2023-01-28T23:15:50.064" v="1974"/>
          <ac:grpSpMkLst>
            <pc:docMk/>
            <pc:sldMk cId="251821574" sldId="257"/>
            <ac:grpSpMk id="38" creationId="{0A9C73B3-A287-8709-A86F-611FD6089406}"/>
          </ac:grpSpMkLst>
        </pc:grpChg>
        <pc:grpChg chg="mod">
          <ac:chgData name="Jenny Toerien" userId="5a166c0d-fc55-4e4d-8a88-6977aa8a270d" providerId="ADAL" clId="{5277D9D1-4370-B24F-A106-EFB613FC574D}" dt="2023-01-28T23:15:50.064" v="1974"/>
          <ac:grpSpMkLst>
            <pc:docMk/>
            <pc:sldMk cId="251821574" sldId="257"/>
            <ac:grpSpMk id="41" creationId="{3114BF6C-AA16-0FDB-6AD2-AAC86B9E2B68}"/>
          </ac:grpSpMkLst>
        </pc:grpChg>
        <pc:picChg chg="add mod">
          <ac:chgData name="Jenny Toerien" userId="5a166c0d-fc55-4e4d-8a88-6977aa8a270d" providerId="ADAL" clId="{5277D9D1-4370-B24F-A106-EFB613FC574D}" dt="2023-01-28T22:44:22.175" v="1430" actId="1076"/>
          <ac:picMkLst>
            <pc:docMk/>
            <pc:sldMk cId="251821574" sldId="257"/>
            <ac:picMk id="23" creationId="{23960D2F-EF24-A9E5-E230-66AB381A3488}"/>
          </ac:picMkLst>
        </pc:picChg>
        <pc:picChg chg="add mod">
          <ac:chgData name="Jenny Toerien" userId="5a166c0d-fc55-4e4d-8a88-6977aa8a270d" providerId="ADAL" clId="{5277D9D1-4370-B24F-A106-EFB613FC574D}" dt="2023-01-28T22:44:47.944" v="1435" actId="1076"/>
          <ac:picMkLst>
            <pc:docMk/>
            <pc:sldMk cId="251821574" sldId="257"/>
            <ac:picMk id="25" creationId="{9F25A3AD-5F7A-3983-545F-2651666C840A}"/>
          </ac:picMkLst>
        </pc:picChg>
        <pc:picChg chg="add mod">
          <ac:chgData name="Jenny Toerien" userId="5a166c0d-fc55-4e4d-8a88-6977aa8a270d" providerId="ADAL" clId="{5277D9D1-4370-B24F-A106-EFB613FC574D}" dt="2023-01-28T22:49:20.339" v="1528" actId="1076"/>
          <ac:picMkLst>
            <pc:docMk/>
            <pc:sldMk cId="251821574" sldId="257"/>
            <ac:picMk id="27" creationId="{E686D0DC-50AC-1A4E-EFF7-6C1361238649}"/>
          </ac:picMkLst>
        </pc:picChg>
        <pc:picChg chg="add mod">
          <ac:chgData name="Jenny Toerien" userId="5a166c0d-fc55-4e4d-8a88-6977aa8a270d" providerId="ADAL" clId="{5277D9D1-4370-B24F-A106-EFB613FC574D}" dt="2023-01-28T22:49:18.531" v="1527" actId="1076"/>
          <ac:picMkLst>
            <pc:docMk/>
            <pc:sldMk cId="251821574" sldId="257"/>
            <ac:picMk id="29" creationId="{ECB8E3B6-D665-BEC9-CA70-8BD200F96A2F}"/>
          </ac:picMkLst>
        </pc:picChg>
        <pc:picChg chg="add mod">
          <ac:chgData name="Jenny Toerien" userId="5a166c0d-fc55-4e4d-8a88-6977aa8a270d" providerId="ADAL" clId="{5277D9D1-4370-B24F-A106-EFB613FC574D}" dt="2023-01-28T22:48:44.694" v="1463" actId="1076"/>
          <ac:picMkLst>
            <pc:docMk/>
            <pc:sldMk cId="251821574" sldId="257"/>
            <ac:picMk id="31" creationId="{B42926DB-5CA6-C001-74A8-E8B39F2A11F8}"/>
          </ac:picMkLst>
        </pc:picChg>
        <pc:picChg chg="add mod">
          <ac:chgData name="Jenny Toerien" userId="5a166c0d-fc55-4e4d-8a88-6977aa8a270d" providerId="ADAL" clId="{5277D9D1-4370-B24F-A106-EFB613FC574D}" dt="2023-01-28T22:48:52.414" v="1464" actId="1076"/>
          <ac:picMkLst>
            <pc:docMk/>
            <pc:sldMk cId="251821574" sldId="257"/>
            <ac:picMk id="33" creationId="{A29EC6BB-560B-64A7-212B-4CBE3252059A}"/>
          </ac:picMkLst>
        </pc:picChg>
        <pc:picChg chg="add mod">
          <ac:chgData name="Jenny Toerien" userId="5a166c0d-fc55-4e4d-8a88-6977aa8a270d" providerId="ADAL" clId="{5277D9D1-4370-B24F-A106-EFB613FC574D}" dt="2023-01-28T22:48:42.712" v="1462" actId="1076"/>
          <ac:picMkLst>
            <pc:docMk/>
            <pc:sldMk cId="251821574" sldId="257"/>
            <ac:picMk id="35" creationId="{898DEFE5-97AD-D3DD-F100-C55C692AB260}"/>
          </ac:picMkLst>
        </pc:picChg>
        <pc:picChg chg="mod">
          <ac:chgData name="Jenny Toerien" userId="5a166c0d-fc55-4e4d-8a88-6977aa8a270d" providerId="ADAL" clId="{5277D9D1-4370-B24F-A106-EFB613FC574D}" dt="2023-01-28T23:15:50.064" v="1974"/>
          <ac:picMkLst>
            <pc:docMk/>
            <pc:sldMk cId="251821574" sldId="257"/>
            <ac:picMk id="42" creationId="{4B733AAD-FA57-BA0E-A8F8-03B383B5BDBF}"/>
          </ac:picMkLst>
        </pc:picChg>
        <pc:picChg chg="mod">
          <ac:chgData name="Jenny Toerien" userId="5a166c0d-fc55-4e4d-8a88-6977aa8a270d" providerId="ADAL" clId="{5277D9D1-4370-B24F-A106-EFB613FC574D}" dt="2023-01-28T23:15:50.064" v="1974"/>
          <ac:picMkLst>
            <pc:docMk/>
            <pc:sldMk cId="251821574" sldId="257"/>
            <ac:picMk id="43" creationId="{9332CC0F-7BC8-A219-A452-FC90D510FFBB}"/>
          </ac:picMkLst>
        </pc:picChg>
        <pc:picChg chg="mod">
          <ac:chgData name="Jenny Toerien" userId="5a166c0d-fc55-4e4d-8a88-6977aa8a270d" providerId="ADAL" clId="{5277D9D1-4370-B24F-A106-EFB613FC574D}" dt="2023-01-28T23:15:50.064" v="1974"/>
          <ac:picMkLst>
            <pc:docMk/>
            <pc:sldMk cId="251821574" sldId="257"/>
            <ac:picMk id="44" creationId="{AAD2AA32-42DA-8576-CBAD-B03BD4E0DD75}"/>
          </ac:picMkLst>
        </pc:picChg>
        <pc:picChg chg="mod">
          <ac:chgData name="Jenny Toerien" userId="5a166c0d-fc55-4e4d-8a88-6977aa8a270d" providerId="ADAL" clId="{5277D9D1-4370-B24F-A106-EFB613FC574D}" dt="2023-01-28T23:15:50.064" v="1974"/>
          <ac:picMkLst>
            <pc:docMk/>
            <pc:sldMk cId="251821574" sldId="257"/>
            <ac:picMk id="45" creationId="{97F378CD-5F4D-5E8E-1A71-D6B7DF6E5B0E}"/>
          </ac:picMkLst>
        </pc:picChg>
        <pc:picChg chg="mod">
          <ac:chgData name="Jenny Toerien" userId="5a166c0d-fc55-4e4d-8a88-6977aa8a270d" providerId="ADAL" clId="{5277D9D1-4370-B24F-A106-EFB613FC574D}" dt="2023-01-28T23:15:50.064" v="1974"/>
          <ac:picMkLst>
            <pc:docMk/>
            <pc:sldMk cId="251821574" sldId="257"/>
            <ac:picMk id="46" creationId="{9B2CC0AB-2E26-9285-CB76-F555A4CF073A}"/>
          </ac:picMkLst>
        </pc:picChg>
        <pc:picChg chg="mod">
          <ac:chgData name="Jenny Toerien" userId="5a166c0d-fc55-4e4d-8a88-6977aa8a270d" providerId="ADAL" clId="{5277D9D1-4370-B24F-A106-EFB613FC574D}" dt="2023-01-28T23:15:50.064" v="1974"/>
          <ac:picMkLst>
            <pc:docMk/>
            <pc:sldMk cId="251821574" sldId="257"/>
            <ac:picMk id="47" creationId="{3F80B8E3-8C63-21A7-30C9-687AE40C3515}"/>
          </ac:picMkLst>
        </pc:picChg>
        <pc:picChg chg="mod">
          <ac:chgData name="Jenny Toerien" userId="5a166c0d-fc55-4e4d-8a88-6977aa8a270d" providerId="ADAL" clId="{5277D9D1-4370-B24F-A106-EFB613FC574D}" dt="2023-01-28T23:15:50.064" v="1974"/>
          <ac:picMkLst>
            <pc:docMk/>
            <pc:sldMk cId="251821574" sldId="257"/>
            <ac:picMk id="48" creationId="{8561D0A3-A956-F9AC-3FA5-4407E305A1E1}"/>
          </ac:picMkLst>
        </pc:picChg>
      </pc:sldChg>
      <pc:sldChg chg="addSp delSp modSp add mod">
        <pc:chgData name="Jenny Toerien" userId="5a166c0d-fc55-4e4d-8a88-6977aa8a270d" providerId="ADAL" clId="{5277D9D1-4370-B24F-A106-EFB613FC574D}" dt="2023-01-28T23:24:30.621" v="2187" actId="948"/>
        <pc:sldMkLst>
          <pc:docMk/>
          <pc:sldMk cId="2034168529" sldId="258"/>
        </pc:sldMkLst>
        <pc:spChg chg="del">
          <ac:chgData name="Jenny Toerien" userId="5a166c0d-fc55-4e4d-8a88-6977aa8a270d" providerId="ADAL" clId="{5277D9D1-4370-B24F-A106-EFB613FC574D}" dt="2023-01-28T15:35:14.985" v="857" actId="478"/>
          <ac:spMkLst>
            <pc:docMk/>
            <pc:sldMk cId="2034168529" sldId="258"/>
            <ac:spMk id="2" creationId="{BECEE266-CB9F-82D3-BB09-C346CDCCCB3A}"/>
          </ac:spMkLst>
        </pc:spChg>
        <pc:spChg chg="del">
          <ac:chgData name="Jenny Toerien" userId="5a166c0d-fc55-4e4d-8a88-6977aa8a270d" providerId="ADAL" clId="{5277D9D1-4370-B24F-A106-EFB613FC574D}" dt="2023-01-28T15:35:16.196" v="858" actId="478"/>
          <ac:spMkLst>
            <pc:docMk/>
            <pc:sldMk cId="2034168529" sldId="258"/>
            <ac:spMk id="3" creationId="{A0BC7C46-F729-3808-E394-7696F69CDE69}"/>
          </ac:spMkLst>
        </pc:spChg>
        <pc:spChg chg="add mod">
          <ac:chgData name="Jenny Toerien" userId="5a166c0d-fc55-4e4d-8a88-6977aa8a270d" providerId="ADAL" clId="{5277D9D1-4370-B24F-A106-EFB613FC574D}" dt="2023-01-28T23:24:01.331" v="2184" actId="948"/>
          <ac:spMkLst>
            <pc:docMk/>
            <pc:sldMk cId="2034168529" sldId="258"/>
            <ac:spMk id="4" creationId="{76AC2476-B405-362F-3427-EF6407C16AC4}"/>
          </ac:spMkLst>
        </pc:spChg>
        <pc:spChg chg="del">
          <ac:chgData name="Jenny Toerien" userId="5a166c0d-fc55-4e4d-8a88-6977aa8a270d" providerId="ADAL" clId="{5277D9D1-4370-B24F-A106-EFB613FC574D}" dt="2023-01-28T15:35:17.911" v="859" actId="478"/>
          <ac:spMkLst>
            <pc:docMk/>
            <pc:sldMk cId="2034168529" sldId="258"/>
            <ac:spMk id="5" creationId="{23CEA2A6-B55F-1613-DFC1-B35811E44B5A}"/>
          </ac:spMkLst>
        </pc:spChg>
        <pc:spChg chg="mod">
          <ac:chgData name="Jenny Toerien" userId="5a166c0d-fc55-4e4d-8a88-6977aa8a270d" providerId="ADAL" clId="{5277D9D1-4370-B24F-A106-EFB613FC574D}" dt="2023-01-28T23:24:19.476" v="2186" actId="14100"/>
          <ac:spMkLst>
            <pc:docMk/>
            <pc:sldMk cId="2034168529" sldId="258"/>
            <ac:spMk id="6" creationId="{6F91CB6C-B2B5-BD29-1544-C469263907CF}"/>
          </ac:spMkLst>
        </pc:spChg>
        <pc:spChg chg="del mod">
          <ac:chgData name="Jenny Toerien" userId="5a166c0d-fc55-4e4d-8a88-6977aa8a270d" providerId="ADAL" clId="{5277D9D1-4370-B24F-A106-EFB613FC574D}" dt="2023-01-28T15:35:14.037" v="856" actId="478"/>
          <ac:spMkLst>
            <pc:docMk/>
            <pc:sldMk cId="2034168529" sldId="258"/>
            <ac:spMk id="7" creationId="{02E01E99-2775-9819-66A2-EC75DD1DE3C1}"/>
          </ac:spMkLst>
        </pc:spChg>
        <pc:spChg chg="del">
          <ac:chgData name="Jenny Toerien" userId="5a166c0d-fc55-4e4d-8a88-6977aa8a270d" providerId="ADAL" clId="{5277D9D1-4370-B24F-A106-EFB613FC574D}" dt="2023-01-28T15:35:20.819" v="860" actId="478"/>
          <ac:spMkLst>
            <pc:docMk/>
            <pc:sldMk cId="2034168529" sldId="258"/>
            <ac:spMk id="8" creationId="{1919E958-0025-6141-E00B-898357B90B37}"/>
          </ac:spMkLst>
        </pc:spChg>
        <pc:spChg chg="mod">
          <ac:chgData name="Jenny Toerien" userId="5a166c0d-fc55-4e4d-8a88-6977aa8a270d" providerId="ADAL" clId="{5277D9D1-4370-B24F-A106-EFB613FC574D}" dt="2023-01-28T23:24:30.621" v="2187" actId="948"/>
          <ac:spMkLst>
            <pc:docMk/>
            <pc:sldMk cId="2034168529" sldId="258"/>
            <ac:spMk id="9" creationId="{4B0D1B2B-3E27-ECC0-C82A-86BDB9AF7EEE}"/>
          </ac:spMkLst>
        </pc:spChg>
        <pc:spChg chg="add del mod">
          <ac:chgData name="Jenny Toerien" userId="5a166c0d-fc55-4e4d-8a88-6977aa8a270d" providerId="ADAL" clId="{5277D9D1-4370-B24F-A106-EFB613FC574D}" dt="2023-01-28T22:59:36.738" v="1837"/>
          <ac:spMkLst>
            <pc:docMk/>
            <pc:sldMk cId="2034168529" sldId="258"/>
            <ac:spMk id="10" creationId="{199C8777-A978-4222-0DF9-1000B49557E5}"/>
          </ac:spMkLst>
        </pc:spChg>
        <pc:spChg chg="add mod">
          <ac:chgData name="Jenny Toerien" userId="5a166c0d-fc55-4e4d-8a88-6977aa8a270d" providerId="ADAL" clId="{5277D9D1-4370-B24F-A106-EFB613FC574D}" dt="2023-01-28T23:23:13.580" v="2128" actId="1076"/>
          <ac:spMkLst>
            <pc:docMk/>
            <pc:sldMk cId="2034168529" sldId="258"/>
            <ac:spMk id="11" creationId="{75CB9015-5C3F-9CC2-4C84-D025CD103B7E}"/>
          </ac:spMkLst>
        </pc:spChg>
        <pc:spChg chg="add mod">
          <ac:chgData name="Jenny Toerien" userId="5a166c0d-fc55-4e4d-8a88-6977aa8a270d" providerId="ADAL" clId="{5277D9D1-4370-B24F-A106-EFB613FC574D}" dt="2023-01-28T23:15:41.897" v="1972" actId="164"/>
          <ac:spMkLst>
            <pc:docMk/>
            <pc:sldMk cId="2034168529" sldId="258"/>
            <ac:spMk id="26" creationId="{D3B705C4-10A6-4BF6-C19E-DB4614C65167}"/>
          </ac:spMkLst>
        </pc:spChg>
        <pc:spChg chg="add mod">
          <ac:chgData name="Jenny Toerien" userId="5a166c0d-fc55-4e4d-8a88-6977aa8a270d" providerId="ADAL" clId="{5277D9D1-4370-B24F-A106-EFB613FC574D}" dt="2023-01-28T23:15:41.897" v="1972" actId="164"/>
          <ac:spMkLst>
            <pc:docMk/>
            <pc:sldMk cId="2034168529" sldId="258"/>
            <ac:spMk id="28" creationId="{E9AECF3A-2B8A-45CC-7835-81EA2A9661EF}"/>
          </ac:spMkLst>
        </pc:spChg>
        <pc:grpChg chg="add mod">
          <ac:chgData name="Jenny Toerien" userId="5a166c0d-fc55-4e4d-8a88-6977aa8a270d" providerId="ADAL" clId="{5277D9D1-4370-B24F-A106-EFB613FC574D}" dt="2023-01-28T23:15:41.897" v="1972" actId="164"/>
          <ac:grpSpMkLst>
            <pc:docMk/>
            <pc:sldMk cId="2034168529" sldId="258"/>
            <ac:grpSpMk id="12" creationId="{D356CA03-EEB7-6924-9CD9-7464EFF3205F}"/>
          </ac:grpSpMkLst>
        </pc:grpChg>
        <pc:grpChg chg="add mod">
          <ac:chgData name="Jenny Toerien" userId="5a166c0d-fc55-4e4d-8a88-6977aa8a270d" providerId="ADAL" clId="{5277D9D1-4370-B24F-A106-EFB613FC574D}" dt="2023-01-28T23:11:30.230" v="1923"/>
          <ac:grpSpMkLst>
            <pc:docMk/>
            <pc:sldMk cId="2034168529" sldId="258"/>
            <ac:grpSpMk id="13" creationId="{E170156C-F09B-9C12-65C6-5128F72691DF}"/>
          </ac:grpSpMkLst>
        </pc:grpChg>
        <pc:grpChg chg="add mod">
          <ac:chgData name="Jenny Toerien" userId="5a166c0d-fc55-4e4d-8a88-6977aa8a270d" providerId="ADAL" clId="{5277D9D1-4370-B24F-A106-EFB613FC574D}" dt="2023-01-28T23:15:41.897" v="1972" actId="164"/>
          <ac:grpSpMkLst>
            <pc:docMk/>
            <pc:sldMk cId="2034168529" sldId="258"/>
            <ac:grpSpMk id="29" creationId="{9CBE27E0-E8FE-743A-6E67-3A1F3F59F807}"/>
          </ac:grpSpMkLst>
        </pc:grpChg>
        <pc:picChg chg="add del mod">
          <ac:chgData name="Jenny Toerien" userId="5a166c0d-fc55-4e4d-8a88-6977aa8a270d" providerId="ADAL" clId="{5277D9D1-4370-B24F-A106-EFB613FC574D}" dt="2023-01-28T23:11:50.318" v="1929" actId="478"/>
          <ac:picMkLst>
            <pc:docMk/>
            <pc:sldMk cId="2034168529" sldId="258"/>
            <ac:picMk id="14" creationId="{185B6FE2-C7D9-98DB-E2F5-2089C2029D4A}"/>
          </ac:picMkLst>
        </pc:picChg>
        <pc:picChg chg="add del mod">
          <ac:chgData name="Jenny Toerien" userId="5a166c0d-fc55-4e4d-8a88-6977aa8a270d" providerId="ADAL" clId="{5277D9D1-4370-B24F-A106-EFB613FC574D}" dt="2023-01-28T23:11:47.305" v="1928" actId="478"/>
          <ac:picMkLst>
            <pc:docMk/>
            <pc:sldMk cId="2034168529" sldId="258"/>
            <ac:picMk id="15" creationId="{5C581AB0-1FE9-C95E-2A3A-01A7229263C7}"/>
          </ac:picMkLst>
        </pc:picChg>
        <pc:picChg chg="add del mod">
          <ac:chgData name="Jenny Toerien" userId="5a166c0d-fc55-4e4d-8a88-6977aa8a270d" providerId="ADAL" clId="{5277D9D1-4370-B24F-A106-EFB613FC574D}" dt="2023-01-28T23:11:44.638" v="1927" actId="478"/>
          <ac:picMkLst>
            <pc:docMk/>
            <pc:sldMk cId="2034168529" sldId="258"/>
            <ac:picMk id="16" creationId="{8648DA00-DEFE-DE55-6ABA-FFB32BE43B46}"/>
          </ac:picMkLst>
        </pc:picChg>
        <pc:picChg chg="add mod">
          <ac:chgData name="Jenny Toerien" userId="5a166c0d-fc55-4e4d-8a88-6977aa8a270d" providerId="ADAL" clId="{5277D9D1-4370-B24F-A106-EFB613FC574D}" dt="2023-01-28T23:11:30.230" v="1923"/>
          <ac:picMkLst>
            <pc:docMk/>
            <pc:sldMk cId="2034168529" sldId="258"/>
            <ac:picMk id="17" creationId="{968D6790-0CF7-F787-05D9-45D7B8C89F24}"/>
          </ac:picMkLst>
        </pc:picChg>
        <pc:picChg chg="add del mod">
          <ac:chgData name="Jenny Toerien" userId="5a166c0d-fc55-4e4d-8a88-6977aa8a270d" providerId="ADAL" clId="{5277D9D1-4370-B24F-A106-EFB613FC574D}" dt="2023-01-28T23:11:41.861" v="1926" actId="478"/>
          <ac:picMkLst>
            <pc:docMk/>
            <pc:sldMk cId="2034168529" sldId="258"/>
            <ac:picMk id="18" creationId="{1E206D7F-BBCC-1D7D-479E-5FCAA5011FD6}"/>
          </ac:picMkLst>
        </pc:picChg>
        <pc:picChg chg="add del mod">
          <ac:chgData name="Jenny Toerien" userId="5a166c0d-fc55-4e4d-8a88-6977aa8a270d" providerId="ADAL" clId="{5277D9D1-4370-B24F-A106-EFB613FC574D}" dt="2023-01-28T23:11:38.747" v="1925" actId="478"/>
          <ac:picMkLst>
            <pc:docMk/>
            <pc:sldMk cId="2034168529" sldId="258"/>
            <ac:picMk id="19" creationId="{D3D01DE1-3AEF-0961-5F48-828F6C77A625}"/>
          </ac:picMkLst>
        </pc:picChg>
        <pc:picChg chg="add mod">
          <ac:chgData name="Jenny Toerien" userId="5a166c0d-fc55-4e4d-8a88-6977aa8a270d" providerId="ADAL" clId="{5277D9D1-4370-B24F-A106-EFB613FC574D}" dt="2023-01-28T23:11:30.230" v="1923"/>
          <ac:picMkLst>
            <pc:docMk/>
            <pc:sldMk cId="2034168529" sldId="258"/>
            <ac:picMk id="20" creationId="{10745C70-6CE2-D87D-2663-B290F55EEC9A}"/>
          </ac:picMkLst>
        </pc:picChg>
        <pc:picChg chg="add mod">
          <ac:chgData name="Jenny Toerien" userId="5a166c0d-fc55-4e4d-8a88-6977aa8a270d" providerId="ADAL" clId="{5277D9D1-4370-B24F-A106-EFB613FC574D}" dt="2023-01-28T23:11:30.230" v="1923"/>
          <ac:picMkLst>
            <pc:docMk/>
            <pc:sldMk cId="2034168529" sldId="258"/>
            <ac:picMk id="21" creationId="{55C5B26E-01FE-64BB-A48E-B5637E38E222}"/>
          </ac:picMkLst>
        </pc:picChg>
        <pc:picChg chg="add mod">
          <ac:chgData name="Jenny Toerien" userId="5a166c0d-fc55-4e4d-8a88-6977aa8a270d" providerId="ADAL" clId="{5277D9D1-4370-B24F-A106-EFB613FC574D}" dt="2023-01-28T23:11:30.230" v="1923"/>
          <ac:picMkLst>
            <pc:docMk/>
            <pc:sldMk cId="2034168529" sldId="258"/>
            <ac:picMk id="22" creationId="{B7731BA3-147E-C9E8-A874-F8B3BBFEBCD1}"/>
          </ac:picMkLst>
        </pc:picChg>
        <pc:picChg chg="add mod">
          <ac:chgData name="Jenny Toerien" userId="5a166c0d-fc55-4e4d-8a88-6977aa8a270d" providerId="ADAL" clId="{5277D9D1-4370-B24F-A106-EFB613FC574D}" dt="2023-01-28T23:11:30.230" v="1923"/>
          <ac:picMkLst>
            <pc:docMk/>
            <pc:sldMk cId="2034168529" sldId="258"/>
            <ac:picMk id="23" creationId="{6CC8F8B1-6918-6399-B108-83FFB19A660A}"/>
          </ac:picMkLst>
        </pc:picChg>
        <pc:picChg chg="add mod">
          <ac:chgData name="Jenny Toerien" userId="5a166c0d-fc55-4e4d-8a88-6977aa8a270d" providerId="ADAL" clId="{5277D9D1-4370-B24F-A106-EFB613FC574D}" dt="2023-01-28T23:11:30.230" v="1923"/>
          <ac:picMkLst>
            <pc:docMk/>
            <pc:sldMk cId="2034168529" sldId="258"/>
            <ac:picMk id="24" creationId="{9138025A-B89C-E982-8618-D7AC4B79F69A}"/>
          </ac:picMkLst>
        </pc:picChg>
        <pc:picChg chg="add mod">
          <ac:chgData name="Jenny Toerien" userId="5a166c0d-fc55-4e4d-8a88-6977aa8a270d" providerId="ADAL" clId="{5277D9D1-4370-B24F-A106-EFB613FC574D}" dt="2023-01-28T23:11:30.230" v="1923"/>
          <ac:picMkLst>
            <pc:docMk/>
            <pc:sldMk cId="2034168529" sldId="258"/>
            <ac:picMk id="25" creationId="{9FBF49A3-1B3B-8485-883F-7926DF654C1A}"/>
          </ac:picMkLst>
        </pc:picChg>
      </pc:sldChg>
      <pc:sldChg chg="addSp delSp new del mod">
        <pc:chgData name="Jenny Toerien" userId="5a166c0d-fc55-4e4d-8a88-6977aa8a270d" providerId="ADAL" clId="{5277D9D1-4370-B24F-A106-EFB613FC574D}" dt="2023-01-28T23:11:18.730" v="1922" actId="2696"/>
        <pc:sldMkLst>
          <pc:docMk/>
          <pc:sldMk cId="2257946280" sldId="259"/>
        </pc:sldMkLst>
        <pc:spChg chg="del">
          <ac:chgData name="Jenny Toerien" userId="5a166c0d-fc55-4e4d-8a88-6977aa8a270d" providerId="ADAL" clId="{5277D9D1-4370-B24F-A106-EFB613FC574D}" dt="2023-01-28T23:10:57.505" v="1920" actId="478"/>
          <ac:spMkLst>
            <pc:docMk/>
            <pc:sldMk cId="2257946280" sldId="259"/>
            <ac:spMk id="2" creationId="{76B07F8A-6FEC-7BDE-8B42-AF5C56A2A936}"/>
          </ac:spMkLst>
        </pc:spChg>
        <pc:spChg chg="del">
          <ac:chgData name="Jenny Toerien" userId="5a166c0d-fc55-4e4d-8a88-6977aa8a270d" providerId="ADAL" clId="{5277D9D1-4370-B24F-A106-EFB613FC574D}" dt="2023-01-28T23:10:54.937" v="1919" actId="478"/>
          <ac:spMkLst>
            <pc:docMk/>
            <pc:sldMk cId="2257946280" sldId="259"/>
            <ac:spMk id="3" creationId="{A0C92A96-A4BE-BF2D-34F7-DB116DB1E521}"/>
          </ac:spMkLst>
        </pc:spChg>
        <pc:spChg chg="add">
          <ac:chgData name="Jenny Toerien" userId="5a166c0d-fc55-4e4d-8a88-6977aa8a270d" providerId="ADAL" clId="{5277D9D1-4370-B24F-A106-EFB613FC574D}" dt="2023-01-28T23:10:58.843" v="1921"/>
          <ac:spMkLst>
            <pc:docMk/>
            <pc:sldMk cId="2257946280" sldId="259"/>
            <ac:spMk id="4" creationId="{70F3D775-C3BC-CC87-8287-06863BBC73C6}"/>
          </ac:spMkLst>
        </pc:spChg>
        <pc:spChg chg="add">
          <ac:chgData name="Jenny Toerien" userId="5a166c0d-fc55-4e4d-8a88-6977aa8a270d" providerId="ADAL" clId="{5277D9D1-4370-B24F-A106-EFB613FC574D}" dt="2023-01-28T23:10:58.843" v="1921"/>
          <ac:spMkLst>
            <pc:docMk/>
            <pc:sldMk cId="2257946280" sldId="259"/>
            <ac:spMk id="5" creationId="{0797F24A-D9B7-ED97-1E99-1887A4332FF6}"/>
          </ac:spMkLst>
        </pc:spChg>
        <pc:spChg chg="add">
          <ac:chgData name="Jenny Toerien" userId="5a166c0d-fc55-4e4d-8a88-6977aa8a270d" providerId="ADAL" clId="{5277D9D1-4370-B24F-A106-EFB613FC574D}" dt="2023-01-28T23:10:58.843" v="1921"/>
          <ac:spMkLst>
            <pc:docMk/>
            <pc:sldMk cId="2257946280" sldId="259"/>
            <ac:spMk id="6" creationId="{21A7F958-F90F-0C83-C8D6-8596BABE9B2A}"/>
          </ac:spMkLst>
        </pc:spChg>
        <pc:picChg chg="add">
          <ac:chgData name="Jenny Toerien" userId="5a166c0d-fc55-4e4d-8a88-6977aa8a270d" providerId="ADAL" clId="{5277D9D1-4370-B24F-A106-EFB613FC574D}" dt="2023-01-28T23:10:58.843" v="1921"/>
          <ac:picMkLst>
            <pc:docMk/>
            <pc:sldMk cId="2257946280" sldId="259"/>
            <ac:picMk id="60" creationId="{A20F4257-9ECF-D224-F5EF-F713936C29AF}"/>
          </ac:picMkLst>
        </pc:picChg>
        <pc:picChg chg="add">
          <ac:chgData name="Jenny Toerien" userId="5a166c0d-fc55-4e4d-8a88-6977aa8a270d" providerId="ADAL" clId="{5277D9D1-4370-B24F-A106-EFB613FC574D}" dt="2023-01-28T23:10:58.843" v="1921"/>
          <ac:picMkLst>
            <pc:docMk/>
            <pc:sldMk cId="2257946280" sldId="259"/>
            <ac:picMk id="61" creationId="{CDE31AD1-1AEC-17A6-70D9-8716D1F4E32D}"/>
          </ac:picMkLst>
        </pc:picChg>
        <pc:picChg chg="add">
          <ac:chgData name="Jenny Toerien" userId="5a166c0d-fc55-4e4d-8a88-6977aa8a270d" providerId="ADAL" clId="{5277D9D1-4370-B24F-A106-EFB613FC574D}" dt="2023-01-28T23:10:58.843" v="1921"/>
          <ac:picMkLst>
            <pc:docMk/>
            <pc:sldMk cId="2257946280" sldId="259"/>
            <ac:picMk id="62" creationId="{066C36AC-12EC-ED1D-95D3-4994CF32C749}"/>
          </ac:picMkLst>
        </pc:picChg>
        <pc:picChg chg="add">
          <ac:chgData name="Jenny Toerien" userId="5a166c0d-fc55-4e4d-8a88-6977aa8a270d" providerId="ADAL" clId="{5277D9D1-4370-B24F-A106-EFB613FC574D}" dt="2023-01-28T23:10:58.843" v="1921"/>
          <ac:picMkLst>
            <pc:docMk/>
            <pc:sldMk cId="2257946280" sldId="259"/>
            <ac:picMk id="63" creationId="{7EE937F4-ABAC-0C91-42C3-48060BD589BA}"/>
          </ac:picMkLst>
        </pc:picChg>
        <pc:picChg chg="add">
          <ac:chgData name="Jenny Toerien" userId="5a166c0d-fc55-4e4d-8a88-6977aa8a270d" providerId="ADAL" clId="{5277D9D1-4370-B24F-A106-EFB613FC574D}" dt="2023-01-28T23:10:58.843" v="1921"/>
          <ac:picMkLst>
            <pc:docMk/>
            <pc:sldMk cId="2257946280" sldId="259"/>
            <ac:picMk id="64" creationId="{450B2952-6FF9-03C7-D1FF-4575A95E8C22}"/>
          </ac:picMkLst>
        </pc:picChg>
        <pc:picChg chg="add">
          <ac:chgData name="Jenny Toerien" userId="5a166c0d-fc55-4e4d-8a88-6977aa8a270d" providerId="ADAL" clId="{5277D9D1-4370-B24F-A106-EFB613FC574D}" dt="2023-01-28T23:10:58.843" v="1921"/>
          <ac:picMkLst>
            <pc:docMk/>
            <pc:sldMk cId="2257946280" sldId="259"/>
            <ac:picMk id="65" creationId="{8CB64479-D591-8C65-968A-2D818233FDB0}"/>
          </ac:picMkLst>
        </pc:picChg>
        <pc:picChg chg="add">
          <ac:chgData name="Jenny Toerien" userId="5a166c0d-fc55-4e4d-8a88-6977aa8a270d" providerId="ADAL" clId="{5277D9D1-4370-B24F-A106-EFB613FC574D}" dt="2023-01-28T23:10:58.843" v="1921"/>
          <ac:picMkLst>
            <pc:docMk/>
            <pc:sldMk cId="2257946280" sldId="259"/>
            <ac:picMk id="67" creationId="{C65C2AD9-7081-0A71-9D35-F83B0AED13D9}"/>
          </ac:picMkLst>
        </pc:picChg>
        <pc:picChg chg="add">
          <ac:chgData name="Jenny Toerien" userId="5a166c0d-fc55-4e4d-8a88-6977aa8a270d" providerId="ADAL" clId="{5277D9D1-4370-B24F-A106-EFB613FC574D}" dt="2023-01-28T23:10:58.843" v="1921"/>
          <ac:picMkLst>
            <pc:docMk/>
            <pc:sldMk cId="2257946280" sldId="259"/>
            <ac:picMk id="68" creationId="{6072D0CE-DB86-B129-9C89-1B8C3A090FBE}"/>
          </ac:picMkLst>
        </pc:picChg>
        <pc:picChg chg="add">
          <ac:chgData name="Jenny Toerien" userId="5a166c0d-fc55-4e4d-8a88-6977aa8a270d" providerId="ADAL" clId="{5277D9D1-4370-B24F-A106-EFB613FC574D}" dt="2023-01-28T23:10:58.843" v="1921"/>
          <ac:picMkLst>
            <pc:docMk/>
            <pc:sldMk cId="2257946280" sldId="259"/>
            <ac:picMk id="69" creationId="{D03949D2-DE2A-87B2-594F-A0457150DD49}"/>
          </ac:picMkLst>
        </pc:picChg>
        <pc:picChg chg="add">
          <ac:chgData name="Jenny Toerien" userId="5a166c0d-fc55-4e4d-8a88-6977aa8a270d" providerId="ADAL" clId="{5277D9D1-4370-B24F-A106-EFB613FC574D}" dt="2023-01-28T23:10:58.843" v="1921"/>
          <ac:picMkLst>
            <pc:docMk/>
            <pc:sldMk cId="2257946280" sldId="259"/>
            <ac:picMk id="70" creationId="{6CBE56B4-9F59-7908-52AF-52EDC6410286}"/>
          </ac:picMkLst>
        </pc:picChg>
        <pc:picChg chg="add">
          <ac:chgData name="Jenny Toerien" userId="5a166c0d-fc55-4e4d-8a88-6977aa8a270d" providerId="ADAL" clId="{5277D9D1-4370-B24F-A106-EFB613FC574D}" dt="2023-01-28T23:10:58.843" v="1921"/>
          <ac:picMkLst>
            <pc:docMk/>
            <pc:sldMk cId="2257946280" sldId="259"/>
            <ac:picMk id="71" creationId="{D2B64AD1-5AE4-3644-73B5-52FFAC91AE2A}"/>
          </ac:picMkLst>
        </pc:picChg>
      </pc:sldChg>
    </pc:docChg>
  </pc:docChgLst>
  <pc:docChgLst>
    <pc:chgData name="Jenny Toerien" userId="5a166c0d-fc55-4e4d-8a88-6977aa8a270d" providerId="ADAL" clId="{500104F4-C072-4217-BA12-9E1F450CF540}"/>
    <pc:docChg chg="undo redo custSel addSld modSld">
      <pc:chgData name="Jenny Toerien" userId="5a166c0d-fc55-4e4d-8a88-6977aa8a270d" providerId="ADAL" clId="{500104F4-C072-4217-BA12-9E1F450CF540}" dt="2023-01-27T15:55:52.447" v="2966" actId="692"/>
      <pc:docMkLst>
        <pc:docMk/>
      </pc:docMkLst>
      <pc:sldChg chg="addSp delSp modSp mod">
        <pc:chgData name="Jenny Toerien" userId="5a166c0d-fc55-4e4d-8a88-6977aa8a270d" providerId="ADAL" clId="{500104F4-C072-4217-BA12-9E1F450CF540}" dt="2023-01-27T15:55:52.447" v="2966" actId="692"/>
        <pc:sldMkLst>
          <pc:docMk/>
          <pc:sldMk cId="109857222" sldId="256"/>
        </pc:sldMkLst>
        <pc:spChg chg="del">
          <ac:chgData name="Jenny Toerien" userId="5a166c0d-fc55-4e4d-8a88-6977aa8a270d" providerId="ADAL" clId="{500104F4-C072-4217-BA12-9E1F450CF540}" dt="2023-01-26T15:09:24.373" v="0" actId="478"/>
          <ac:spMkLst>
            <pc:docMk/>
            <pc:sldMk cId="109857222" sldId="256"/>
            <ac:spMk id="2" creationId="{00000000-0000-0000-0000-000000000000}"/>
          </ac:spMkLst>
        </pc:spChg>
        <pc:spChg chg="add mod">
          <ac:chgData name="Jenny Toerien" userId="5a166c0d-fc55-4e4d-8a88-6977aa8a270d" providerId="ADAL" clId="{500104F4-C072-4217-BA12-9E1F450CF540}" dt="2023-01-27T15:52:58.205" v="2949" actId="1076"/>
          <ac:spMkLst>
            <pc:docMk/>
            <pc:sldMk cId="109857222" sldId="256"/>
            <ac:spMk id="2" creationId="{C935A653-81E2-4ED6-7C90-002018C4B151}"/>
          </ac:spMkLst>
        </pc:spChg>
        <pc:spChg chg="del">
          <ac:chgData name="Jenny Toerien" userId="5a166c0d-fc55-4e4d-8a88-6977aa8a270d" providerId="ADAL" clId="{500104F4-C072-4217-BA12-9E1F450CF540}" dt="2023-01-26T15:09:27.022" v="1" actId="478"/>
          <ac:spMkLst>
            <pc:docMk/>
            <pc:sldMk cId="109857222" sldId="256"/>
            <ac:spMk id="3" creationId="{00000000-0000-0000-0000-000000000000}"/>
          </ac:spMkLst>
        </pc:spChg>
        <pc:spChg chg="add mod ord">
          <ac:chgData name="Jenny Toerien" userId="5a166c0d-fc55-4e4d-8a88-6977aa8a270d" providerId="ADAL" clId="{500104F4-C072-4217-BA12-9E1F450CF540}" dt="2023-01-27T15:55:52.447" v="2966" actId="692"/>
          <ac:spMkLst>
            <pc:docMk/>
            <pc:sldMk cId="109857222" sldId="256"/>
            <ac:spMk id="3" creationId="{1534F5B3-24CF-3A97-B612-67E9F25DB71A}"/>
          </ac:spMkLst>
        </pc:spChg>
        <pc:spChg chg="add mod">
          <ac:chgData name="Jenny Toerien" userId="5a166c0d-fc55-4e4d-8a88-6977aa8a270d" providerId="ADAL" clId="{500104F4-C072-4217-BA12-9E1F450CF540}" dt="2023-01-27T15:35:43.403" v="2756" actId="1076"/>
          <ac:spMkLst>
            <pc:docMk/>
            <pc:sldMk cId="109857222" sldId="256"/>
            <ac:spMk id="4" creationId="{B0693194-E956-B805-E825-BC97307FE784}"/>
          </ac:spMkLst>
        </pc:spChg>
        <pc:spChg chg="add mod">
          <ac:chgData name="Jenny Toerien" userId="5a166c0d-fc55-4e4d-8a88-6977aa8a270d" providerId="ADAL" clId="{500104F4-C072-4217-BA12-9E1F450CF540}" dt="2023-01-27T15:35:01.524" v="2748" actId="207"/>
          <ac:spMkLst>
            <pc:docMk/>
            <pc:sldMk cId="109857222" sldId="256"/>
            <ac:spMk id="5" creationId="{24399A5B-8E1C-F5E7-7EE3-C4BEF57919CE}"/>
          </ac:spMkLst>
        </pc:spChg>
        <pc:spChg chg="add mod">
          <ac:chgData name="Jenny Toerien" userId="5a166c0d-fc55-4e4d-8a88-6977aa8a270d" providerId="ADAL" clId="{500104F4-C072-4217-BA12-9E1F450CF540}" dt="2023-01-27T15:34:57.470" v="2747" actId="207"/>
          <ac:spMkLst>
            <pc:docMk/>
            <pc:sldMk cId="109857222" sldId="256"/>
            <ac:spMk id="6" creationId="{23420809-5894-22E5-7733-57BB9216ECCD}"/>
          </ac:spMkLst>
        </pc:spChg>
        <pc:spChg chg="add del mod">
          <ac:chgData name="Jenny Toerien" userId="5a166c0d-fc55-4e4d-8a88-6977aa8a270d" providerId="ADAL" clId="{500104F4-C072-4217-BA12-9E1F450CF540}" dt="2023-01-27T15:42:48.639" v="2855" actId="478"/>
          <ac:spMkLst>
            <pc:docMk/>
            <pc:sldMk cId="109857222" sldId="256"/>
            <ac:spMk id="7" creationId="{21C5C35B-D478-5466-9C2A-2F6A9DB41C62}"/>
          </ac:spMkLst>
        </pc:spChg>
        <pc:spChg chg="add mod">
          <ac:chgData name="Jenny Toerien" userId="5a166c0d-fc55-4e4d-8a88-6977aa8a270d" providerId="ADAL" clId="{500104F4-C072-4217-BA12-9E1F450CF540}" dt="2023-01-27T15:49:00.340" v="2921" actId="1076"/>
          <ac:spMkLst>
            <pc:docMk/>
            <pc:sldMk cId="109857222" sldId="256"/>
            <ac:spMk id="9" creationId="{D6A6FA00-02DC-1597-8F83-22C0714E6D95}"/>
          </ac:spMkLst>
        </pc:spChg>
        <pc:spChg chg="add mod">
          <ac:chgData name="Jenny Toerien" userId="5a166c0d-fc55-4e4d-8a88-6977aa8a270d" providerId="ADAL" clId="{500104F4-C072-4217-BA12-9E1F450CF540}" dt="2023-01-27T15:33:11.719" v="2708" actId="17032"/>
          <ac:spMkLst>
            <pc:docMk/>
            <pc:sldMk cId="109857222" sldId="256"/>
            <ac:spMk id="12" creationId="{95F4743C-B227-0731-DC84-88F35613E863}"/>
          </ac:spMkLst>
        </pc:spChg>
        <pc:spChg chg="add del mod">
          <ac:chgData name="Jenny Toerien" userId="5a166c0d-fc55-4e4d-8a88-6977aa8a270d" providerId="ADAL" clId="{500104F4-C072-4217-BA12-9E1F450CF540}" dt="2023-01-27T15:42:45.399" v="2854" actId="478"/>
          <ac:spMkLst>
            <pc:docMk/>
            <pc:sldMk cId="109857222" sldId="256"/>
            <ac:spMk id="13" creationId="{02AD1A82-58AA-5497-D6E1-1F6CFD826A9E}"/>
          </ac:spMkLst>
        </pc:spChg>
        <pc:spChg chg="add mod">
          <ac:chgData name="Jenny Toerien" userId="5a166c0d-fc55-4e4d-8a88-6977aa8a270d" providerId="ADAL" clId="{500104F4-C072-4217-BA12-9E1F450CF540}" dt="2023-01-27T15:48:41.570" v="2916" actId="164"/>
          <ac:spMkLst>
            <pc:docMk/>
            <pc:sldMk cId="109857222" sldId="256"/>
            <ac:spMk id="14" creationId="{724B6AA6-BC78-6F52-DF07-45AD0BD25613}"/>
          </ac:spMkLst>
        </pc:spChg>
        <pc:spChg chg="add mod">
          <ac:chgData name="Jenny Toerien" userId="5a166c0d-fc55-4e4d-8a88-6977aa8a270d" providerId="ADAL" clId="{500104F4-C072-4217-BA12-9E1F450CF540}" dt="2023-01-27T15:54:58.679" v="2965" actId="164"/>
          <ac:spMkLst>
            <pc:docMk/>
            <pc:sldMk cId="109857222" sldId="256"/>
            <ac:spMk id="15" creationId="{F1079A92-B851-FBBA-B3BB-F98689F19F6B}"/>
          </ac:spMkLst>
        </pc:spChg>
        <pc:spChg chg="add mod">
          <ac:chgData name="Jenny Toerien" userId="5a166c0d-fc55-4e4d-8a88-6977aa8a270d" providerId="ADAL" clId="{500104F4-C072-4217-BA12-9E1F450CF540}" dt="2023-01-27T15:54:44.559" v="2963" actId="164"/>
          <ac:spMkLst>
            <pc:docMk/>
            <pc:sldMk cId="109857222" sldId="256"/>
            <ac:spMk id="16" creationId="{FA5906C9-49BC-0DC5-CFE4-14B4E0AB597E}"/>
          </ac:spMkLst>
        </pc:spChg>
        <pc:spChg chg="add mod">
          <ac:chgData name="Jenny Toerien" userId="5a166c0d-fc55-4e4d-8a88-6977aa8a270d" providerId="ADAL" clId="{500104F4-C072-4217-BA12-9E1F450CF540}" dt="2023-01-27T15:54:51.005" v="2964" actId="164"/>
          <ac:spMkLst>
            <pc:docMk/>
            <pc:sldMk cId="109857222" sldId="256"/>
            <ac:spMk id="17" creationId="{0262DFEE-40F1-F8B7-C901-FA7404D5648F}"/>
          </ac:spMkLst>
        </pc:spChg>
        <pc:spChg chg="add del mod">
          <ac:chgData name="Jenny Toerien" userId="5a166c0d-fc55-4e4d-8a88-6977aa8a270d" providerId="ADAL" clId="{500104F4-C072-4217-BA12-9E1F450CF540}" dt="2023-01-27T15:45:12.899" v="2888" actId="478"/>
          <ac:spMkLst>
            <pc:docMk/>
            <pc:sldMk cId="109857222" sldId="256"/>
            <ac:spMk id="18" creationId="{184CF76E-5204-AB82-D8F5-B7C0B4FA0E24}"/>
          </ac:spMkLst>
        </pc:spChg>
        <pc:spChg chg="add mod">
          <ac:chgData name="Jenny Toerien" userId="5a166c0d-fc55-4e4d-8a88-6977aa8a270d" providerId="ADAL" clId="{500104F4-C072-4217-BA12-9E1F450CF540}" dt="2023-01-27T15:48:41.570" v="2916" actId="164"/>
          <ac:spMkLst>
            <pc:docMk/>
            <pc:sldMk cId="109857222" sldId="256"/>
            <ac:spMk id="19" creationId="{8AF2D788-BE2F-A96F-971F-C74288FF5180}"/>
          </ac:spMkLst>
        </pc:spChg>
        <pc:spChg chg="add mod">
          <ac:chgData name="Jenny Toerien" userId="5a166c0d-fc55-4e4d-8a88-6977aa8a270d" providerId="ADAL" clId="{500104F4-C072-4217-BA12-9E1F450CF540}" dt="2023-01-27T15:48:41.570" v="2916" actId="164"/>
          <ac:spMkLst>
            <pc:docMk/>
            <pc:sldMk cId="109857222" sldId="256"/>
            <ac:spMk id="20" creationId="{C64C4FC7-F75F-43B4-D927-B9C8CF78EF9B}"/>
          </ac:spMkLst>
        </pc:spChg>
        <pc:grpChg chg="add mod">
          <ac:chgData name="Jenny Toerien" userId="5a166c0d-fc55-4e4d-8a88-6977aa8a270d" providerId="ADAL" clId="{500104F4-C072-4217-BA12-9E1F450CF540}" dt="2023-01-26T15:16:53.033" v="39" actId="1076"/>
          <ac:grpSpMkLst>
            <pc:docMk/>
            <pc:sldMk cId="109857222" sldId="256"/>
            <ac:grpSpMk id="11" creationId="{565EAF16-4F74-820E-11B8-7FBC037F570D}"/>
          </ac:grpSpMkLst>
        </pc:grpChg>
        <pc:grpChg chg="add mod">
          <ac:chgData name="Jenny Toerien" userId="5a166c0d-fc55-4e4d-8a88-6977aa8a270d" providerId="ADAL" clId="{500104F4-C072-4217-BA12-9E1F450CF540}" dt="2023-01-27T15:48:44.499" v="2917" actId="1076"/>
          <ac:grpSpMkLst>
            <pc:docMk/>
            <pc:sldMk cId="109857222" sldId="256"/>
            <ac:grpSpMk id="21" creationId="{6C7C951A-245B-E0F9-9830-31273C157184}"/>
          </ac:grpSpMkLst>
        </pc:grpChg>
        <pc:grpChg chg="add mod">
          <ac:chgData name="Jenny Toerien" userId="5a166c0d-fc55-4e4d-8a88-6977aa8a270d" providerId="ADAL" clId="{500104F4-C072-4217-BA12-9E1F450CF540}" dt="2023-01-27T15:54:44.559" v="2963" actId="164"/>
          <ac:grpSpMkLst>
            <pc:docMk/>
            <pc:sldMk cId="109857222" sldId="256"/>
            <ac:grpSpMk id="30" creationId="{590D5C52-E4C9-BF00-C0AF-9205EBD9DFA0}"/>
          </ac:grpSpMkLst>
        </pc:grpChg>
        <pc:grpChg chg="add mod">
          <ac:chgData name="Jenny Toerien" userId="5a166c0d-fc55-4e4d-8a88-6977aa8a270d" providerId="ADAL" clId="{500104F4-C072-4217-BA12-9E1F450CF540}" dt="2023-01-27T15:54:51.005" v="2964" actId="164"/>
          <ac:grpSpMkLst>
            <pc:docMk/>
            <pc:sldMk cId="109857222" sldId="256"/>
            <ac:grpSpMk id="31" creationId="{2B9F17A4-F8CD-4E4E-33EC-0CFF04B48B56}"/>
          </ac:grpSpMkLst>
        </pc:grpChg>
        <pc:grpChg chg="add mod">
          <ac:chgData name="Jenny Toerien" userId="5a166c0d-fc55-4e4d-8a88-6977aa8a270d" providerId="ADAL" clId="{500104F4-C072-4217-BA12-9E1F450CF540}" dt="2023-01-27T15:54:58.679" v="2965" actId="164"/>
          <ac:grpSpMkLst>
            <pc:docMk/>
            <pc:sldMk cId="109857222" sldId="256"/>
            <ac:grpSpMk id="32" creationId="{8EAE9BB6-01E4-8DF3-1536-2A3B657D031F}"/>
          </ac:grpSpMkLst>
        </pc:grpChg>
        <pc:picChg chg="add mod">
          <ac:chgData name="Jenny Toerien" userId="5a166c0d-fc55-4e4d-8a88-6977aa8a270d" providerId="ADAL" clId="{500104F4-C072-4217-BA12-9E1F450CF540}" dt="2023-01-26T15:16:47.578" v="38" actId="164"/>
          <ac:picMkLst>
            <pc:docMk/>
            <pc:sldMk cId="109857222" sldId="256"/>
            <ac:picMk id="8" creationId="{8BAFBE30-DB2D-92F9-9369-B48CC4990300}"/>
          </ac:picMkLst>
        </pc:picChg>
        <pc:picChg chg="add mod">
          <ac:chgData name="Jenny Toerien" userId="5a166c0d-fc55-4e4d-8a88-6977aa8a270d" providerId="ADAL" clId="{500104F4-C072-4217-BA12-9E1F450CF540}" dt="2023-01-26T15:16:47.578" v="38" actId="164"/>
          <ac:picMkLst>
            <pc:docMk/>
            <pc:sldMk cId="109857222" sldId="256"/>
            <ac:picMk id="10" creationId="{635B88A5-FA4E-DF95-0021-D704CA3BBDA4}"/>
          </ac:picMkLst>
        </pc:picChg>
        <pc:picChg chg="add mod">
          <ac:chgData name="Jenny Toerien" userId="5a166c0d-fc55-4e4d-8a88-6977aa8a270d" providerId="ADAL" clId="{500104F4-C072-4217-BA12-9E1F450CF540}" dt="2023-01-27T15:49:57.859" v="2927" actId="1076"/>
          <ac:picMkLst>
            <pc:docMk/>
            <pc:sldMk cId="109857222" sldId="256"/>
            <ac:picMk id="23" creationId="{791373A8-E430-FE13-8D76-049C895CDDCB}"/>
          </ac:picMkLst>
        </pc:picChg>
        <pc:picChg chg="add mod">
          <ac:chgData name="Jenny Toerien" userId="5a166c0d-fc55-4e4d-8a88-6977aa8a270d" providerId="ADAL" clId="{500104F4-C072-4217-BA12-9E1F450CF540}" dt="2023-01-27T15:54:58.679" v="2965" actId="164"/>
          <ac:picMkLst>
            <pc:docMk/>
            <pc:sldMk cId="109857222" sldId="256"/>
            <ac:picMk id="25" creationId="{43D11043-6B8D-6402-DDB0-6822DDE85BA5}"/>
          </ac:picMkLst>
        </pc:picChg>
        <pc:picChg chg="add mod">
          <ac:chgData name="Jenny Toerien" userId="5a166c0d-fc55-4e4d-8a88-6977aa8a270d" providerId="ADAL" clId="{500104F4-C072-4217-BA12-9E1F450CF540}" dt="2023-01-27T15:54:51.005" v="2964" actId="164"/>
          <ac:picMkLst>
            <pc:docMk/>
            <pc:sldMk cId="109857222" sldId="256"/>
            <ac:picMk id="27" creationId="{A29A742E-E295-A1EE-20D6-3DEF15D8B5B8}"/>
          </ac:picMkLst>
        </pc:picChg>
        <pc:picChg chg="add mod">
          <ac:chgData name="Jenny Toerien" userId="5a166c0d-fc55-4e4d-8a88-6977aa8a270d" providerId="ADAL" clId="{500104F4-C072-4217-BA12-9E1F450CF540}" dt="2023-01-27T15:54:44.559" v="2963" actId="164"/>
          <ac:picMkLst>
            <pc:docMk/>
            <pc:sldMk cId="109857222" sldId="256"/>
            <ac:picMk id="29" creationId="{AB60EB2C-B73B-E821-8EC7-87BF51EE90EA}"/>
          </ac:picMkLst>
        </pc:picChg>
      </pc:sldChg>
      <pc:sldChg chg="delSp new mod">
        <pc:chgData name="Jenny Toerien" userId="5a166c0d-fc55-4e4d-8a88-6977aa8a270d" providerId="ADAL" clId="{500104F4-C072-4217-BA12-9E1F450CF540}" dt="2023-01-26T15:48:38.270" v="1700" actId="478"/>
        <pc:sldMkLst>
          <pc:docMk/>
          <pc:sldMk cId="251821574" sldId="257"/>
        </pc:sldMkLst>
        <pc:spChg chg="del">
          <ac:chgData name="Jenny Toerien" userId="5a166c0d-fc55-4e4d-8a88-6977aa8a270d" providerId="ADAL" clId="{500104F4-C072-4217-BA12-9E1F450CF540}" dt="2023-01-26T15:48:35.051" v="1699" actId="478"/>
          <ac:spMkLst>
            <pc:docMk/>
            <pc:sldMk cId="251821574" sldId="257"/>
            <ac:spMk id="2" creationId="{1EFFD476-4BDC-9BF5-CA1C-8D2A11171FD4}"/>
          </ac:spMkLst>
        </pc:spChg>
        <pc:spChg chg="del">
          <ac:chgData name="Jenny Toerien" userId="5a166c0d-fc55-4e4d-8a88-6977aa8a270d" providerId="ADAL" clId="{500104F4-C072-4217-BA12-9E1F450CF540}" dt="2023-01-26T15:48:38.270" v="1700" actId="478"/>
          <ac:spMkLst>
            <pc:docMk/>
            <pc:sldMk cId="251821574" sldId="257"/>
            <ac:spMk id="3" creationId="{C975E2A0-AB12-9520-74E3-C7D59299998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4233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3388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3334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4009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9215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6493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911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GB" smtClean="0"/>
              <a:t>07/10/2024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0407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3433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803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7666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46CE7D5-CF57-46EF-B807-FDD0502418D4}" type="datetimeFigureOut">
              <a:rPr lang="en-GB" smtClean="0"/>
              <a:t>07/10/2024</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7817978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creativecommons.org/licenses/by-nc-sa/4.0/" TargetMode="External"/><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png"/><Relationship Id="rId7" Type="http://schemas.openxmlformats.org/officeDocument/2006/relationships/image" Target="../media/image6.svg"/><Relationship Id="rId12" Type="http://schemas.openxmlformats.org/officeDocument/2006/relationships/hyperlink" Target="http://fosil.org.uk/" TargetMode="External"/><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fosil.org.uk/resources/" TargetMode="External"/><Relationship Id="rId5" Type="http://schemas.openxmlformats.org/officeDocument/2006/relationships/image" Target="../media/image4.svg"/><Relationship Id="rId15" Type="http://schemas.openxmlformats.org/officeDocument/2006/relationships/image" Target="../media/image11.png"/><Relationship Id="rId10" Type="http://schemas.openxmlformats.org/officeDocument/2006/relationships/image" Target="../media/image9.jpeg"/><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0.png"/><Relationship Id="rId22"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8.svg"/><Relationship Id="rId18" Type="http://schemas.openxmlformats.org/officeDocument/2006/relationships/image" Target="../media/image12.png"/><Relationship Id="rId3" Type="http://schemas.openxmlformats.org/officeDocument/2006/relationships/image" Target="../media/image20.svg"/><Relationship Id="rId21" Type="http://schemas.openxmlformats.org/officeDocument/2006/relationships/image" Target="../media/image15.png"/><Relationship Id="rId7" Type="http://schemas.openxmlformats.org/officeDocument/2006/relationships/image" Target="../media/image24.svg"/><Relationship Id="rId12" Type="http://schemas.openxmlformats.org/officeDocument/2006/relationships/image" Target="../media/image27.png"/><Relationship Id="rId17" Type="http://schemas.openxmlformats.org/officeDocument/2006/relationships/image" Target="../media/image11.png"/><Relationship Id="rId25" Type="http://schemas.openxmlformats.org/officeDocument/2006/relationships/hyperlink" Target="http://creativecommons.org/licenses/by-nc-sa/4.0/" TargetMode="External"/><Relationship Id="rId2" Type="http://schemas.openxmlformats.org/officeDocument/2006/relationships/image" Target="../media/image19.png"/><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svg"/><Relationship Id="rId24" Type="http://schemas.openxmlformats.org/officeDocument/2006/relationships/hyperlink" Target="http://fosil.org.uk/" TargetMode="External"/><Relationship Id="rId5" Type="http://schemas.openxmlformats.org/officeDocument/2006/relationships/image" Target="../media/image22.svg"/><Relationship Id="rId15" Type="http://schemas.openxmlformats.org/officeDocument/2006/relationships/image" Target="../media/image30.svg"/><Relationship Id="rId23" Type="http://schemas.openxmlformats.org/officeDocument/2006/relationships/hyperlink" Target="https://fosil.org.uk/resources/" TargetMode="External"/><Relationship Id="rId10" Type="http://schemas.openxmlformats.org/officeDocument/2006/relationships/image" Target="../media/image25.png"/><Relationship Id="rId19" Type="http://schemas.openxmlformats.org/officeDocument/2006/relationships/image" Target="../media/image13.png"/><Relationship Id="rId4" Type="http://schemas.openxmlformats.org/officeDocument/2006/relationships/image" Target="../media/image21.png"/><Relationship Id="rId9" Type="http://schemas.openxmlformats.org/officeDocument/2006/relationships/image" Target="../media/image8.svg"/><Relationship Id="rId14" Type="http://schemas.openxmlformats.org/officeDocument/2006/relationships/image" Target="../media/image29.png"/><Relationship Id="rId22"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creativecommons.org/licenses/by-nc-sa/4.0/" TargetMode="External"/><Relationship Id="rId5" Type="http://schemas.openxmlformats.org/officeDocument/2006/relationships/image" Target="../media/image13.png"/><Relationship Id="rId10" Type="http://schemas.openxmlformats.org/officeDocument/2006/relationships/hyperlink" Target="http://fosil.org.uk/" TargetMode="External"/><Relationship Id="rId4" Type="http://schemas.openxmlformats.org/officeDocument/2006/relationships/image" Target="../media/image12.png"/><Relationship Id="rId9" Type="http://schemas.openxmlformats.org/officeDocument/2006/relationships/hyperlink" Target="https://fosil.org.uk/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534F5B3-24CF-3A97-B612-67E9F25DB71A}"/>
              </a:ext>
            </a:extLst>
          </p:cNvPr>
          <p:cNvSpPr/>
          <p:nvPr/>
        </p:nvSpPr>
        <p:spPr>
          <a:xfrm>
            <a:off x="257577" y="308746"/>
            <a:ext cx="6220496" cy="3464417"/>
          </a:xfrm>
          <a:prstGeom prst="roundRect">
            <a:avLst>
              <a:gd name="adj" fmla="val 3740"/>
            </a:avLst>
          </a:prstGeom>
          <a:gradFill flip="none" rotWithShape="1">
            <a:gsLst>
              <a:gs pos="0">
                <a:srgbClr val="FADEEC">
                  <a:alpha val="50000"/>
                </a:srgbClr>
              </a:gs>
              <a:gs pos="50000">
                <a:srgbClr val="FADEEC">
                  <a:alpha val="75000"/>
                </a:srgbClr>
              </a:gs>
              <a:gs pos="100000">
                <a:srgbClr val="FADEEC">
                  <a:shade val="100000"/>
                  <a:satMod val="115000"/>
                </a:srgbClr>
              </a:gs>
            </a:gsLst>
            <a:lin ang="16200000" scaled="1"/>
            <a:tileRect/>
          </a:gradFill>
          <a:ln w="28575" cmpd="thickThin">
            <a:solidFill>
              <a:srgbClr val="EC619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en-GB" sz="1100" b="1">
              <a:solidFill>
                <a:srgbClr val="EC619F"/>
              </a:solidFill>
              <a:latin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565EAF16-4F74-820E-11B8-7FBC037F570D}"/>
              </a:ext>
            </a:extLst>
          </p:cNvPr>
          <p:cNvGrpSpPr/>
          <p:nvPr/>
        </p:nvGrpSpPr>
        <p:grpSpPr>
          <a:xfrm>
            <a:off x="316646" y="366935"/>
            <a:ext cx="6084154" cy="3331626"/>
            <a:chOff x="2213097" y="1603306"/>
            <a:chExt cx="6084154" cy="3331626"/>
          </a:xfrm>
        </p:grpSpPr>
        <p:sp>
          <p:nvSpPr>
            <p:cNvPr id="5" name="TextBox 4">
              <a:extLst>
                <a:ext uri="{FF2B5EF4-FFF2-40B4-BE49-F238E27FC236}">
                  <a16:creationId xmlns:a16="http://schemas.microsoft.com/office/drawing/2014/main" id="{24399A5B-8E1C-F5E7-7EE3-C4BEF57919CE}"/>
                </a:ext>
              </a:extLst>
            </p:cNvPr>
            <p:cNvSpPr txBox="1"/>
            <p:nvPr/>
          </p:nvSpPr>
          <p:spPr>
            <a:xfrm>
              <a:off x="2950049" y="1603306"/>
              <a:ext cx="3688237" cy="715089"/>
            </a:xfrm>
            <a:prstGeom prst="wedgeRoundRectCallout">
              <a:avLst>
                <a:gd name="adj1" fmla="val -44603"/>
                <a:gd name="adj2" fmla="val 68328"/>
                <a:gd name="adj3" fmla="val 16667"/>
              </a:avLst>
            </a:prstGeom>
            <a:solidFill>
              <a:schemeClr val="bg1"/>
            </a:solidFill>
            <a:ln>
              <a:solidFill>
                <a:srgbClr val="EC619F"/>
              </a:solidFill>
            </a:ln>
          </p:spPr>
          <p:txBody>
            <a:bodyPr wrap="square">
              <a:spAutoFit/>
            </a:bodyPr>
            <a:lstStyle/>
            <a:p>
              <a:pPr algn="l" rtl="0" fontAlgn="base"/>
              <a:r>
                <a:rPr lang="en-GB" dirty="0">
                  <a:latin typeface="Calibri" panose="020F0502020204030204" pitchFamily="34" charset="0"/>
                </a:rPr>
                <a:t>Said snake to the big polar bear </a:t>
              </a:r>
              <a:endParaRPr lang="en-GB" dirty="0"/>
            </a:p>
            <a:p>
              <a:pPr algn="l" rtl="0" fontAlgn="base"/>
              <a:r>
                <a:rPr lang="en-GB" dirty="0">
                  <a:latin typeface="Calibri" panose="020F0502020204030204" pitchFamily="34" charset="0"/>
                </a:rPr>
                <a:t>“Why is it you have so much hair?” </a:t>
              </a:r>
              <a:endParaRPr lang="en-GB" dirty="0"/>
            </a:p>
          </p:txBody>
        </p:sp>
        <p:sp>
          <p:nvSpPr>
            <p:cNvPr id="6" name="TextBox 5">
              <a:extLst>
                <a:ext uri="{FF2B5EF4-FFF2-40B4-BE49-F238E27FC236}">
                  <a16:creationId xmlns:a16="http://schemas.microsoft.com/office/drawing/2014/main" id="{23420809-5894-22E5-7733-57BB9216ECCD}"/>
                </a:ext>
              </a:extLst>
            </p:cNvPr>
            <p:cNvSpPr txBox="1"/>
            <p:nvPr/>
          </p:nvSpPr>
          <p:spPr>
            <a:xfrm>
              <a:off x="2501759" y="2621217"/>
              <a:ext cx="4236052" cy="1021556"/>
            </a:xfrm>
            <a:prstGeom prst="wedgeRoundRectCallout">
              <a:avLst>
                <a:gd name="adj1" fmla="val 48177"/>
                <a:gd name="adj2" fmla="val 67175"/>
                <a:gd name="adj3" fmla="val 16667"/>
              </a:avLst>
            </a:prstGeom>
            <a:solidFill>
              <a:schemeClr val="bg1"/>
            </a:solidFill>
            <a:ln>
              <a:solidFill>
                <a:srgbClr val="EC619F"/>
              </a:solidFill>
            </a:ln>
          </p:spPr>
          <p:txBody>
            <a:bodyPr wrap="square">
              <a:spAutoFit/>
            </a:bodyPr>
            <a:lstStyle/>
            <a:p>
              <a:pPr algn="l" rtl="0" fontAlgn="base"/>
              <a:r>
                <a:rPr lang="en-GB" dirty="0">
                  <a:latin typeface="Calibri" panose="020F0502020204030204" pitchFamily="34" charset="0"/>
                </a:rPr>
                <a:t>Replied bear, “My deduction? </a:t>
              </a:r>
              <a:endParaRPr lang="en-GB" dirty="0"/>
            </a:p>
            <a:p>
              <a:pPr algn="l" rtl="0" fontAlgn="base"/>
              <a:r>
                <a:rPr lang="en-GB" dirty="0">
                  <a:latin typeface="Calibri" panose="020F0502020204030204" pitchFamily="34" charset="0"/>
                </a:rPr>
                <a:t>It reduces conduction, </a:t>
              </a:r>
              <a:endParaRPr lang="en-GB" dirty="0"/>
            </a:p>
            <a:p>
              <a:pPr algn="l" rtl="0" fontAlgn="base"/>
              <a:r>
                <a:rPr lang="en-GB" dirty="0">
                  <a:latin typeface="Calibri" panose="020F0502020204030204" pitchFamily="34" charset="0"/>
                </a:rPr>
                <a:t>Because hair retains lots of trapped air!” </a:t>
              </a:r>
              <a:endParaRPr lang="en-GB" dirty="0"/>
            </a:p>
          </p:txBody>
        </p:sp>
        <p:pic>
          <p:nvPicPr>
            <p:cNvPr id="8" name="Picture 7" descr="A picture containing text&#10;&#10;Description automatically generated">
              <a:extLst>
                <a:ext uri="{FF2B5EF4-FFF2-40B4-BE49-F238E27FC236}">
                  <a16:creationId xmlns:a16="http://schemas.microsoft.com/office/drawing/2014/main" id="{8BAFBE30-DB2D-92F9-9369-B48CC4990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13097" y="1643003"/>
              <a:ext cx="636942" cy="835334"/>
            </a:xfrm>
            <a:prstGeom prst="rect">
              <a:avLst/>
            </a:prstGeom>
          </p:spPr>
        </p:pic>
        <p:pic>
          <p:nvPicPr>
            <p:cNvPr id="10" name="Picture 9" descr="A picture containing LEGO, toy, vector graphics&#10;&#10;Description automatically generated">
              <a:extLst>
                <a:ext uri="{FF2B5EF4-FFF2-40B4-BE49-F238E27FC236}">
                  <a16:creationId xmlns:a16="http://schemas.microsoft.com/office/drawing/2014/main" id="{635B88A5-FA4E-DF95-0021-D704CA3BB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707" y="3095920"/>
              <a:ext cx="2163544" cy="1839012"/>
            </a:xfrm>
            <a:prstGeom prst="rect">
              <a:avLst/>
            </a:prstGeom>
          </p:spPr>
        </p:pic>
      </p:grpSp>
      <p:sp>
        <p:nvSpPr>
          <p:cNvPr id="12" name="Scroll: Horizontal 11">
            <a:extLst>
              <a:ext uri="{FF2B5EF4-FFF2-40B4-BE49-F238E27FC236}">
                <a16:creationId xmlns:a16="http://schemas.microsoft.com/office/drawing/2014/main" id="{95F4743C-B227-0731-DC84-88F35613E863}"/>
              </a:ext>
            </a:extLst>
          </p:cNvPr>
          <p:cNvSpPr/>
          <p:nvPr/>
        </p:nvSpPr>
        <p:spPr>
          <a:xfrm>
            <a:off x="7143751" y="307109"/>
            <a:ext cx="5149046" cy="1020346"/>
          </a:xfrm>
          <a:prstGeom prst="horizontalScroll">
            <a:avLst/>
          </a:prstGeom>
          <a:solidFill>
            <a:srgbClr val="FADEEC"/>
          </a:solidFill>
          <a:ln w="28575">
            <a:solidFill>
              <a:srgbClr val="EC619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sz="3600" b="1" dirty="0">
                <a:solidFill>
                  <a:srgbClr val="EC619F"/>
                </a:solidFill>
                <a:latin typeface="Calibri" panose="020F0502020204030204" pitchFamily="34" charset="0"/>
                <a:cs typeface="Times New Roman" panose="02020603050405020304" pitchFamily="18" charset="0"/>
              </a:rPr>
              <a:t>Poetry prompts</a:t>
            </a:r>
          </a:p>
        </p:txBody>
      </p:sp>
      <p:sp>
        <p:nvSpPr>
          <p:cNvPr id="2" name="Rectangle: Rounded Corners 1">
            <a:extLst>
              <a:ext uri="{FF2B5EF4-FFF2-40B4-BE49-F238E27FC236}">
                <a16:creationId xmlns:a16="http://schemas.microsoft.com/office/drawing/2014/main" id="{C935A653-81E2-4ED6-7C90-002018C4B151}"/>
              </a:ext>
            </a:extLst>
          </p:cNvPr>
          <p:cNvSpPr/>
          <p:nvPr/>
        </p:nvSpPr>
        <p:spPr>
          <a:xfrm>
            <a:off x="9063343" y="5173389"/>
            <a:ext cx="3523381" cy="3607234"/>
          </a:xfrm>
          <a:prstGeom prst="roundRect">
            <a:avLst/>
          </a:prstGeom>
          <a:gradFill>
            <a:gsLst>
              <a:gs pos="0">
                <a:srgbClr val="FADEEC"/>
              </a:gs>
              <a:gs pos="100000">
                <a:srgbClr val="D4EDFC"/>
              </a:gs>
            </a:gsLst>
            <a:lin ang="16200000" scaled="1"/>
          </a:gradFill>
          <a:ln w="28575">
            <a:solidFill>
              <a:srgbClr val="009FE3"/>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600"/>
              </a:spcAft>
            </a:pPr>
            <a:r>
              <a:rPr lang="en-GB" sz="2400" b="1" dirty="0">
                <a:solidFill>
                  <a:srgbClr val="009FE3"/>
                </a:solidFill>
                <a:latin typeface="Calibri" panose="020F0502020204030204" pitchFamily="34" charset="0"/>
                <a:cs typeface="Times New Roman" panose="02020603050405020304" pitchFamily="18" charset="0"/>
              </a:rPr>
              <a:t>Ideas</a:t>
            </a:r>
          </a:p>
          <a:p>
            <a:pPr>
              <a:lnSpc>
                <a:spcPct val="107000"/>
              </a:lnSpc>
            </a:pPr>
            <a:r>
              <a:rPr lang="en-GB" b="1" dirty="0">
                <a:solidFill>
                  <a:srgbClr val="009FE3"/>
                </a:solidFill>
                <a:latin typeface="Calibri" panose="020F0502020204030204" pitchFamily="34" charset="0"/>
                <a:cs typeface="Times New Roman" panose="02020603050405020304" pitchFamily="18" charset="0"/>
              </a:rPr>
              <a:t>Could you write about…</a:t>
            </a:r>
          </a:p>
          <a:p>
            <a:pPr lvl="1"/>
            <a:r>
              <a:rPr lang="en-GB" sz="1400" dirty="0">
                <a:solidFill>
                  <a:srgbClr val="009FE3"/>
                </a:solidFill>
              </a:rPr>
              <a:t>…the snowman’s coat?</a:t>
            </a:r>
          </a:p>
          <a:p>
            <a:pPr lvl="1"/>
            <a:r>
              <a:rPr lang="en-GB" sz="1400" dirty="0">
                <a:solidFill>
                  <a:srgbClr val="009FE3"/>
                </a:solidFill>
              </a:rPr>
              <a:t>…a hot air balloon?</a:t>
            </a:r>
          </a:p>
          <a:p>
            <a:pPr lvl="1"/>
            <a:r>
              <a:rPr lang="en-GB" sz="1400" dirty="0">
                <a:solidFill>
                  <a:srgbClr val="009FE3"/>
                </a:solidFill>
              </a:rPr>
              <a:t>…an animal that uses heat transfer ideas to keep warm or cool?</a:t>
            </a:r>
          </a:p>
          <a:p>
            <a:pPr lvl="1"/>
            <a:r>
              <a:rPr lang="en-GB" sz="1400" dirty="0">
                <a:solidFill>
                  <a:srgbClr val="009FE3"/>
                </a:solidFill>
              </a:rPr>
              <a:t>…a sparkler?</a:t>
            </a:r>
          </a:p>
          <a:p>
            <a:pPr lvl="1"/>
            <a:r>
              <a:rPr lang="en-GB" sz="1400" dirty="0">
                <a:solidFill>
                  <a:srgbClr val="009FE3"/>
                </a:solidFill>
              </a:rPr>
              <a:t>…a sunny day?</a:t>
            </a:r>
          </a:p>
          <a:p>
            <a:pPr lvl="1"/>
            <a:r>
              <a:rPr lang="en-GB" sz="1400" dirty="0">
                <a:solidFill>
                  <a:srgbClr val="009FE3"/>
                </a:solidFill>
              </a:rPr>
              <a:t>…sea breezes?</a:t>
            </a:r>
          </a:p>
          <a:p>
            <a:pPr lvl="1"/>
            <a:r>
              <a:rPr lang="en-GB" sz="1400" dirty="0">
                <a:solidFill>
                  <a:srgbClr val="009FE3"/>
                </a:solidFill>
              </a:rPr>
              <a:t>…vibrating and colliding particles?</a:t>
            </a:r>
          </a:p>
          <a:p>
            <a:pPr lvl="1"/>
            <a:r>
              <a:rPr lang="en-GB" sz="1400" dirty="0">
                <a:solidFill>
                  <a:srgbClr val="009FE3"/>
                </a:solidFill>
              </a:rPr>
              <a:t>…your experiments in Science?</a:t>
            </a:r>
          </a:p>
          <a:p>
            <a:pPr lvl="1"/>
            <a:r>
              <a:rPr lang="en-GB" sz="1400" dirty="0">
                <a:solidFill>
                  <a:srgbClr val="009FE3"/>
                </a:solidFill>
              </a:rPr>
              <a:t>…your water bottle?</a:t>
            </a:r>
          </a:p>
        </p:txBody>
      </p:sp>
      <p:sp>
        <p:nvSpPr>
          <p:cNvPr id="4" name="TextBox 3">
            <a:extLst>
              <a:ext uri="{FF2B5EF4-FFF2-40B4-BE49-F238E27FC236}">
                <a16:creationId xmlns:a16="http://schemas.microsoft.com/office/drawing/2014/main" id="{B0693194-E956-B805-E825-BC97307FE784}"/>
              </a:ext>
            </a:extLst>
          </p:cNvPr>
          <p:cNvSpPr txBox="1"/>
          <p:nvPr/>
        </p:nvSpPr>
        <p:spPr>
          <a:xfrm>
            <a:off x="540777" y="3151280"/>
            <a:ext cx="1145148" cy="369332"/>
          </a:xfrm>
          <a:prstGeom prst="rect">
            <a:avLst/>
          </a:prstGeom>
          <a:solidFill>
            <a:schemeClr val="bg1"/>
          </a:solidFill>
          <a:ln>
            <a:solidFill>
              <a:srgbClr val="EC619F"/>
            </a:solidFill>
          </a:ln>
        </p:spPr>
        <p:txBody>
          <a:bodyPr wrap="square">
            <a:spAutoFit/>
          </a:bodyPr>
          <a:lstStyle/>
          <a:p>
            <a:pPr algn="ctr" rtl="0" fontAlgn="base"/>
            <a:r>
              <a:rPr lang="en-GB" b="1" dirty="0">
                <a:solidFill>
                  <a:srgbClr val="EC619F"/>
                </a:solidFill>
                <a:latin typeface="Calibri" panose="020F0502020204030204" pitchFamily="34" charset="0"/>
              </a:rPr>
              <a:t>Example</a:t>
            </a:r>
            <a:endParaRPr lang="en-GB" b="1" dirty="0">
              <a:solidFill>
                <a:srgbClr val="EC619F"/>
              </a:solidFill>
            </a:endParaRPr>
          </a:p>
        </p:txBody>
      </p:sp>
      <p:sp>
        <p:nvSpPr>
          <p:cNvPr id="9" name="Flowchart: Alternate Process 8">
            <a:extLst>
              <a:ext uri="{FF2B5EF4-FFF2-40B4-BE49-F238E27FC236}">
                <a16:creationId xmlns:a16="http://schemas.microsoft.com/office/drawing/2014/main" id="{D6A6FA00-02DC-1597-8F83-22C0714E6D95}"/>
              </a:ext>
            </a:extLst>
          </p:cNvPr>
          <p:cNvSpPr/>
          <p:nvPr/>
        </p:nvSpPr>
        <p:spPr>
          <a:xfrm>
            <a:off x="477739" y="7245527"/>
            <a:ext cx="8350676" cy="1667362"/>
          </a:xfrm>
          <a:prstGeom prst="flowChartAlternateProcess">
            <a:avLst/>
          </a:prstGeom>
          <a:gradFill flip="none" rotWithShape="1">
            <a:gsLst>
              <a:gs pos="0">
                <a:srgbClr val="C00000"/>
              </a:gs>
              <a:gs pos="37000">
                <a:srgbClr val="FF5D5D"/>
              </a:gs>
              <a:gs pos="71000">
                <a:srgbClr val="B7ACE6"/>
              </a:gs>
              <a:gs pos="100000">
                <a:srgbClr val="0070C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Conduction</a:t>
            </a:r>
            <a:r>
              <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In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conduction</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heat energy is transferred from hotter to cooler areas when neighbouring particles collide. It works really well in solids, particularly metals. Gases, like air, are really bad conductors because the particles are far apart.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A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bad conductor </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is also called a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good insulator</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Materials that contain lots of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trapped air </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(like wool, fur and double glazing!) are really good insulators. They stop heat energy moving through them and so they keep hot things hot and cold things</a:t>
            </a:r>
            <a:endParaRPr lang="en-GB" b="1" dirty="0">
              <a:solidFill>
                <a:schemeClr val="bg1"/>
              </a:solidFill>
            </a:endParaRPr>
          </a:p>
        </p:txBody>
      </p:sp>
      <p:grpSp>
        <p:nvGrpSpPr>
          <p:cNvPr id="21" name="Group 20">
            <a:extLst>
              <a:ext uri="{FF2B5EF4-FFF2-40B4-BE49-F238E27FC236}">
                <a16:creationId xmlns:a16="http://schemas.microsoft.com/office/drawing/2014/main" id="{6C7C951A-245B-E0F9-9830-31273C157184}"/>
              </a:ext>
            </a:extLst>
          </p:cNvPr>
          <p:cNvGrpSpPr/>
          <p:nvPr/>
        </p:nvGrpSpPr>
        <p:grpSpPr>
          <a:xfrm>
            <a:off x="257577" y="4251019"/>
            <a:ext cx="4193294" cy="2639387"/>
            <a:chOff x="64394" y="4005540"/>
            <a:chExt cx="4193294" cy="2639387"/>
          </a:xfrm>
        </p:grpSpPr>
        <p:sp>
          <p:nvSpPr>
            <p:cNvPr id="14" name="Flowchart: Alternate Process 13">
              <a:extLst>
                <a:ext uri="{FF2B5EF4-FFF2-40B4-BE49-F238E27FC236}">
                  <a16:creationId xmlns:a16="http://schemas.microsoft.com/office/drawing/2014/main" id="{724B6AA6-BC78-6F52-DF07-45AD0BD25613}"/>
                </a:ext>
              </a:extLst>
            </p:cNvPr>
            <p:cNvSpPr/>
            <p:nvPr/>
          </p:nvSpPr>
          <p:spPr>
            <a:xfrm>
              <a:off x="258691" y="4005540"/>
              <a:ext cx="3825132" cy="2639387"/>
            </a:xfrm>
            <a:prstGeom prst="flowChartAlternateProcess">
              <a:avLst/>
            </a:prstGeom>
            <a:gradFill>
              <a:gsLst>
                <a:gs pos="0">
                  <a:srgbClr val="C00000"/>
                </a:gs>
                <a:gs pos="37000">
                  <a:srgbClr val="FF5D5D"/>
                </a:gs>
                <a:gs pos="71000">
                  <a:srgbClr val="B7ACE6"/>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Convection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Convection</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only happens in hot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fluids</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(liquids and gases). When areas of the fluid get hot they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expand</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and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float</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upwards. Cold areas of fluid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sink</a:t>
              </a:r>
              <a:r>
                <a:rPr kumimoji="0" lang="en-GB" sz="1200" b="1" i="0"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If you heat a fluid at the bottom this sets up a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convection current</a:t>
              </a:r>
              <a:r>
                <a:rPr kumimoji="0" lang="en-GB" sz="1200" b="1" i="0" u="none" strike="noStrike" kern="1200" cap="none" spc="0" normalizeH="0" baseline="0" noProof="0" dirty="0">
                  <a:ln>
                    <a:noFill/>
                  </a:ln>
                  <a:solidFill>
                    <a:schemeClr val="bg1"/>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This is why hot air balloons rise, why you get drafts near radiators and why you get sea breezes.</a:t>
              </a:r>
            </a:p>
            <a:p>
              <a:pPr algn="ctr"/>
              <a:endParaRPr lang="en-GB" b="1" dirty="0">
                <a:solidFill>
                  <a:schemeClr val="bg1"/>
                </a:solidFill>
              </a:endParaRPr>
            </a:p>
          </p:txBody>
        </p:sp>
        <p:sp>
          <p:nvSpPr>
            <p:cNvPr id="19" name="Arrow: Curved Right 18">
              <a:extLst>
                <a:ext uri="{FF2B5EF4-FFF2-40B4-BE49-F238E27FC236}">
                  <a16:creationId xmlns:a16="http://schemas.microsoft.com/office/drawing/2014/main" id="{8AF2D788-BE2F-A96F-971F-C74288FF5180}"/>
                </a:ext>
              </a:extLst>
            </p:cNvPr>
            <p:cNvSpPr/>
            <p:nvPr/>
          </p:nvSpPr>
          <p:spPr>
            <a:xfrm>
              <a:off x="64394" y="4360661"/>
              <a:ext cx="347730" cy="1924229"/>
            </a:xfrm>
            <a:prstGeom prst="curvedRightArrow">
              <a:avLst>
                <a:gd name="adj1" fmla="val 33303"/>
                <a:gd name="adj2" fmla="val 98533"/>
                <a:gd name="adj3" fmla="val 62037"/>
              </a:avLst>
            </a:prstGeom>
            <a:gradFill>
              <a:gsLst>
                <a:gs pos="0">
                  <a:srgbClr val="C00000"/>
                </a:gs>
                <a:gs pos="37000">
                  <a:srgbClr val="FF5D5D"/>
                </a:gs>
                <a:gs pos="71000">
                  <a:srgbClr val="B7ACE6"/>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b="1">
                <a:solidFill>
                  <a:schemeClr val="bg1"/>
                </a:solidFill>
                <a:latin typeface="Calibri" panose="020F0502020204030204"/>
              </a:endParaRPr>
            </a:p>
          </p:txBody>
        </p:sp>
        <p:sp>
          <p:nvSpPr>
            <p:cNvPr id="20" name="Arrow: Curved Right 19">
              <a:extLst>
                <a:ext uri="{FF2B5EF4-FFF2-40B4-BE49-F238E27FC236}">
                  <a16:creationId xmlns:a16="http://schemas.microsoft.com/office/drawing/2014/main" id="{C64C4FC7-F75F-43B4-D927-B9C8CF78EF9B}"/>
                </a:ext>
              </a:extLst>
            </p:cNvPr>
            <p:cNvSpPr/>
            <p:nvPr/>
          </p:nvSpPr>
          <p:spPr>
            <a:xfrm rot="10800000">
              <a:off x="3909958" y="4287925"/>
              <a:ext cx="347730" cy="1924229"/>
            </a:xfrm>
            <a:prstGeom prst="curvedRightArrow">
              <a:avLst>
                <a:gd name="adj1" fmla="val 33303"/>
                <a:gd name="adj2" fmla="val 98533"/>
                <a:gd name="adj3" fmla="val 62037"/>
              </a:avLst>
            </a:prstGeom>
            <a:gradFill flip="none" rotWithShape="1">
              <a:gsLst>
                <a:gs pos="0">
                  <a:srgbClr val="C00000"/>
                </a:gs>
                <a:gs pos="37000">
                  <a:srgbClr val="FF5D5D"/>
                </a:gs>
                <a:gs pos="71000">
                  <a:srgbClr val="B7ACE6"/>
                </a:gs>
                <a:gs pos="100000">
                  <a:srgbClr val="0070C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b="1">
                <a:solidFill>
                  <a:schemeClr val="bg1"/>
                </a:solidFill>
                <a:latin typeface="Calibri" panose="020F0502020204030204"/>
              </a:endParaRPr>
            </a:p>
          </p:txBody>
        </p:sp>
      </p:grpSp>
      <p:pic>
        <p:nvPicPr>
          <p:cNvPr id="23" name="Graphic 22" descr="A candle in a candleholder">
            <a:extLst>
              <a:ext uri="{FF2B5EF4-FFF2-40B4-BE49-F238E27FC236}">
                <a16:creationId xmlns:a16="http://schemas.microsoft.com/office/drawing/2014/main" id="{791373A8-E430-FE13-8D76-049C895CDD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421" y="8524155"/>
            <a:ext cx="1049753" cy="1049753"/>
          </a:xfrm>
          <a:prstGeom prst="rect">
            <a:avLst/>
          </a:prstGeom>
        </p:spPr>
      </p:pic>
      <p:grpSp>
        <p:nvGrpSpPr>
          <p:cNvPr id="32" name="Group 31">
            <a:extLst>
              <a:ext uri="{FF2B5EF4-FFF2-40B4-BE49-F238E27FC236}">
                <a16:creationId xmlns:a16="http://schemas.microsoft.com/office/drawing/2014/main" id="{8EAE9BB6-01E4-8DF3-1536-2A3B657D031F}"/>
              </a:ext>
            </a:extLst>
          </p:cNvPr>
          <p:cNvGrpSpPr/>
          <p:nvPr/>
        </p:nvGrpSpPr>
        <p:grpSpPr>
          <a:xfrm>
            <a:off x="4675119" y="3881653"/>
            <a:ext cx="3771318" cy="3227731"/>
            <a:chOff x="4675119" y="3881653"/>
            <a:chExt cx="3771318" cy="3227731"/>
          </a:xfrm>
        </p:grpSpPr>
        <p:sp>
          <p:nvSpPr>
            <p:cNvPr id="15" name="Flowchart: Alternate Process 14">
              <a:extLst>
                <a:ext uri="{FF2B5EF4-FFF2-40B4-BE49-F238E27FC236}">
                  <a16:creationId xmlns:a16="http://schemas.microsoft.com/office/drawing/2014/main" id="{F1079A92-B851-FBBA-B3BB-F98689F19F6B}"/>
                </a:ext>
              </a:extLst>
            </p:cNvPr>
            <p:cNvSpPr/>
            <p:nvPr/>
          </p:nvSpPr>
          <p:spPr>
            <a:xfrm>
              <a:off x="4675119" y="3881653"/>
              <a:ext cx="3771318" cy="3227731"/>
            </a:xfrm>
            <a:prstGeom prst="flowChartAlternateProcess">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dirty="0">
                <a:solidFill>
                  <a:srgbClr val="FFFF00"/>
                </a:solidFill>
              </a:endParaRPr>
            </a:p>
            <a:p>
              <a:pPr algn="ctr"/>
              <a:r>
                <a:rPr lang="en-GB" b="1" dirty="0">
                  <a:solidFill>
                    <a:srgbClr val="FFFF00"/>
                  </a:solidFill>
                </a:rPr>
                <a:t>Radiation</a:t>
              </a:r>
            </a:p>
            <a:p>
              <a:pPr algn="ctr"/>
              <a:endParaRPr lang="en-GB" sz="600" b="1" dirty="0">
                <a:solidFill>
                  <a:srgbClr val="FFFF00"/>
                </a:solidFill>
              </a:endParaRPr>
            </a:p>
            <a:p>
              <a:pPr algn="ctr"/>
              <a:r>
                <a:rPr lang="en-GB" sz="1200" dirty="0">
                  <a:solidFill>
                    <a:srgbClr val="FFFF00"/>
                  </a:solidFill>
                </a:rPr>
                <a:t>All hot objects emit </a:t>
              </a:r>
              <a:r>
                <a:rPr lang="en-GB" b="1" dirty="0">
                  <a:solidFill>
                    <a:srgbClr val="FFFF00"/>
                  </a:solidFill>
                </a:rPr>
                <a:t>heat radiation </a:t>
              </a:r>
              <a:r>
                <a:rPr lang="en-GB" sz="1200" dirty="0">
                  <a:solidFill>
                    <a:srgbClr val="FFFF00"/>
                  </a:solidFill>
                </a:rPr>
                <a:t>(which isn’t the same as the radioactive kind!). Also known</a:t>
              </a:r>
              <a:r>
                <a:rPr lang="en-GB" sz="1200" b="1" dirty="0">
                  <a:solidFill>
                    <a:srgbClr val="FFFF00"/>
                  </a:solidFill>
                </a:rPr>
                <a:t> as </a:t>
              </a:r>
              <a:r>
                <a:rPr lang="en-GB" b="1" dirty="0">
                  <a:solidFill>
                    <a:srgbClr val="FFFF00"/>
                  </a:solidFill>
                </a:rPr>
                <a:t>infra-red radiation</a:t>
              </a:r>
              <a:r>
                <a:rPr lang="en-GB" sz="1200" dirty="0">
                  <a:solidFill>
                    <a:srgbClr val="FFFF00"/>
                  </a:solidFill>
                </a:rPr>
                <a:t>, this doesn’t need any particles to travel. Which is good because that is how energy reaches us from the Sun through the empty </a:t>
              </a:r>
              <a:r>
                <a:rPr lang="en-GB" b="1" dirty="0">
                  <a:solidFill>
                    <a:srgbClr val="FFFF00"/>
                  </a:solidFill>
                </a:rPr>
                <a:t>vacuum of space</a:t>
              </a:r>
              <a:r>
                <a:rPr lang="en-GB" sz="1200" dirty="0">
                  <a:solidFill>
                    <a:srgbClr val="FFFF00"/>
                  </a:solidFill>
                </a:rPr>
                <a:t>.</a:t>
              </a:r>
            </a:p>
            <a:p>
              <a:r>
                <a:rPr lang="en-GB" b="1" dirty="0">
                  <a:solidFill>
                    <a:srgbClr val="FFFF00"/>
                  </a:solidFill>
                </a:rPr>
                <a:t>Radiation </a:t>
              </a:r>
              <a:r>
                <a:rPr lang="en-GB" sz="1200" dirty="0">
                  <a:solidFill>
                    <a:srgbClr val="FFFF00"/>
                  </a:solidFill>
                </a:rPr>
                <a:t>explains how a grill or a toaster works, and why dark coloured clothing makes you hotter on a sunny day. Shiny, light coloured materials take in </a:t>
              </a:r>
              <a:r>
                <a:rPr lang="en-GB" sz="1200" b="1" dirty="0">
                  <a:solidFill>
                    <a:srgbClr val="FFFF00"/>
                  </a:solidFill>
                </a:rPr>
                <a:t>and</a:t>
              </a:r>
              <a:r>
                <a:rPr lang="en-GB" sz="1200" dirty="0">
                  <a:solidFill>
                    <a:srgbClr val="FFFF00"/>
                  </a:solidFill>
                </a:rPr>
                <a:t> give out less heat radiation than dull, dark ones do.</a:t>
              </a:r>
              <a:endParaRPr lang="en-GB" b="1" dirty="0">
                <a:solidFill>
                  <a:srgbClr val="FFFF00"/>
                </a:solidFill>
              </a:endParaRPr>
            </a:p>
          </p:txBody>
        </p:sp>
        <p:pic>
          <p:nvPicPr>
            <p:cNvPr id="25" name="Graphic 24" descr="Dim (Medium Sun) with solid fill">
              <a:extLst>
                <a:ext uri="{FF2B5EF4-FFF2-40B4-BE49-F238E27FC236}">
                  <a16:creationId xmlns:a16="http://schemas.microsoft.com/office/drawing/2014/main" id="{43D11043-6B8D-6402-DDB0-6822DDE85B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7380" y="3881653"/>
              <a:ext cx="704757" cy="704757"/>
            </a:xfrm>
            <a:prstGeom prst="rect">
              <a:avLst/>
            </a:prstGeom>
          </p:spPr>
        </p:pic>
      </p:grpSp>
      <p:grpSp>
        <p:nvGrpSpPr>
          <p:cNvPr id="31" name="Group 30">
            <a:extLst>
              <a:ext uri="{FF2B5EF4-FFF2-40B4-BE49-F238E27FC236}">
                <a16:creationId xmlns:a16="http://schemas.microsoft.com/office/drawing/2014/main" id="{2B9F17A4-F8CD-4E4E-33EC-0CFF04B48B56}"/>
              </a:ext>
            </a:extLst>
          </p:cNvPr>
          <p:cNvGrpSpPr/>
          <p:nvPr/>
        </p:nvGrpSpPr>
        <p:grpSpPr>
          <a:xfrm>
            <a:off x="6788696" y="1645835"/>
            <a:ext cx="4025657" cy="1667362"/>
            <a:chOff x="6461974" y="1397111"/>
            <a:chExt cx="4025657" cy="1667362"/>
          </a:xfrm>
        </p:grpSpPr>
        <p:sp>
          <p:nvSpPr>
            <p:cNvPr id="17" name="Flowchart: Alternate Process 16">
              <a:extLst>
                <a:ext uri="{FF2B5EF4-FFF2-40B4-BE49-F238E27FC236}">
                  <a16:creationId xmlns:a16="http://schemas.microsoft.com/office/drawing/2014/main" id="{0262DFEE-40F1-F8B7-C901-FA7404D5648F}"/>
                </a:ext>
              </a:extLst>
            </p:cNvPr>
            <p:cNvSpPr/>
            <p:nvPr/>
          </p:nvSpPr>
          <p:spPr>
            <a:xfrm>
              <a:off x="6662499" y="1397111"/>
              <a:ext cx="3825132" cy="1667362"/>
            </a:xfrm>
            <a:prstGeom prst="flowChartAlternateProcess">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algn="ctr"/>
              <a:r>
                <a:rPr lang="en-GB" b="1" dirty="0">
                  <a:solidFill>
                    <a:schemeClr val="accent4">
                      <a:lumMod val="50000"/>
                    </a:schemeClr>
                  </a:solidFill>
                </a:rPr>
                <a:t>Temperature</a:t>
              </a:r>
            </a:p>
            <a:p>
              <a:pPr marL="269875" algn="ctr" defTabSz="360363"/>
              <a:r>
                <a:rPr lang="en-GB" b="1" dirty="0">
                  <a:solidFill>
                    <a:schemeClr val="accent4">
                      <a:lumMod val="50000"/>
                    </a:schemeClr>
                  </a:solidFill>
                </a:rPr>
                <a:t>Temperature</a:t>
              </a:r>
              <a:r>
                <a:rPr lang="en-GB" sz="1200" dirty="0">
                  <a:solidFill>
                    <a:schemeClr val="accent4">
                      <a:lumMod val="50000"/>
                    </a:schemeClr>
                  </a:solidFill>
                </a:rPr>
                <a:t> is a measure of how hot something is. It is measured in </a:t>
              </a:r>
              <a:r>
                <a:rPr lang="en-GB" b="1" dirty="0">
                  <a:solidFill>
                    <a:schemeClr val="accent4">
                      <a:lumMod val="50000"/>
                    </a:schemeClr>
                  </a:solidFill>
                </a:rPr>
                <a:t>degrees centigrade </a:t>
              </a:r>
              <a:r>
                <a:rPr lang="en-GB" sz="1200" dirty="0">
                  <a:solidFill>
                    <a:schemeClr val="accent4">
                      <a:lumMod val="50000"/>
                    </a:schemeClr>
                  </a:solidFill>
                </a:rPr>
                <a:t>(or Celsius, Fahrenheit or Kelvin!) using a </a:t>
              </a:r>
              <a:r>
                <a:rPr lang="en-GB" b="1" dirty="0">
                  <a:solidFill>
                    <a:schemeClr val="accent4">
                      <a:lumMod val="50000"/>
                    </a:schemeClr>
                  </a:solidFill>
                </a:rPr>
                <a:t>thermometer</a:t>
              </a:r>
              <a:r>
                <a:rPr lang="en-GB" sz="1200" dirty="0">
                  <a:solidFill>
                    <a:schemeClr val="accent4">
                      <a:lumMod val="50000"/>
                    </a:schemeClr>
                  </a:solidFill>
                </a:rPr>
                <a:t>.</a:t>
              </a:r>
            </a:p>
          </p:txBody>
        </p:sp>
        <p:pic>
          <p:nvPicPr>
            <p:cNvPr id="27" name="Graphic 26" descr="Thermometer with solid fill">
              <a:extLst>
                <a:ext uri="{FF2B5EF4-FFF2-40B4-BE49-F238E27FC236}">
                  <a16:creationId xmlns:a16="http://schemas.microsoft.com/office/drawing/2014/main" id="{A29A742E-E295-A1EE-20D6-3DEF15D8B5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61974" y="1602011"/>
              <a:ext cx="914400" cy="914400"/>
            </a:xfrm>
            <a:prstGeom prst="rect">
              <a:avLst/>
            </a:prstGeom>
          </p:spPr>
        </p:pic>
      </p:grpSp>
      <p:grpSp>
        <p:nvGrpSpPr>
          <p:cNvPr id="30" name="Group 29">
            <a:extLst>
              <a:ext uri="{FF2B5EF4-FFF2-40B4-BE49-F238E27FC236}">
                <a16:creationId xmlns:a16="http://schemas.microsoft.com/office/drawing/2014/main" id="{590D5C52-E4C9-BF00-C0AF-9205EBD9DFA0}"/>
              </a:ext>
            </a:extLst>
          </p:cNvPr>
          <p:cNvGrpSpPr/>
          <p:nvPr/>
        </p:nvGrpSpPr>
        <p:grpSpPr>
          <a:xfrm>
            <a:off x="8718613" y="3588919"/>
            <a:ext cx="3852021" cy="1324200"/>
            <a:chOff x="8801525" y="3167576"/>
            <a:chExt cx="3852021" cy="1324200"/>
          </a:xfrm>
        </p:grpSpPr>
        <p:sp>
          <p:nvSpPr>
            <p:cNvPr id="16" name="Flowchart: Alternate Process 15">
              <a:extLst>
                <a:ext uri="{FF2B5EF4-FFF2-40B4-BE49-F238E27FC236}">
                  <a16:creationId xmlns:a16="http://schemas.microsoft.com/office/drawing/2014/main" id="{FA5906C9-49BC-0DC5-CFE4-14B4E0AB597E}"/>
                </a:ext>
              </a:extLst>
            </p:cNvPr>
            <p:cNvSpPr/>
            <p:nvPr/>
          </p:nvSpPr>
          <p:spPr>
            <a:xfrm>
              <a:off x="8828414" y="3167576"/>
              <a:ext cx="3825132" cy="1324200"/>
            </a:xfrm>
            <a:prstGeom prst="flowChartAlternate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Heat</a:t>
              </a:r>
            </a:p>
            <a:p>
              <a:pPr marL="720725" algn="ctr"/>
              <a:r>
                <a:rPr lang="en-GB" b="1" dirty="0">
                  <a:solidFill>
                    <a:srgbClr val="FF0000"/>
                  </a:solidFill>
                </a:rPr>
                <a:t>Heat</a:t>
              </a:r>
              <a:r>
                <a:rPr lang="en-GB" sz="1200" dirty="0">
                  <a:solidFill>
                    <a:srgbClr val="FF0000"/>
                  </a:solidFill>
                </a:rPr>
                <a:t> is a measure of the amount of </a:t>
              </a:r>
              <a:r>
                <a:rPr lang="en-GB" b="1" dirty="0">
                  <a:solidFill>
                    <a:srgbClr val="FF0000"/>
                  </a:solidFill>
                </a:rPr>
                <a:t>thermal energy</a:t>
              </a:r>
              <a:r>
                <a:rPr lang="en-GB" sz="1200" dirty="0">
                  <a:solidFill>
                    <a:srgbClr val="FF0000"/>
                  </a:solidFill>
                </a:rPr>
                <a:t> a material contains.</a:t>
              </a:r>
            </a:p>
            <a:p>
              <a:pPr algn="ctr"/>
              <a:r>
                <a:rPr lang="en-GB" sz="1200" dirty="0">
                  <a:solidFill>
                    <a:srgbClr val="FF0000"/>
                  </a:solidFill>
                </a:rPr>
                <a:t>Bigger, hotter objects contain more heat energy than smaller, cooler ones.</a:t>
              </a:r>
              <a:endParaRPr lang="en-GB" dirty="0">
                <a:solidFill>
                  <a:srgbClr val="FF0000"/>
                </a:solidFill>
              </a:endParaRPr>
            </a:p>
          </p:txBody>
        </p:sp>
        <p:pic>
          <p:nvPicPr>
            <p:cNvPr id="29" name="Picture 28" descr="Burning sparkler in darkness">
              <a:extLst>
                <a:ext uri="{FF2B5EF4-FFF2-40B4-BE49-F238E27FC236}">
                  <a16:creationId xmlns:a16="http://schemas.microsoft.com/office/drawing/2014/main" id="{AB60EB2C-B73B-E821-8EC7-87BF51EE90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01525" y="3219618"/>
              <a:ext cx="1020948" cy="879622"/>
            </a:xfrm>
            <a:prstGeom prst="ellipse">
              <a:avLst/>
            </a:prstGeom>
            <a:effectLst>
              <a:softEdge rad="127000"/>
            </a:effectLst>
          </p:spPr>
        </p:pic>
      </p:grpSp>
      <p:sp>
        <p:nvSpPr>
          <p:cNvPr id="33" name="TextBox 32">
            <a:extLst>
              <a:ext uri="{FF2B5EF4-FFF2-40B4-BE49-F238E27FC236}">
                <a16:creationId xmlns:a16="http://schemas.microsoft.com/office/drawing/2014/main" id="{25328B6D-4DB0-CA98-EF88-7C87A407D2DD}"/>
              </a:ext>
            </a:extLst>
          </p:cNvPr>
          <p:cNvSpPr txBox="1"/>
          <p:nvPr/>
        </p:nvSpPr>
        <p:spPr>
          <a:xfrm>
            <a:off x="1007266" y="9145541"/>
            <a:ext cx="6400800" cy="261610"/>
          </a:xfrm>
          <a:prstGeom prst="rect">
            <a:avLst/>
          </a:prstGeom>
          <a:noFill/>
        </p:spPr>
        <p:txBody>
          <a:bodyPr wrap="square">
            <a:spAutoFit/>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FOSIL: Learning by finding out for yourself.</a:t>
            </a:r>
            <a:r>
              <a:rPr lang="en-GB" sz="1100" dirty="0">
                <a:effectLst/>
              </a:rPr>
              <a:t> </a:t>
            </a:r>
            <a:endParaRPr lang="en-US" sz="1100" dirty="0"/>
          </a:p>
        </p:txBody>
      </p:sp>
      <p:sp>
        <p:nvSpPr>
          <p:cNvPr id="34" name="Text Box 13">
            <a:extLst>
              <a:ext uri="{FF2B5EF4-FFF2-40B4-BE49-F238E27FC236}">
                <a16:creationId xmlns:a16="http://schemas.microsoft.com/office/drawing/2014/main" id="{482BE56A-C3F1-DC7A-F852-A8EA0DF545EB}"/>
              </a:ext>
            </a:extLst>
          </p:cNvPr>
          <p:cNvSpPr txBox="1"/>
          <p:nvPr/>
        </p:nvSpPr>
        <p:spPr>
          <a:xfrm>
            <a:off x="4406446" y="9173159"/>
            <a:ext cx="5131716" cy="206375"/>
          </a:xfrm>
          <a:prstGeom prst="rect">
            <a:avLst/>
          </a:prstGeom>
          <a:noFill/>
          <a:ln w="6350">
            <a:noFill/>
          </a:ln>
        </p:spPr>
        <p:txBody>
          <a:bodyPr rot="0" spcFirstLastPara="0" vert="horz" wrap="square" lIns="0" tIns="0" rIns="0" bIns="45720" numCol="1" spcCol="0" rtlCol="0" fromWordArt="0" anchor="t" anchorCtr="0" forceAA="0" compatLnSpc="1">
            <a:prstTxWarp prst="textNoShape">
              <a:avLst/>
            </a:prstTxWarp>
            <a:noAutofit/>
          </a:bodyPr>
          <a:lstStyle/>
          <a:p>
            <a:pPr algn="ctr" fontAlgn="base"/>
            <a:r>
              <a:rPr lang="en-GB" sz="750" u="none" strike="noStrike" dirty="0">
                <a:solidFill>
                  <a:srgbClr val="0000FF"/>
                </a:solidFill>
                <a:effectLst/>
                <a:latin typeface="Calibri" panose="020F0502020204030204" pitchFamily="34" charset="0"/>
                <a:ea typeface="Times New Roman" panose="02020603050405020304" pitchFamily="18" charset="0"/>
                <a:hlinkClick r:id="rId11"/>
              </a:rPr>
              <a:t>Heat Transfer Poetry</a:t>
            </a:r>
            <a:r>
              <a:rPr lang="en-GB" sz="750" dirty="0">
                <a:effectLst/>
                <a:latin typeface="Calibri" panose="020F0502020204030204" pitchFamily="34" charset="0"/>
                <a:ea typeface="Times New Roman" panose="02020603050405020304" pitchFamily="18" charset="0"/>
              </a:rPr>
              <a:t> by </a:t>
            </a:r>
            <a:r>
              <a:rPr lang="en-GB" sz="750" u="none" strike="noStrike" dirty="0">
                <a:solidFill>
                  <a:srgbClr val="0000FF"/>
                </a:solidFill>
                <a:effectLst/>
                <a:latin typeface="Calibri" panose="020F0502020204030204" pitchFamily="34" charset="0"/>
                <a:ea typeface="Times New Roman" panose="02020603050405020304" pitchFamily="18" charset="0"/>
                <a:hlinkClick r:id="rId12"/>
              </a:rPr>
              <a:t>The FOSIL Group</a:t>
            </a:r>
            <a:r>
              <a:rPr lang="en-GB" sz="750" dirty="0">
                <a:effectLst/>
                <a:latin typeface="Calibri" panose="020F0502020204030204" pitchFamily="34" charset="0"/>
                <a:ea typeface="Times New Roman" panose="02020603050405020304" pitchFamily="18" charset="0"/>
              </a:rPr>
              <a:t> is licensed under </a:t>
            </a:r>
            <a:r>
              <a:rPr lang="en-GB" sz="750" u="none" strike="noStrike" dirty="0">
                <a:solidFill>
                  <a:srgbClr val="0000FF"/>
                </a:solidFill>
                <a:effectLst/>
                <a:latin typeface="Calibri" panose="020F0502020204030204" pitchFamily="34" charset="0"/>
                <a:ea typeface="Times New Roman" panose="02020603050405020304" pitchFamily="18" charset="0"/>
                <a:hlinkClick r:id="rId13"/>
              </a:rPr>
              <a:t>CC BY-NC-SA 4.0</a:t>
            </a:r>
            <a:r>
              <a:rPr lang="en-GB" sz="750" u="none" strike="noStrike" dirty="0">
                <a:solidFill>
                  <a:srgbClr val="0000FF"/>
                </a:solidFill>
                <a:effectLst/>
                <a:latin typeface="Calibri" panose="020F0502020204030204" pitchFamily="34" charset="0"/>
                <a:ea typeface="Times New Roman" panose="02020603050405020304" pitchFamily="18" charset="0"/>
              </a:rPr>
              <a:t> . </a:t>
            </a:r>
            <a:r>
              <a:rPr lang="en-US" sz="750" dirty="0"/>
              <a:t>Adapted from: https://</a:t>
            </a:r>
            <a:r>
              <a:rPr lang="en-US" sz="750" dirty="0" err="1"/>
              <a:t>www.rhymezone.com</a:t>
            </a:r>
            <a:endParaRPr lang="en-US" sz="750" dirty="0"/>
          </a:p>
          <a:p>
            <a:pPr algn="ctr" fontAlgn="base"/>
            <a:endParaRPr lang="en-GB" sz="1200" dirty="0">
              <a:effectLst/>
              <a:latin typeface="Times New Roman" panose="02020603050405020304" pitchFamily="18" charset="0"/>
              <a:ea typeface="Times New Roman" panose="02020603050405020304" pitchFamily="18" charset="0"/>
            </a:endParaRPr>
          </a:p>
          <a:p>
            <a:pPr>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43" name="Group 42">
            <a:extLst>
              <a:ext uri="{FF2B5EF4-FFF2-40B4-BE49-F238E27FC236}">
                <a16:creationId xmlns:a16="http://schemas.microsoft.com/office/drawing/2014/main" id="{C09017E2-82D6-63E0-39B8-895612742624}"/>
              </a:ext>
            </a:extLst>
          </p:cNvPr>
          <p:cNvGrpSpPr>
            <a:grpSpLocks noChangeAspect="1"/>
          </p:cNvGrpSpPr>
          <p:nvPr/>
        </p:nvGrpSpPr>
        <p:grpSpPr>
          <a:xfrm>
            <a:off x="10126519" y="9049031"/>
            <a:ext cx="2444115" cy="431800"/>
            <a:chOff x="0" y="0"/>
            <a:chExt cx="8641930" cy="1528923"/>
          </a:xfrm>
        </p:grpSpPr>
        <p:grpSp>
          <p:nvGrpSpPr>
            <p:cNvPr id="44" name="Group 43">
              <a:extLst>
                <a:ext uri="{FF2B5EF4-FFF2-40B4-BE49-F238E27FC236}">
                  <a16:creationId xmlns:a16="http://schemas.microsoft.com/office/drawing/2014/main" id="{A73B8BEB-9EC6-036A-21AC-F62D815F09BF}"/>
                </a:ext>
              </a:extLst>
            </p:cNvPr>
            <p:cNvGrpSpPr/>
            <p:nvPr/>
          </p:nvGrpSpPr>
          <p:grpSpPr>
            <a:xfrm>
              <a:off x="0" y="0"/>
              <a:ext cx="8641930" cy="1528923"/>
              <a:chOff x="0" y="0"/>
              <a:chExt cx="8641930" cy="1528923"/>
            </a:xfrm>
          </p:grpSpPr>
          <p:pic>
            <p:nvPicPr>
              <p:cNvPr id="51" name="Picture 50">
                <a:extLst>
                  <a:ext uri="{FF2B5EF4-FFF2-40B4-BE49-F238E27FC236}">
                    <a16:creationId xmlns:a16="http://schemas.microsoft.com/office/drawing/2014/main" id="{747FA1E6-CF4A-072F-72D1-850A98A7AF6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52" name="Picture 51">
                <a:extLst>
                  <a:ext uri="{FF2B5EF4-FFF2-40B4-BE49-F238E27FC236}">
                    <a16:creationId xmlns:a16="http://schemas.microsoft.com/office/drawing/2014/main" id="{63E9D034-8F77-828B-4E6E-083ECA1F987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53" name="Picture 52">
                <a:extLst>
                  <a:ext uri="{FF2B5EF4-FFF2-40B4-BE49-F238E27FC236}">
                    <a16:creationId xmlns:a16="http://schemas.microsoft.com/office/drawing/2014/main" id="{E2A3B2EB-A26E-08F1-881A-D9930FE0AB7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54" name="Picture 53">
                <a:extLst>
                  <a:ext uri="{FF2B5EF4-FFF2-40B4-BE49-F238E27FC236}">
                    <a16:creationId xmlns:a16="http://schemas.microsoft.com/office/drawing/2014/main" id="{12C13E67-4873-3CCC-0E83-DC34BC24322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55" name="Picture 54">
                <a:extLst>
                  <a:ext uri="{FF2B5EF4-FFF2-40B4-BE49-F238E27FC236}">
                    <a16:creationId xmlns:a16="http://schemas.microsoft.com/office/drawing/2014/main" id="{B76D055E-E100-4335-76D8-CBD8C659C60F}"/>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56" name="Picture 55">
                <a:extLst>
                  <a:ext uri="{FF2B5EF4-FFF2-40B4-BE49-F238E27FC236}">
                    <a16:creationId xmlns:a16="http://schemas.microsoft.com/office/drawing/2014/main" id="{0842255A-4C8D-87BE-A94D-9079CA804CF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46" name="Picture 45">
              <a:extLst>
                <a:ext uri="{FF2B5EF4-FFF2-40B4-BE49-F238E27FC236}">
                  <a16:creationId xmlns:a16="http://schemas.microsoft.com/office/drawing/2014/main" id="{600BEF6D-FF17-7315-B187-56847D0CC220}"/>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4189" r="4326"/>
            <a:stretch/>
          </p:blipFill>
          <p:spPr bwMode="auto">
            <a:xfrm>
              <a:off x="5765470" y="35626"/>
              <a:ext cx="1438910" cy="1487170"/>
            </a:xfrm>
            <a:prstGeom prst="rect">
              <a:avLst/>
            </a:prstGeom>
            <a:ln>
              <a:noFill/>
            </a:ln>
            <a:extLst>
              <a:ext uri="{53640926-AAD7-44D8-BBD7-CCE9431645EC}">
                <a14:shadowObscured xmlns:a14="http://schemas.microsoft.com/office/drawing/2010/main"/>
              </a:ext>
            </a:extLst>
          </p:spPr>
        </p:pic>
        <p:pic>
          <p:nvPicPr>
            <p:cNvPr id="47" name="Picture 46">
              <a:extLst>
                <a:ext uri="{FF2B5EF4-FFF2-40B4-BE49-F238E27FC236}">
                  <a16:creationId xmlns:a16="http://schemas.microsoft.com/office/drawing/2014/main" id="{25EB1712-222F-EFDB-DD72-55314506DDE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359" r="4864"/>
            <a:stretch/>
          </p:blipFill>
          <p:spPr bwMode="auto">
            <a:xfrm>
              <a:off x="4322618" y="11876"/>
              <a:ext cx="1438910" cy="1493520"/>
            </a:xfrm>
            <a:prstGeom prst="rect">
              <a:avLst/>
            </a:prstGeom>
            <a:ln>
              <a:noFill/>
            </a:ln>
            <a:extLst>
              <a:ext uri="{53640926-AAD7-44D8-BBD7-CCE9431645EC}">
                <a14:shadowObscured xmlns:a14="http://schemas.microsoft.com/office/drawing/2010/main"/>
              </a:ext>
            </a:extLst>
          </p:spPr>
        </p:pic>
        <p:pic>
          <p:nvPicPr>
            <p:cNvPr id="48" name="Picture 47">
              <a:extLst>
                <a:ext uri="{FF2B5EF4-FFF2-40B4-BE49-F238E27FC236}">
                  <a16:creationId xmlns:a16="http://schemas.microsoft.com/office/drawing/2014/main" id="{3BD75BD8-6718-5623-525A-51A2067FAF82}"/>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379" r="3841"/>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ECEE266-CB9F-82D3-BB09-C346CDCCCB3A}"/>
              </a:ext>
            </a:extLst>
          </p:cNvPr>
          <p:cNvSpPr/>
          <p:nvPr/>
        </p:nvSpPr>
        <p:spPr>
          <a:xfrm>
            <a:off x="301493" y="294207"/>
            <a:ext cx="2410691" cy="2580403"/>
          </a:xfrm>
          <a:prstGeom prst="roundRect">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US" b="1" dirty="0">
                <a:solidFill>
                  <a:srgbClr val="D80C31"/>
                </a:solidFill>
                <a:latin typeface="Calibri" panose="020F0502020204030204" pitchFamily="34" charset="0"/>
                <a:cs typeface="Times New Roman" panose="02020603050405020304" pitchFamily="18" charset="0"/>
              </a:rPr>
              <a:t>Conduction</a:t>
            </a:r>
            <a:endParaRPr lang="en-GB" b="1" dirty="0">
              <a:solidFill>
                <a:srgbClr val="D80C31"/>
              </a:solidFill>
              <a:latin typeface="Calibri" panose="020F0502020204030204" pitchFamily="34" charset="0"/>
              <a:cs typeface="Times New Roman" panose="02020603050405020304" pitchFamily="18" charset="0"/>
            </a:endParaRP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suction </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abduction, construction, deduction, destruction, instruction, obstruction, production, reduction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4 syllables: </a:t>
            </a:r>
            <a:r>
              <a:rPr lang="en-GB" sz="1200" dirty="0">
                <a:solidFill>
                  <a:srgbClr val="D80C31"/>
                </a:solidFill>
                <a:latin typeface="Calibri" panose="020F0502020204030204" pitchFamily="34" charset="0"/>
                <a:cs typeface="Times New Roman" panose="02020603050405020304" pitchFamily="18" charset="0"/>
              </a:rPr>
              <a:t>deconstruction, introduction, reconstruction, reproduction</a:t>
            </a:r>
            <a:endParaRPr lang="en-US" sz="1200" dirty="0">
              <a:solidFill>
                <a:srgbClr val="D80C31"/>
              </a:solidFill>
              <a:latin typeface="Calibri" panose="020F0502020204030204" pitchFamily="34"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A0BC7C46-F729-3808-E394-7696F69CDE69}"/>
              </a:ext>
            </a:extLst>
          </p:cNvPr>
          <p:cNvSpPr/>
          <p:nvPr/>
        </p:nvSpPr>
        <p:spPr>
          <a:xfrm>
            <a:off x="8586788" y="241444"/>
            <a:ext cx="3949938" cy="3025833"/>
          </a:xfrm>
          <a:prstGeom prst="roundRect">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Convection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section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affection, collection, complexion, confection, connection, correction, cross-section, deflection, dejection, detection, direction, ejection, infection, injection, inspection, midsection, neglection, objection, perfection, projection, protection, refection, rejection, selection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4 syllables:  </a:t>
            </a:r>
            <a:r>
              <a:rPr lang="en-GB" sz="1200" dirty="0">
                <a:solidFill>
                  <a:srgbClr val="D80C31"/>
                </a:solidFill>
                <a:latin typeface="Calibri" panose="020F0502020204030204" pitchFamily="34" charset="0"/>
                <a:cs typeface="Times New Roman" panose="02020603050405020304" pitchFamily="18" charset="0"/>
              </a:rPr>
              <a:t>circumspection, disconnection, imperfection, insurrection, interjection, intersection, misdirection, recollection, reconnection, redirection, reinfection, reselection, resurrection</a:t>
            </a:r>
          </a:p>
        </p:txBody>
      </p:sp>
      <p:sp>
        <p:nvSpPr>
          <p:cNvPr id="7" name="Rounded Rectangle 6">
            <a:extLst>
              <a:ext uri="{FF2B5EF4-FFF2-40B4-BE49-F238E27FC236}">
                <a16:creationId xmlns:a16="http://schemas.microsoft.com/office/drawing/2014/main" id="{02E01E99-2775-9819-66A2-EC75DD1DE3C1}"/>
              </a:ext>
            </a:extLst>
          </p:cNvPr>
          <p:cNvSpPr/>
          <p:nvPr/>
        </p:nvSpPr>
        <p:spPr>
          <a:xfrm>
            <a:off x="301492" y="3026347"/>
            <a:ext cx="2410691" cy="1240887"/>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Heat</a:t>
            </a:r>
          </a:p>
          <a:p>
            <a:pPr>
              <a:lnSpc>
                <a:spcPct val="107000"/>
              </a:lnSpc>
            </a:pPr>
            <a:r>
              <a:rPr lang="en-GB" sz="1200" dirty="0">
                <a:solidFill>
                  <a:srgbClr val="D80C31"/>
                </a:solidFill>
                <a:latin typeface="Calibri" panose="020F0502020204030204" pitchFamily="34" charset="0"/>
                <a:cs typeface="Times New Roman" panose="02020603050405020304" pitchFamily="18" charset="0"/>
              </a:rPr>
              <a:t>beat, bleat, breet, cheat, eat, feat, feet, fleet, greet, meat, meet, neat, seat, sheet, sleet, street, sweet, treat, tweet, wheat</a:t>
            </a: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1919E958-0025-6141-E00B-898357B90B37}"/>
              </a:ext>
            </a:extLst>
          </p:cNvPr>
          <p:cNvSpPr/>
          <p:nvPr/>
        </p:nvSpPr>
        <p:spPr>
          <a:xfrm>
            <a:off x="8586788" y="3533780"/>
            <a:ext cx="3949938" cy="2055302"/>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Air</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1 syllable: </a:t>
            </a:r>
            <a:r>
              <a:rPr lang="en-GB" sz="1200" dirty="0">
                <a:solidFill>
                  <a:srgbClr val="D80C31"/>
                </a:solidFill>
                <a:latin typeface="Calibri" panose="020F0502020204030204" pitchFamily="34" charset="0"/>
                <a:cs typeface="Times New Roman" panose="02020603050405020304" pitchFamily="18" charset="0"/>
              </a:rPr>
              <a:t>bare, bear, care, chair, dare, fair, faire, fare, flair, flare, glare, hair, lair, mare, pair, pear, prayer, scare, share, snare, spare, square, stair, stare, tear, their, there, they're, wear, where</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Affair, armchair, aware, beware, bugbear, compare, despair, elsewhere, knitwear, mohair, nightwear, nowhere, threadbare</a:t>
            </a: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0083F43A-E389-8B8B-C16E-FB53823FCF57}"/>
              </a:ext>
            </a:extLst>
          </p:cNvPr>
          <p:cNvSpPr/>
          <p:nvPr/>
        </p:nvSpPr>
        <p:spPr>
          <a:xfrm>
            <a:off x="335744" y="4418971"/>
            <a:ext cx="2410691" cy="1130005"/>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Hot</a:t>
            </a:r>
          </a:p>
          <a:p>
            <a:pPr>
              <a:lnSpc>
                <a:spcPct val="107000"/>
              </a:lnSpc>
            </a:pPr>
            <a:r>
              <a:rPr lang="en-GB" sz="1200" dirty="0">
                <a:solidFill>
                  <a:srgbClr val="D80C31"/>
                </a:solidFill>
                <a:latin typeface="Calibri" panose="020F0502020204030204" pitchFamily="34" charset="0"/>
                <a:cs typeface="Times New Roman" panose="02020603050405020304" pitchFamily="18" charset="0"/>
              </a:rPr>
              <a:t>blot, clot, cot, dot, got, jot, knot, lot, not, plot, pot, rot, shot, slot, spot, squat, swat, trot, what, yacht</a:t>
            </a:r>
          </a:p>
        </p:txBody>
      </p:sp>
      <p:sp>
        <p:nvSpPr>
          <p:cNvPr id="12" name="Rounded Rectangle 11">
            <a:extLst>
              <a:ext uri="{FF2B5EF4-FFF2-40B4-BE49-F238E27FC236}">
                <a16:creationId xmlns:a16="http://schemas.microsoft.com/office/drawing/2014/main" id="{336D10AF-FC1C-D27A-A2DF-3644364CD51D}"/>
              </a:ext>
            </a:extLst>
          </p:cNvPr>
          <p:cNvSpPr/>
          <p:nvPr/>
        </p:nvSpPr>
        <p:spPr>
          <a:xfrm>
            <a:off x="6336105" y="3496855"/>
            <a:ext cx="2070887" cy="2050679"/>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Cold</a:t>
            </a:r>
          </a:p>
          <a:p>
            <a:pPr>
              <a:lnSpc>
                <a:spcPct val="107000"/>
              </a:lnSpc>
            </a:pPr>
            <a:r>
              <a:rPr lang="en-GB" sz="1200" dirty="0">
                <a:solidFill>
                  <a:srgbClr val="D80C31"/>
                </a:solidFill>
                <a:latin typeface="Calibri" panose="020F0502020204030204" pitchFamily="34" charset="0"/>
                <a:cs typeface="Times New Roman" panose="02020603050405020304" pitchFamily="18" charset="0"/>
              </a:rPr>
              <a:t>bold, fold, gold, hold,  mould, old, olde, scold, sold, soled, told </a:t>
            </a:r>
          </a:p>
        </p:txBody>
      </p:sp>
      <p:sp>
        <p:nvSpPr>
          <p:cNvPr id="14" name="Rounded Rectangle 13">
            <a:extLst>
              <a:ext uri="{FF2B5EF4-FFF2-40B4-BE49-F238E27FC236}">
                <a16:creationId xmlns:a16="http://schemas.microsoft.com/office/drawing/2014/main" id="{ABBDF60B-40A5-F5C5-299D-9E20673F2B60}"/>
              </a:ext>
            </a:extLst>
          </p:cNvPr>
          <p:cNvSpPr/>
          <p:nvPr/>
        </p:nvSpPr>
        <p:spPr>
          <a:xfrm>
            <a:off x="2926232" y="3496856"/>
            <a:ext cx="3230076" cy="2050680"/>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Degrees</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1 syllable: </a:t>
            </a:r>
            <a:r>
              <a:rPr lang="en-GB" sz="1200" dirty="0">
                <a:solidFill>
                  <a:srgbClr val="D80C31"/>
                </a:solidFill>
                <a:latin typeface="Calibri" panose="020F0502020204030204" pitchFamily="34" charset="0"/>
                <a:cs typeface="Times New Roman" panose="02020603050405020304" pitchFamily="18" charset="0"/>
              </a:rPr>
              <a:t>bees, breeze, cheese, ease, fees, fleas, freeze, he's, keys, peas, please, sees, seize, she's, skis, sneeze, teas, tease, these, threes, trees, wheeze </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agrees, chickpeas, Chinese, decrees, disease, displease, tepees, TVs, unease, unfreeze, whoopees</a:t>
            </a:r>
          </a:p>
        </p:txBody>
      </p:sp>
      <p:sp>
        <p:nvSpPr>
          <p:cNvPr id="16" name="Rounded Rectangle 15">
            <a:extLst>
              <a:ext uri="{FF2B5EF4-FFF2-40B4-BE49-F238E27FC236}">
                <a16:creationId xmlns:a16="http://schemas.microsoft.com/office/drawing/2014/main" id="{DCDEB450-4A67-73BE-5A0C-0586A1B13ED1}"/>
              </a:ext>
            </a:extLst>
          </p:cNvPr>
          <p:cNvSpPr/>
          <p:nvPr/>
        </p:nvSpPr>
        <p:spPr>
          <a:xfrm>
            <a:off x="2926232" y="1461553"/>
            <a:ext cx="5480760" cy="1834344"/>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Infra-red</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1 syllable: </a:t>
            </a:r>
            <a:r>
              <a:rPr lang="en-GB" sz="1200" dirty="0">
                <a:solidFill>
                  <a:srgbClr val="D80C31"/>
                </a:solidFill>
                <a:latin typeface="Calibri" panose="020F0502020204030204" pitchFamily="34" charset="0"/>
                <a:cs typeface="Times New Roman" panose="02020603050405020304" pitchFamily="18" charset="0"/>
              </a:rPr>
              <a:t>bed, bled, bread, dead, dread, fed, fled, Fred, head, lead, led, Ned, read, said, shed, shred, sled, sped, spread, Ted, thread, tread, wed, zed</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a:t>
            </a:r>
            <a:r>
              <a:rPr lang="en-GB" sz="1200" dirty="0">
                <a:solidFill>
                  <a:srgbClr val="D80C31"/>
                </a:solidFill>
                <a:latin typeface="Calibri" panose="020F0502020204030204" pitchFamily="34" charset="0"/>
                <a:cs typeface="Times New Roman" panose="02020603050405020304" pitchFamily="18" charset="0"/>
              </a:rPr>
              <a:t> bedspread, bloodshed, bobsled, embed, instead, misled, misread, screw thread, seabed</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arrowhead, flowerbed, gingerbread, riverbed</a:t>
            </a:r>
          </a:p>
        </p:txBody>
      </p:sp>
      <p:sp>
        <p:nvSpPr>
          <p:cNvPr id="20" name="Scroll: Horizontal 11">
            <a:extLst>
              <a:ext uri="{FF2B5EF4-FFF2-40B4-BE49-F238E27FC236}">
                <a16:creationId xmlns:a16="http://schemas.microsoft.com/office/drawing/2014/main" id="{7F64FDF5-AC79-FB89-0EA5-5BD9677F3B85}"/>
              </a:ext>
            </a:extLst>
          </p:cNvPr>
          <p:cNvSpPr/>
          <p:nvPr/>
        </p:nvSpPr>
        <p:spPr>
          <a:xfrm>
            <a:off x="3747852" y="324112"/>
            <a:ext cx="4332553" cy="849129"/>
          </a:xfrm>
          <a:prstGeom prst="horizontalScroll">
            <a:avLst/>
          </a:prstGeom>
          <a:solidFill>
            <a:srgbClr val="FFD8D0"/>
          </a:solidFill>
          <a:ln w="28575">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sz="3200" b="1" dirty="0">
                <a:solidFill>
                  <a:srgbClr val="D80C31"/>
                </a:solidFill>
                <a:latin typeface="Calibri" panose="020F0502020204030204" pitchFamily="34" charset="0"/>
                <a:cs typeface="Times New Roman" panose="02020603050405020304" pitchFamily="18" charset="0"/>
              </a:rPr>
              <a:t>Rhyming Dictionary 1</a:t>
            </a:r>
          </a:p>
        </p:txBody>
      </p:sp>
      <p:pic>
        <p:nvPicPr>
          <p:cNvPr id="23" name="Graphic 22" descr="Snowman outline">
            <a:extLst>
              <a:ext uri="{FF2B5EF4-FFF2-40B4-BE49-F238E27FC236}">
                <a16:creationId xmlns:a16="http://schemas.microsoft.com/office/drawing/2014/main" id="{23960D2F-EF24-A9E5-E230-66AB381A34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8911" y="6653747"/>
            <a:ext cx="2269271" cy="2269271"/>
          </a:xfrm>
          <a:prstGeom prst="rect">
            <a:avLst/>
          </a:prstGeom>
        </p:spPr>
      </p:pic>
      <p:pic>
        <p:nvPicPr>
          <p:cNvPr id="25" name="Graphic 24" descr="Dim (Medium Sun) outline">
            <a:extLst>
              <a:ext uri="{FF2B5EF4-FFF2-40B4-BE49-F238E27FC236}">
                <a16:creationId xmlns:a16="http://schemas.microsoft.com/office/drawing/2014/main" id="{9F25A3AD-5F7A-3983-545F-2651666C84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862" y="6157912"/>
            <a:ext cx="2110322" cy="2110322"/>
          </a:xfrm>
          <a:prstGeom prst="rect">
            <a:avLst/>
          </a:prstGeom>
        </p:spPr>
      </p:pic>
      <p:pic>
        <p:nvPicPr>
          <p:cNvPr id="27" name="Graphic 26" descr="Hot air balloon outline">
            <a:extLst>
              <a:ext uri="{FF2B5EF4-FFF2-40B4-BE49-F238E27FC236}">
                <a16:creationId xmlns:a16="http://schemas.microsoft.com/office/drawing/2014/main" id="{E686D0DC-50AC-1A4E-EFF7-6C13612386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384" y="6100642"/>
            <a:ext cx="2269270" cy="2269270"/>
          </a:xfrm>
          <a:prstGeom prst="rect">
            <a:avLst/>
          </a:prstGeom>
        </p:spPr>
      </p:pic>
      <p:pic>
        <p:nvPicPr>
          <p:cNvPr id="29" name="Graphic 28" descr="Thermometer with solid fill">
            <a:extLst>
              <a:ext uri="{FF2B5EF4-FFF2-40B4-BE49-F238E27FC236}">
                <a16:creationId xmlns:a16="http://schemas.microsoft.com/office/drawing/2014/main" id="{ECB8E3B6-D665-BEC9-CA70-8BD200F96A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3748" y="6774752"/>
            <a:ext cx="2269269" cy="2269269"/>
          </a:xfrm>
          <a:prstGeom prst="rect">
            <a:avLst/>
          </a:prstGeom>
        </p:spPr>
      </p:pic>
      <p:pic>
        <p:nvPicPr>
          <p:cNvPr id="31" name="Graphic 30" descr="Ugly Sweater outline">
            <a:extLst>
              <a:ext uri="{FF2B5EF4-FFF2-40B4-BE49-F238E27FC236}">
                <a16:creationId xmlns:a16="http://schemas.microsoft.com/office/drawing/2014/main" id="{B42926DB-5CA6-C001-74A8-E8B39F2A11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92615" y="6246038"/>
            <a:ext cx="1834344" cy="1834344"/>
          </a:xfrm>
          <a:prstGeom prst="rect">
            <a:avLst/>
          </a:prstGeom>
        </p:spPr>
      </p:pic>
      <p:pic>
        <p:nvPicPr>
          <p:cNvPr id="33" name="Graphic 32" descr="Ice cream outline">
            <a:extLst>
              <a:ext uri="{FF2B5EF4-FFF2-40B4-BE49-F238E27FC236}">
                <a16:creationId xmlns:a16="http://schemas.microsoft.com/office/drawing/2014/main" id="{A29EC6BB-560B-64A7-212B-4CBE325205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64869" y="7051412"/>
            <a:ext cx="1770701" cy="1770701"/>
          </a:xfrm>
          <a:prstGeom prst="rect">
            <a:avLst/>
          </a:prstGeom>
        </p:spPr>
      </p:pic>
      <p:pic>
        <p:nvPicPr>
          <p:cNvPr id="35" name="Graphic 34" descr="Water bottle outline">
            <a:extLst>
              <a:ext uri="{FF2B5EF4-FFF2-40B4-BE49-F238E27FC236}">
                <a16:creationId xmlns:a16="http://schemas.microsoft.com/office/drawing/2014/main" id="{898DEFE5-97AD-D3DD-F100-C55C692AB26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82525" y="6284415"/>
            <a:ext cx="2119075" cy="2119075"/>
          </a:xfrm>
          <a:prstGeom prst="rect">
            <a:avLst/>
          </a:prstGeom>
        </p:spPr>
      </p:pic>
      <p:sp>
        <p:nvSpPr>
          <p:cNvPr id="36" name="TextBox 35">
            <a:extLst>
              <a:ext uri="{FF2B5EF4-FFF2-40B4-BE49-F238E27FC236}">
                <a16:creationId xmlns:a16="http://schemas.microsoft.com/office/drawing/2014/main" id="{C820D0C4-583B-A1B5-537F-103B13771AE8}"/>
              </a:ext>
            </a:extLst>
          </p:cNvPr>
          <p:cNvSpPr txBox="1"/>
          <p:nvPr/>
        </p:nvSpPr>
        <p:spPr>
          <a:xfrm>
            <a:off x="514350" y="5700713"/>
            <a:ext cx="5130572" cy="369332"/>
          </a:xfrm>
          <a:prstGeom prst="rect">
            <a:avLst/>
          </a:prstGeom>
          <a:noFill/>
        </p:spPr>
        <p:txBody>
          <a:bodyPr wrap="none" rtlCol="0">
            <a:spAutoFit/>
          </a:bodyPr>
          <a:lstStyle/>
          <a:p>
            <a:r>
              <a:rPr lang="en-US" dirty="0"/>
              <a:t>Shapes for concrete poems. Can you think of others?</a:t>
            </a:r>
          </a:p>
        </p:txBody>
      </p:sp>
      <p:grpSp>
        <p:nvGrpSpPr>
          <p:cNvPr id="37" name="Group 36">
            <a:extLst>
              <a:ext uri="{FF2B5EF4-FFF2-40B4-BE49-F238E27FC236}">
                <a16:creationId xmlns:a16="http://schemas.microsoft.com/office/drawing/2014/main" id="{8C2E03E8-F2F0-E57D-F9B9-5BF88E2FD35A}"/>
              </a:ext>
            </a:extLst>
          </p:cNvPr>
          <p:cNvGrpSpPr/>
          <p:nvPr/>
        </p:nvGrpSpPr>
        <p:grpSpPr>
          <a:xfrm>
            <a:off x="335744" y="9060446"/>
            <a:ext cx="12179956" cy="431800"/>
            <a:chOff x="335744" y="9060446"/>
            <a:chExt cx="12179956" cy="431800"/>
          </a:xfrm>
        </p:grpSpPr>
        <p:grpSp>
          <p:nvGrpSpPr>
            <p:cNvPr id="38" name="Group 37">
              <a:extLst>
                <a:ext uri="{FF2B5EF4-FFF2-40B4-BE49-F238E27FC236}">
                  <a16:creationId xmlns:a16="http://schemas.microsoft.com/office/drawing/2014/main" id="{0A9C73B3-A287-8709-A86F-611FD6089406}"/>
                </a:ext>
              </a:extLst>
            </p:cNvPr>
            <p:cNvGrpSpPr>
              <a:grpSpLocks noChangeAspect="1"/>
            </p:cNvGrpSpPr>
            <p:nvPr/>
          </p:nvGrpSpPr>
          <p:grpSpPr>
            <a:xfrm>
              <a:off x="10071585" y="9060446"/>
              <a:ext cx="2444115" cy="431800"/>
              <a:chOff x="0" y="0"/>
              <a:chExt cx="8641930" cy="1528923"/>
            </a:xfrm>
          </p:grpSpPr>
          <p:grpSp>
            <p:nvGrpSpPr>
              <p:cNvPr id="41" name="Group 40">
                <a:extLst>
                  <a:ext uri="{FF2B5EF4-FFF2-40B4-BE49-F238E27FC236}">
                    <a16:creationId xmlns:a16="http://schemas.microsoft.com/office/drawing/2014/main" id="{3114BF6C-AA16-0FDB-6AD2-AAC86B9E2B68}"/>
                  </a:ext>
                </a:extLst>
              </p:cNvPr>
              <p:cNvGrpSpPr/>
              <p:nvPr/>
            </p:nvGrpSpPr>
            <p:grpSpPr>
              <a:xfrm>
                <a:off x="0" y="0"/>
                <a:ext cx="8641930" cy="1528923"/>
                <a:chOff x="0" y="0"/>
                <a:chExt cx="8641930" cy="1528923"/>
              </a:xfrm>
            </p:grpSpPr>
            <p:pic>
              <p:nvPicPr>
                <p:cNvPr id="43" name="Picture 42">
                  <a:extLst>
                    <a:ext uri="{FF2B5EF4-FFF2-40B4-BE49-F238E27FC236}">
                      <a16:creationId xmlns:a16="http://schemas.microsoft.com/office/drawing/2014/main" id="{9332CC0F-7BC8-A219-A452-FC90D510FFB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44" name="Picture 43">
                  <a:extLst>
                    <a:ext uri="{FF2B5EF4-FFF2-40B4-BE49-F238E27FC236}">
                      <a16:creationId xmlns:a16="http://schemas.microsoft.com/office/drawing/2014/main" id="{AAD2AA32-42DA-8576-CBAD-B03BD4E0DD7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45" name="Picture 44">
                  <a:extLst>
                    <a:ext uri="{FF2B5EF4-FFF2-40B4-BE49-F238E27FC236}">
                      <a16:creationId xmlns:a16="http://schemas.microsoft.com/office/drawing/2014/main" id="{97F378CD-5F4D-5E8E-1A71-D6B7DF6E5B0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46" name="Picture 45">
                  <a:extLst>
                    <a:ext uri="{FF2B5EF4-FFF2-40B4-BE49-F238E27FC236}">
                      <a16:creationId xmlns:a16="http://schemas.microsoft.com/office/drawing/2014/main" id="{9B2CC0AB-2E26-9285-CB76-F555A4CF073A}"/>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47" name="Picture 46">
                  <a:extLst>
                    <a:ext uri="{FF2B5EF4-FFF2-40B4-BE49-F238E27FC236}">
                      <a16:creationId xmlns:a16="http://schemas.microsoft.com/office/drawing/2014/main" id="{3F80B8E3-8C63-21A7-30C9-687AE40C3515}"/>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48" name="Picture 47">
                  <a:extLst>
                    <a:ext uri="{FF2B5EF4-FFF2-40B4-BE49-F238E27FC236}">
                      <a16:creationId xmlns:a16="http://schemas.microsoft.com/office/drawing/2014/main" id="{8561D0A3-A956-F9AC-3FA5-4407E305A1E1}"/>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42" name="Picture 41">
                <a:extLst>
                  <a:ext uri="{FF2B5EF4-FFF2-40B4-BE49-F238E27FC236}">
                    <a16:creationId xmlns:a16="http://schemas.microsoft.com/office/drawing/2014/main" id="{4B733AAD-FA57-BA0E-A8F8-03B383B5BDBF}"/>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379" r="3841"/>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grpSp>
        <p:sp>
          <p:nvSpPr>
            <p:cNvPr id="39" name="TextBox 38">
              <a:extLst>
                <a:ext uri="{FF2B5EF4-FFF2-40B4-BE49-F238E27FC236}">
                  <a16:creationId xmlns:a16="http://schemas.microsoft.com/office/drawing/2014/main" id="{7DB86C41-21BF-0F21-AD7D-1DACB8C08326}"/>
                </a:ext>
              </a:extLst>
            </p:cNvPr>
            <p:cNvSpPr txBox="1"/>
            <p:nvPr/>
          </p:nvSpPr>
          <p:spPr>
            <a:xfrm>
              <a:off x="335744" y="9145541"/>
              <a:ext cx="6400800" cy="261610"/>
            </a:xfrm>
            <a:prstGeom prst="rect">
              <a:avLst/>
            </a:prstGeom>
            <a:noFill/>
          </p:spPr>
          <p:txBody>
            <a:bodyPr wrap="square">
              <a:spAutoFit/>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FOSIL: Learning by finding out for yourself.</a:t>
              </a:r>
              <a:r>
                <a:rPr lang="en-GB" sz="1100" dirty="0">
                  <a:effectLst/>
                </a:rPr>
                <a:t> </a:t>
              </a:r>
              <a:endParaRPr lang="en-US" sz="1100" dirty="0"/>
            </a:p>
          </p:txBody>
        </p:sp>
        <p:sp>
          <p:nvSpPr>
            <p:cNvPr id="40" name="Text Box 13">
              <a:extLst>
                <a:ext uri="{FF2B5EF4-FFF2-40B4-BE49-F238E27FC236}">
                  <a16:creationId xmlns:a16="http://schemas.microsoft.com/office/drawing/2014/main" id="{F5F46B6E-4562-ECBE-0C9D-728EC4B19A92}"/>
                </a:ext>
              </a:extLst>
            </p:cNvPr>
            <p:cNvSpPr txBox="1"/>
            <p:nvPr/>
          </p:nvSpPr>
          <p:spPr>
            <a:xfrm>
              <a:off x="3834942" y="9173159"/>
              <a:ext cx="5131716" cy="206375"/>
            </a:xfrm>
            <a:prstGeom prst="rect">
              <a:avLst/>
            </a:prstGeom>
            <a:noFill/>
            <a:ln w="6350">
              <a:noFill/>
            </a:ln>
          </p:spPr>
          <p:txBody>
            <a:bodyPr rot="0" spcFirstLastPara="0" vert="horz" wrap="square" lIns="0" tIns="0" rIns="0" bIns="45720" numCol="1" spcCol="0" rtlCol="0" fromWordArt="0" anchor="t" anchorCtr="0" forceAA="0" compatLnSpc="1">
              <a:prstTxWarp prst="textNoShape">
                <a:avLst/>
              </a:prstTxWarp>
              <a:noAutofit/>
            </a:bodyPr>
            <a:lstStyle/>
            <a:p>
              <a:pPr algn="ctr" fontAlgn="base"/>
              <a:r>
                <a:rPr lang="en-GB" sz="750" u="none" strike="noStrike" dirty="0">
                  <a:solidFill>
                    <a:srgbClr val="0000FF"/>
                  </a:solidFill>
                  <a:effectLst/>
                  <a:latin typeface="Calibri" panose="020F0502020204030204" pitchFamily="34" charset="0"/>
                  <a:ea typeface="Times New Roman" panose="02020603050405020304" pitchFamily="18" charset="0"/>
                  <a:hlinkClick r:id="rId23"/>
                </a:rPr>
                <a:t>Heat Transfer Poetry</a:t>
              </a:r>
              <a:r>
                <a:rPr lang="en-GB" sz="750" dirty="0">
                  <a:effectLst/>
                  <a:latin typeface="Calibri" panose="020F0502020204030204" pitchFamily="34" charset="0"/>
                  <a:ea typeface="Times New Roman" panose="02020603050405020304" pitchFamily="18" charset="0"/>
                </a:rPr>
                <a:t> by </a:t>
              </a:r>
              <a:r>
                <a:rPr lang="en-GB" sz="750" u="none" strike="noStrike" dirty="0">
                  <a:solidFill>
                    <a:srgbClr val="0000FF"/>
                  </a:solidFill>
                  <a:effectLst/>
                  <a:latin typeface="Calibri" panose="020F0502020204030204" pitchFamily="34" charset="0"/>
                  <a:ea typeface="Times New Roman" panose="02020603050405020304" pitchFamily="18" charset="0"/>
                  <a:hlinkClick r:id="rId24"/>
                </a:rPr>
                <a:t>The FOSIL Group</a:t>
              </a:r>
              <a:r>
                <a:rPr lang="en-GB" sz="750" dirty="0">
                  <a:effectLst/>
                  <a:latin typeface="Calibri" panose="020F0502020204030204" pitchFamily="34" charset="0"/>
                  <a:ea typeface="Times New Roman" panose="02020603050405020304" pitchFamily="18" charset="0"/>
                </a:rPr>
                <a:t> is licensed under </a:t>
              </a:r>
              <a:r>
                <a:rPr lang="en-GB" sz="750" u="none" strike="noStrike" dirty="0">
                  <a:solidFill>
                    <a:srgbClr val="0000FF"/>
                  </a:solidFill>
                  <a:effectLst/>
                  <a:latin typeface="Calibri" panose="020F0502020204030204" pitchFamily="34" charset="0"/>
                  <a:ea typeface="Times New Roman" panose="02020603050405020304" pitchFamily="18" charset="0"/>
                  <a:hlinkClick r:id="rId25"/>
                </a:rPr>
                <a:t>CC BY-NC-SA 4.0</a:t>
              </a:r>
              <a:r>
                <a:rPr lang="en-GB" sz="750" u="none" strike="noStrike" dirty="0">
                  <a:solidFill>
                    <a:srgbClr val="0000FF"/>
                  </a:solidFill>
                  <a:effectLst/>
                  <a:latin typeface="Calibri" panose="020F0502020204030204" pitchFamily="34" charset="0"/>
                  <a:ea typeface="Times New Roman" panose="02020603050405020304" pitchFamily="18" charset="0"/>
                </a:rPr>
                <a:t> . </a:t>
              </a:r>
              <a:r>
                <a:rPr lang="en-US" sz="750" dirty="0"/>
                <a:t>Adapted from: https://</a:t>
              </a:r>
              <a:r>
                <a:rPr lang="en-US" sz="750" dirty="0" err="1"/>
                <a:t>www.rhymezone.com</a:t>
              </a:r>
              <a:endParaRPr lang="en-US" sz="750" dirty="0"/>
            </a:p>
            <a:p>
              <a:pPr algn="ctr" fontAlgn="base"/>
              <a:endParaRPr lang="en-GB" sz="1200" dirty="0">
                <a:effectLst/>
                <a:latin typeface="Times New Roman" panose="02020603050405020304" pitchFamily="18" charset="0"/>
                <a:ea typeface="Times New Roman" panose="02020603050405020304" pitchFamily="18" charset="0"/>
              </a:endParaRPr>
            </a:p>
            <a:p>
              <a:pPr>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25182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F91CB6C-B2B5-BD29-1544-C469263907CF}"/>
              </a:ext>
            </a:extLst>
          </p:cNvPr>
          <p:cNvSpPr/>
          <p:nvPr/>
        </p:nvSpPr>
        <p:spPr>
          <a:xfrm>
            <a:off x="273538" y="3771901"/>
            <a:ext cx="8419988" cy="4979514"/>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Radiation OR Insulation</a:t>
            </a:r>
          </a:p>
          <a:p>
            <a:pPr marL="171450" indent="-171450">
              <a:lnSpc>
                <a:spcPct val="107000"/>
              </a:lnSpc>
              <a:buFont typeface="Arial"/>
              <a:buChar char="•"/>
            </a:pPr>
            <a:r>
              <a:rPr lang="en-GB" sz="1200" b="1" dirty="0">
                <a:solidFill>
                  <a:srgbClr val="D80C31"/>
                </a:solidFill>
                <a:latin typeface="Calibri" panose="020F0502020204030204" pitchFamily="34" charset="0"/>
                <a:cs typeface="Times New Roman" panose="02020603050405020304" pitchFamily="18" charset="0"/>
              </a:rPr>
              <a:t>2 syllables</a:t>
            </a:r>
            <a:r>
              <a:rPr lang="en-GB" sz="1200" dirty="0">
                <a:solidFill>
                  <a:srgbClr val="D80C31"/>
                </a:solidFill>
                <a:latin typeface="Calibri" panose="020F0502020204030204" pitchFamily="34" charset="0"/>
                <a:cs typeface="Times New Roman" panose="02020603050405020304" pitchFamily="18" charset="0"/>
              </a:rPr>
              <a:t>: nation, ration, station</a:t>
            </a:r>
            <a:endParaRPr lang="en-GB" sz="1200" dirty="0">
              <a:solidFill>
                <a:srgbClr val="D80C31"/>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Alsatian, carnation, creation, crustacean, Dalmatian, deflation, dictation, donation, duration, elation, fixation, floatation, formation, foundation, frustration, inflation, location, migration, mutation, narration, oration, Play station, pulsation, rotation, salvation, sensation, space station, stagnation, starvation, staycation, taxation, temptation, train station, translation, truncation, vacation, vexation, vibration, vocation, workstation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4 syllables: </a:t>
            </a:r>
            <a:r>
              <a:rPr lang="en-GB" sz="1200" dirty="0">
                <a:solidFill>
                  <a:srgbClr val="D80C31"/>
                </a:solidFill>
                <a:latin typeface="Calibri" panose="020F0502020204030204" pitchFamily="34" charset="0"/>
                <a:cs typeface="Times New Roman" panose="02020603050405020304" pitchFamily="18" charset="0"/>
              </a:rPr>
              <a:t>adaptation, admiration, adoration, aggravation, agitation, allocation, alteration, altercation, animation, annihilation, application, aspiration, augmentation, automation, aviation, calculation, calibration, cancellation, captivation, celebration, combination, commendation, compensation, compilation, complication, computation, concentration, condemnation, condensation, confirmation, confiscation, conflagration, congregation, conservation, consolation, constellation, consternation, consultation, contemplation, conversation, cooperation, coronation, corporation, correlation, culmination, cultivation, declaration, decoration, dedication, deformation, dehydration, demonstration, deprivation, desiccation, designation, desperation, destination, detonation, devastation, deviation, domination, duplication, education, elevation, elongation, emanation, escalation, estimation, excavation, exclamation, exhortation, expectation, explanation, exploitation, exploration, exultation, fabrication, fascination, federation, fragmentation, generation, habitation, hesitation, hibernation, illustration, immigration, inclination, incubation, indentation, indication, indignation, infestation, inflammation, information, innovation, inspiration, installation, insulation, integration, invitation, irritation, isolation, iteration, jubilation, jugulation, lamentation, levitation, liberation, limitation, medication, mitigation, moderation, motivation, navigation, nomination, obligation, occupation, operation, oscillation, penetration, perforation, perspiration, preparation, presentation, preservation, proclamation, publication, realisation, recitation, reclamation, recreation, regulation, rehydration, relaxation, relocation, reputation, reservation, resignation, restoration, retardation, revelation, segregation, separation, simulation, speculation, stimulation, suffocation, termination, transformation, variation, vegetation.</a:t>
            </a:r>
          </a:p>
          <a:p>
            <a:pPr marL="171450" indent="-171450">
              <a:lnSpc>
                <a:spcPct val="107000"/>
              </a:lnSpc>
              <a:buFont typeface="Arial" panose="020B0604020202020204" pitchFamily="34" charset="0"/>
              <a:buChar char="•"/>
            </a:pPr>
            <a:endParaRPr lang="en-GB" sz="1200" dirty="0">
              <a:solidFill>
                <a:srgbClr val="D80C31"/>
              </a:solidFill>
              <a:latin typeface="Calibri" panose="020F0502020204030204" pitchFamily="34" charset="0"/>
              <a:cs typeface="Times New Roman" panose="02020603050405020304" pitchFamily="18" charset="0"/>
            </a:endParaRP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4B0D1B2B-3E27-ECC0-C82A-86BDB9AF7EEE}"/>
              </a:ext>
            </a:extLst>
          </p:cNvPr>
          <p:cNvSpPr/>
          <p:nvPr/>
        </p:nvSpPr>
        <p:spPr>
          <a:xfrm>
            <a:off x="8966658" y="4022195"/>
            <a:ext cx="3561404" cy="3389702"/>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Insulator OR Radiator</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crater, freighter, greater, hater, later, straighter, traitor, waiter</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creator, curator, debater, deflater, dictator, equator, hydrator, ice-skater, inflater, locater, narrator, translator</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4 syllables: </a:t>
            </a:r>
            <a:r>
              <a:rPr lang="en-GB" sz="1200" dirty="0">
                <a:solidFill>
                  <a:srgbClr val="D80C31"/>
                </a:solidFill>
                <a:latin typeface="Calibri" panose="020F0502020204030204" pitchFamily="34" charset="0"/>
                <a:cs typeface="Times New Roman" panose="02020603050405020304" pitchFamily="18" charset="0"/>
              </a:rPr>
              <a:t>activator, administrator, agitator, alligator, animator, annotator, applicator, aviator, celebrater, commentator, decorator, demonstrator, duplicator, educator, elevator, escalator, excavator, generator, hesitater, indicator, innovator, navigator, separator, simulator</a:t>
            </a: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76AC2476-B405-362F-3427-EF6407C16AC4}"/>
              </a:ext>
            </a:extLst>
          </p:cNvPr>
          <p:cNvSpPr/>
          <p:nvPr/>
        </p:nvSpPr>
        <p:spPr>
          <a:xfrm>
            <a:off x="273538" y="1581770"/>
            <a:ext cx="12254525" cy="2026008"/>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Radiate OR Insulate</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1 syllable: </a:t>
            </a:r>
            <a:r>
              <a:rPr lang="en-GB" sz="1200" dirty="0">
                <a:solidFill>
                  <a:srgbClr val="D80C31"/>
                </a:solidFill>
                <a:latin typeface="Calibri" panose="020F0502020204030204" pitchFamily="34" charset="0"/>
                <a:cs typeface="Times New Roman" panose="02020603050405020304" pitchFamily="18" charset="0"/>
              </a:rPr>
              <a:t>bait, crate, date, eight, fate, fete, freight, gate, grate, great, hate, mate, plate, rate, skate, slate, state, straight, strait, wait, weight</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await, cheapskate, checkmate, classmate, create, donate, elate, frustrate, hotplate, hydrate, ice-skate, inflate, lightweight, mandate, migrate, narrate, negate, playmate, primate, pulsate, relate, stagnate, stalemate, translate, truncate, update</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aggravate, agitate, allocate, animate, automate, body weight, calibrate, captivate, change of state, compensate, complicate, concentrate, confiscate, cooperate, cultivate, decimate, dedicate, delegate, demonstrate, devastate, dominate, duplicate, educate, elevate, estimate, fascinate, featherweight, generate, heavyweight, hesitate, hibernate, illustrate, incubate, indicate, innovate, integrate, irritate, isolate, liberate, motivate, numberplate, oscillate, perforate, regulate, simulate, terminate, ventilate</a:t>
            </a:r>
          </a:p>
        </p:txBody>
      </p:sp>
      <p:sp>
        <p:nvSpPr>
          <p:cNvPr id="11" name="Scroll: Horizontal 11">
            <a:extLst>
              <a:ext uri="{FF2B5EF4-FFF2-40B4-BE49-F238E27FC236}">
                <a16:creationId xmlns:a16="http://schemas.microsoft.com/office/drawing/2014/main" id="{75CB9015-5C3F-9CC2-4C84-D025CD103B7E}"/>
              </a:ext>
            </a:extLst>
          </p:cNvPr>
          <p:cNvSpPr/>
          <p:nvPr/>
        </p:nvSpPr>
        <p:spPr>
          <a:xfrm>
            <a:off x="4234523" y="304963"/>
            <a:ext cx="4332553" cy="849129"/>
          </a:xfrm>
          <a:prstGeom prst="horizontalScroll">
            <a:avLst/>
          </a:prstGeom>
          <a:solidFill>
            <a:srgbClr val="FFD8D0"/>
          </a:solidFill>
          <a:ln w="28575">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sz="3200" b="1" dirty="0">
                <a:solidFill>
                  <a:srgbClr val="D80C31"/>
                </a:solidFill>
                <a:latin typeface="Calibri" panose="020F0502020204030204" pitchFamily="34" charset="0"/>
                <a:cs typeface="Times New Roman" panose="02020603050405020304" pitchFamily="18" charset="0"/>
              </a:rPr>
              <a:t>Rhyming Dictionary 2</a:t>
            </a:r>
          </a:p>
        </p:txBody>
      </p:sp>
      <p:grpSp>
        <p:nvGrpSpPr>
          <p:cNvPr id="29" name="Group 28">
            <a:extLst>
              <a:ext uri="{FF2B5EF4-FFF2-40B4-BE49-F238E27FC236}">
                <a16:creationId xmlns:a16="http://schemas.microsoft.com/office/drawing/2014/main" id="{9CBE27E0-E8FE-743A-6E67-3A1F3F59F807}"/>
              </a:ext>
            </a:extLst>
          </p:cNvPr>
          <p:cNvGrpSpPr/>
          <p:nvPr/>
        </p:nvGrpSpPr>
        <p:grpSpPr>
          <a:xfrm>
            <a:off x="335744" y="9060446"/>
            <a:ext cx="12179956" cy="431800"/>
            <a:chOff x="335744" y="9060446"/>
            <a:chExt cx="12179956" cy="431800"/>
          </a:xfrm>
        </p:grpSpPr>
        <p:grpSp>
          <p:nvGrpSpPr>
            <p:cNvPr id="12" name="Group 11">
              <a:extLst>
                <a:ext uri="{FF2B5EF4-FFF2-40B4-BE49-F238E27FC236}">
                  <a16:creationId xmlns:a16="http://schemas.microsoft.com/office/drawing/2014/main" id="{D356CA03-EEB7-6924-9CD9-7464EFF3205F}"/>
                </a:ext>
              </a:extLst>
            </p:cNvPr>
            <p:cNvGrpSpPr>
              <a:grpSpLocks noChangeAspect="1"/>
            </p:cNvGrpSpPr>
            <p:nvPr/>
          </p:nvGrpSpPr>
          <p:grpSpPr>
            <a:xfrm>
              <a:off x="10071585" y="9060446"/>
              <a:ext cx="2444115" cy="431800"/>
              <a:chOff x="0" y="0"/>
              <a:chExt cx="8641930" cy="1528923"/>
            </a:xfrm>
          </p:grpSpPr>
          <p:grpSp>
            <p:nvGrpSpPr>
              <p:cNvPr id="13" name="Group 12">
                <a:extLst>
                  <a:ext uri="{FF2B5EF4-FFF2-40B4-BE49-F238E27FC236}">
                    <a16:creationId xmlns:a16="http://schemas.microsoft.com/office/drawing/2014/main" id="{E170156C-F09B-9C12-65C6-5128F72691DF}"/>
                  </a:ext>
                </a:extLst>
              </p:cNvPr>
              <p:cNvGrpSpPr/>
              <p:nvPr/>
            </p:nvGrpSpPr>
            <p:grpSpPr>
              <a:xfrm>
                <a:off x="0" y="0"/>
                <a:ext cx="8641930" cy="1528923"/>
                <a:chOff x="0" y="0"/>
                <a:chExt cx="8641930" cy="1528923"/>
              </a:xfrm>
            </p:grpSpPr>
            <p:pic>
              <p:nvPicPr>
                <p:cNvPr id="20" name="Picture 19">
                  <a:extLst>
                    <a:ext uri="{FF2B5EF4-FFF2-40B4-BE49-F238E27FC236}">
                      <a16:creationId xmlns:a16="http://schemas.microsoft.com/office/drawing/2014/main" id="{10745C70-6CE2-D87D-2663-B290F55EEC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55C5B26E-01FE-64BB-A48E-B5637E38E2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B7731BA3-147E-C9E8-A874-F8B3BBFEBC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6CC8F8B1-6918-6399-B108-83FFB19A66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9138025A-B89C-E982-8618-D7AC4B79F6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9FBF49A3-1B3B-8485-883F-7926DF654C1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17" name="Picture 16">
                <a:extLst>
                  <a:ext uri="{FF2B5EF4-FFF2-40B4-BE49-F238E27FC236}">
                    <a16:creationId xmlns:a16="http://schemas.microsoft.com/office/drawing/2014/main" id="{968D6790-0CF7-F787-05D9-45D7B8C89F2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79" r="3841"/>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grpSp>
        <p:sp>
          <p:nvSpPr>
            <p:cNvPr id="28" name="TextBox 27">
              <a:extLst>
                <a:ext uri="{FF2B5EF4-FFF2-40B4-BE49-F238E27FC236}">
                  <a16:creationId xmlns:a16="http://schemas.microsoft.com/office/drawing/2014/main" id="{E9AECF3A-2B8A-45CC-7835-81EA2A9661EF}"/>
                </a:ext>
              </a:extLst>
            </p:cNvPr>
            <p:cNvSpPr txBox="1"/>
            <p:nvPr/>
          </p:nvSpPr>
          <p:spPr>
            <a:xfrm>
              <a:off x="335744" y="9145541"/>
              <a:ext cx="6400800" cy="261610"/>
            </a:xfrm>
            <a:prstGeom prst="rect">
              <a:avLst/>
            </a:prstGeom>
            <a:noFill/>
          </p:spPr>
          <p:txBody>
            <a:bodyPr wrap="square">
              <a:spAutoFit/>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FOSIL: Learning by finding out for yourself.</a:t>
              </a:r>
              <a:r>
                <a:rPr lang="en-GB" sz="1100" dirty="0">
                  <a:effectLst/>
                </a:rPr>
                <a:t> </a:t>
              </a:r>
              <a:endParaRPr lang="en-US" sz="1100" dirty="0"/>
            </a:p>
          </p:txBody>
        </p:sp>
        <p:sp>
          <p:nvSpPr>
            <p:cNvPr id="26" name="Text Box 13">
              <a:extLst>
                <a:ext uri="{FF2B5EF4-FFF2-40B4-BE49-F238E27FC236}">
                  <a16:creationId xmlns:a16="http://schemas.microsoft.com/office/drawing/2014/main" id="{D3B705C4-10A6-4BF6-C19E-DB4614C65167}"/>
                </a:ext>
              </a:extLst>
            </p:cNvPr>
            <p:cNvSpPr txBox="1"/>
            <p:nvPr/>
          </p:nvSpPr>
          <p:spPr>
            <a:xfrm>
              <a:off x="3834942" y="9173159"/>
              <a:ext cx="5131716" cy="206375"/>
            </a:xfrm>
            <a:prstGeom prst="rect">
              <a:avLst/>
            </a:prstGeom>
            <a:noFill/>
            <a:ln w="6350">
              <a:noFill/>
            </a:ln>
          </p:spPr>
          <p:txBody>
            <a:bodyPr rot="0" spcFirstLastPara="0" vert="horz" wrap="square" lIns="0" tIns="0" rIns="0" bIns="45720" numCol="1" spcCol="0" rtlCol="0" fromWordArt="0" anchor="t" anchorCtr="0" forceAA="0" compatLnSpc="1">
              <a:prstTxWarp prst="textNoShape">
                <a:avLst/>
              </a:prstTxWarp>
              <a:noAutofit/>
            </a:bodyPr>
            <a:lstStyle/>
            <a:p>
              <a:pPr algn="ctr" fontAlgn="base"/>
              <a:r>
                <a:rPr lang="en-GB" sz="750" u="none" strike="noStrike" dirty="0">
                  <a:solidFill>
                    <a:srgbClr val="0000FF"/>
                  </a:solidFill>
                  <a:effectLst/>
                  <a:latin typeface="Calibri" panose="020F0502020204030204" pitchFamily="34" charset="0"/>
                  <a:ea typeface="Times New Roman" panose="02020603050405020304" pitchFamily="18" charset="0"/>
                  <a:hlinkClick r:id="rId9"/>
                </a:rPr>
                <a:t>Heat Transfer Poetry</a:t>
              </a:r>
              <a:r>
                <a:rPr lang="en-GB" sz="750" dirty="0">
                  <a:effectLst/>
                  <a:latin typeface="Calibri" panose="020F0502020204030204" pitchFamily="34" charset="0"/>
                  <a:ea typeface="Times New Roman" panose="02020603050405020304" pitchFamily="18" charset="0"/>
                </a:rPr>
                <a:t> by </a:t>
              </a:r>
              <a:r>
                <a:rPr lang="en-GB" sz="750" u="none" strike="noStrike" dirty="0">
                  <a:solidFill>
                    <a:srgbClr val="0000FF"/>
                  </a:solidFill>
                  <a:effectLst/>
                  <a:latin typeface="Calibri" panose="020F0502020204030204" pitchFamily="34" charset="0"/>
                  <a:ea typeface="Times New Roman" panose="02020603050405020304" pitchFamily="18" charset="0"/>
                  <a:hlinkClick r:id="rId10"/>
                </a:rPr>
                <a:t>The FOSIL Group</a:t>
              </a:r>
              <a:r>
                <a:rPr lang="en-GB" sz="750" dirty="0">
                  <a:effectLst/>
                  <a:latin typeface="Calibri" panose="020F0502020204030204" pitchFamily="34" charset="0"/>
                  <a:ea typeface="Times New Roman" panose="02020603050405020304" pitchFamily="18" charset="0"/>
                </a:rPr>
                <a:t> is licensed under </a:t>
              </a:r>
              <a:r>
                <a:rPr lang="en-GB" sz="750" u="none" strike="noStrike" dirty="0">
                  <a:solidFill>
                    <a:srgbClr val="0000FF"/>
                  </a:solidFill>
                  <a:effectLst/>
                  <a:latin typeface="Calibri" panose="020F0502020204030204" pitchFamily="34" charset="0"/>
                  <a:ea typeface="Times New Roman" panose="02020603050405020304" pitchFamily="18" charset="0"/>
                  <a:hlinkClick r:id="rId11"/>
                </a:rPr>
                <a:t>CC BY-NC-SA 4.0</a:t>
              </a:r>
              <a:r>
                <a:rPr lang="en-GB" sz="750" u="none" strike="noStrike" dirty="0">
                  <a:solidFill>
                    <a:srgbClr val="0000FF"/>
                  </a:solidFill>
                  <a:effectLst/>
                  <a:latin typeface="Calibri" panose="020F0502020204030204" pitchFamily="34" charset="0"/>
                  <a:ea typeface="Times New Roman" panose="02020603050405020304" pitchFamily="18" charset="0"/>
                </a:rPr>
                <a:t> . </a:t>
              </a:r>
              <a:r>
                <a:rPr lang="en-US" sz="750" dirty="0"/>
                <a:t>Adapted from: https://</a:t>
              </a:r>
              <a:r>
                <a:rPr lang="en-US" sz="750" dirty="0" err="1"/>
                <a:t>www.rhymezone.com</a:t>
              </a:r>
              <a:endParaRPr lang="en-US" sz="750" dirty="0"/>
            </a:p>
            <a:p>
              <a:pPr algn="ctr" fontAlgn="base"/>
              <a:endParaRPr lang="en-GB" sz="1200" dirty="0">
                <a:effectLst/>
                <a:latin typeface="Times New Roman" panose="02020603050405020304" pitchFamily="18" charset="0"/>
                <a:ea typeface="Times New Roman" panose="02020603050405020304" pitchFamily="18" charset="0"/>
              </a:endParaRPr>
            </a:p>
            <a:p>
              <a:pPr>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20341685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8" ma:contentTypeDescription="Create a new document." ma:contentTypeScope="" ma:versionID="ed4a411e19a8179cd7a0ac0324a86ae3">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124cb94ad53b04c04f70e42c35a11160"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E59864-4C1A-40A3-BDE2-1CADEE0F0A27}">
  <ds:schemaRefs>
    <ds:schemaRef ds:uri="http://schemas.microsoft.com/office/2006/metadata/properties"/>
    <ds:schemaRef ds:uri="http://purl.org/dc/elements/1.1/"/>
    <ds:schemaRef ds:uri="http://schemas.microsoft.com/office/2006/documentManagement/types"/>
    <ds:schemaRef ds:uri="23bdb189-ca16-407d-80e6-67175f129138"/>
    <ds:schemaRef ds:uri="http://www.w3.org/XML/1998/namespace"/>
    <ds:schemaRef ds:uri="http://purl.org/dc/dcmitype/"/>
    <ds:schemaRef ds:uri="c3efdda0-5dc4-485e-bba7-f823408f3d96"/>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8EEBCD9-81EC-44CE-9B12-A21FBD9E98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fdda0-5dc4-485e-bba7-f823408f3d96"/>
    <ds:schemaRef ds:uri="23bdb189-ca16-407d-80e6-67175f12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ED8078-BF11-44A0-940E-7AC16B879B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743</TotalTime>
  <Words>1689</Words>
  <Application>Microsoft Office PowerPoint</Application>
  <PresentationFormat>A3 Paper (297x420 mm)</PresentationFormat>
  <Paragraphs>87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Jennifer Toerien</cp:lastModifiedBy>
  <cp:revision>6</cp:revision>
  <dcterms:created xsi:type="dcterms:W3CDTF">2023-01-26T15:08:46Z</dcterms:created>
  <dcterms:modified xsi:type="dcterms:W3CDTF">2024-10-07T16:24:32Z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