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8" r:id="rId5"/>
    <p:sldMasterId id="2147483710" r:id="rId6"/>
    <p:sldMasterId id="2147483722" r:id="rId7"/>
    <p:sldMasterId id="2147483734" r:id="rId8"/>
    <p:sldMasterId id="2147483746" r:id="rId9"/>
    <p:sldMasterId id="2147483758" r:id="rId10"/>
    <p:sldMasterId id="2147483770" r:id="rId11"/>
    <p:sldMasterId id="2147483782" r:id="rId12"/>
    <p:sldMasterId id="2147483794" r:id="rId13"/>
    <p:sldMasterId id="2147483806" r:id="rId14"/>
    <p:sldMasterId id="2147483648" r:id="rId15"/>
  </p:sldMasterIdLst>
  <p:notesMasterIdLst>
    <p:notesMasterId r:id="rId53"/>
  </p:notesMasterIdLst>
  <p:sldIdLst>
    <p:sldId id="518" r:id="rId16"/>
    <p:sldId id="779" r:id="rId17"/>
    <p:sldId id="802" r:id="rId18"/>
    <p:sldId id="510" r:id="rId19"/>
    <p:sldId id="785" r:id="rId20"/>
    <p:sldId id="498" r:id="rId21"/>
    <p:sldId id="787" r:id="rId22"/>
    <p:sldId id="786" r:id="rId23"/>
    <p:sldId id="799" r:id="rId24"/>
    <p:sldId id="800" r:id="rId25"/>
    <p:sldId id="775" r:id="rId26"/>
    <p:sldId id="801" r:id="rId27"/>
    <p:sldId id="803" r:id="rId28"/>
    <p:sldId id="805" r:id="rId29"/>
    <p:sldId id="806" r:id="rId30"/>
    <p:sldId id="807" r:id="rId31"/>
    <p:sldId id="740" r:id="rId32"/>
    <p:sldId id="264" r:id="rId33"/>
    <p:sldId id="257" r:id="rId34"/>
    <p:sldId id="265" r:id="rId35"/>
    <p:sldId id="833" r:id="rId36"/>
    <p:sldId id="834" r:id="rId37"/>
    <p:sldId id="835" r:id="rId38"/>
    <p:sldId id="820" r:id="rId39"/>
    <p:sldId id="832" r:id="rId40"/>
    <p:sldId id="831" r:id="rId41"/>
    <p:sldId id="830" r:id="rId42"/>
    <p:sldId id="829" r:id="rId43"/>
    <p:sldId id="828" r:id="rId44"/>
    <p:sldId id="827" r:id="rId45"/>
    <p:sldId id="826" r:id="rId46"/>
    <p:sldId id="825" r:id="rId47"/>
    <p:sldId id="824" r:id="rId48"/>
    <p:sldId id="823" r:id="rId49"/>
    <p:sldId id="818" r:id="rId50"/>
    <p:sldId id="819" r:id="rId51"/>
    <p:sldId id="545" r:id="rId52"/>
  </p:sldIdLst>
  <p:sldSz cx="12192000" cy="6858000"/>
  <p:notesSz cx="6815138"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7D76D00-5301-4683-9134-BBB3FC77BA8F}">
          <p14:sldIdLst>
            <p14:sldId id="518"/>
            <p14:sldId id="779"/>
            <p14:sldId id="802"/>
            <p14:sldId id="510"/>
            <p14:sldId id="785"/>
            <p14:sldId id="498"/>
            <p14:sldId id="787"/>
            <p14:sldId id="786"/>
            <p14:sldId id="799"/>
            <p14:sldId id="800"/>
            <p14:sldId id="775"/>
            <p14:sldId id="801"/>
            <p14:sldId id="803"/>
            <p14:sldId id="805"/>
            <p14:sldId id="806"/>
            <p14:sldId id="807"/>
            <p14:sldId id="740"/>
            <p14:sldId id="264"/>
            <p14:sldId id="257"/>
            <p14:sldId id="265"/>
            <p14:sldId id="833"/>
            <p14:sldId id="834"/>
            <p14:sldId id="835"/>
            <p14:sldId id="820"/>
            <p14:sldId id="832"/>
            <p14:sldId id="831"/>
            <p14:sldId id="830"/>
            <p14:sldId id="829"/>
            <p14:sldId id="828"/>
            <p14:sldId id="827"/>
            <p14:sldId id="826"/>
            <p14:sldId id="825"/>
            <p14:sldId id="824"/>
            <p14:sldId id="823"/>
            <p14:sldId id="818"/>
            <p14:sldId id="819"/>
            <p14:sldId id="545"/>
          </p14:sldIdLst>
        </p14:section>
      </p14:sectionLst>
    </p:ext>
    <p:ext uri="{EFAFB233-063F-42B5-8137-9DF3F51BA10A}">
      <p15:sldGuideLst xmlns:p15="http://schemas.microsoft.com/office/powerpoint/2012/main">
        <p15:guide id="1" orient="horz" pos="2160" userDrawn="1">
          <p15:clr>
            <a:srgbClr val="A4A3A4"/>
          </p15:clr>
        </p15:guide>
        <p15:guide id="2" pos="9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4F4F"/>
    <a:srgbClr val="E85051"/>
    <a:srgbClr val="FFFF80"/>
    <a:srgbClr val="AA1124"/>
    <a:srgbClr val="FFFFFF"/>
    <a:srgbClr val="000000"/>
    <a:srgbClr val="FFFF00"/>
    <a:srgbClr val="009FE3"/>
    <a:srgbClr val="FBFAFA"/>
    <a:srgbClr val="EC619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49"/>
    <p:restoredTop sz="87920"/>
  </p:normalViewPr>
  <p:slideViewPr>
    <p:cSldViewPr snapToGrid="0">
      <p:cViewPr>
        <p:scale>
          <a:sx n="100" d="100"/>
          <a:sy n="100" d="100"/>
        </p:scale>
        <p:origin x="1290" y="96"/>
      </p:cViewPr>
      <p:guideLst>
        <p:guide orient="horz" pos="2160"/>
        <p:guide pos="9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ryl Toerien" userId="439c5223-69ea-48cc-92a0-03e28903f432" providerId="ADAL" clId="{0EC6812E-0E0E-7F41-8D12-C9139F29C08E}"/>
    <pc:docChg chg="undo custSel addSld delSld modSld sldOrd modSection">
      <pc:chgData name="Darryl Toerien" userId="439c5223-69ea-48cc-92a0-03e28903f432" providerId="ADAL" clId="{0EC6812E-0E0E-7F41-8D12-C9139F29C08E}" dt="2023-09-05T15:25:16.931" v="6094" actId="313"/>
      <pc:docMkLst>
        <pc:docMk/>
      </pc:docMkLst>
      <pc:sldChg chg="add">
        <pc:chgData name="Darryl Toerien" userId="439c5223-69ea-48cc-92a0-03e28903f432" providerId="ADAL" clId="{0EC6812E-0E0E-7F41-8D12-C9139F29C08E}" dt="2023-09-05T05:16:20.454" v="4769"/>
        <pc:sldMkLst>
          <pc:docMk/>
          <pc:sldMk cId="1793292901" sldId="257"/>
        </pc:sldMkLst>
      </pc:sldChg>
      <pc:sldChg chg="modSp add mod">
        <pc:chgData name="Darryl Toerien" userId="439c5223-69ea-48cc-92a0-03e28903f432" providerId="ADAL" clId="{0EC6812E-0E0E-7F41-8D12-C9139F29C08E}" dt="2023-09-05T05:16:51.023" v="4776" actId="1076"/>
        <pc:sldMkLst>
          <pc:docMk/>
          <pc:sldMk cId="4114177998" sldId="259"/>
        </pc:sldMkLst>
        <pc:spChg chg="mod">
          <ac:chgData name="Darryl Toerien" userId="439c5223-69ea-48cc-92a0-03e28903f432" providerId="ADAL" clId="{0EC6812E-0E0E-7F41-8D12-C9139F29C08E}" dt="2023-09-05T05:16:41.174" v="4774" actId="20577"/>
          <ac:spMkLst>
            <pc:docMk/>
            <pc:sldMk cId="4114177998" sldId="259"/>
            <ac:spMk id="2" creationId="{9692D0C7-FAAF-0819-5D0B-135D2BEBD188}"/>
          </ac:spMkLst>
        </pc:spChg>
        <pc:picChg chg="mod">
          <ac:chgData name="Darryl Toerien" userId="439c5223-69ea-48cc-92a0-03e28903f432" providerId="ADAL" clId="{0EC6812E-0E0E-7F41-8D12-C9139F29C08E}" dt="2023-09-05T05:16:48.277" v="4775" actId="1076"/>
          <ac:picMkLst>
            <pc:docMk/>
            <pc:sldMk cId="4114177998" sldId="259"/>
            <ac:picMk id="7" creationId="{F6C54FC1-A1E3-1333-A8B5-A0D9FC0F7EE0}"/>
          </ac:picMkLst>
        </pc:picChg>
        <pc:picChg chg="mod">
          <ac:chgData name="Darryl Toerien" userId="439c5223-69ea-48cc-92a0-03e28903f432" providerId="ADAL" clId="{0EC6812E-0E0E-7F41-8D12-C9139F29C08E}" dt="2023-09-05T05:16:51.023" v="4776" actId="1076"/>
          <ac:picMkLst>
            <pc:docMk/>
            <pc:sldMk cId="4114177998" sldId="259"/>
            <ac:picMk id="8" creationId="{7B58DB4A-6D0A-C645-BBBA-D996DD68B466}"/>
          </ac:picMkLst>
        </pc:picChg>
      </pc:sldChg>
      <pc:sldChg chg="delSp modSp add mod setBg delDesignElem">
        <pc:chgData name="Darryl Toerien" userId="439c5223-69ea-48cc-92a0-03e28903f432" providerId="ADAL" clId="{0EC6812E-0E0E-7F41-8D12-C9139F29C08E}" dt="2023-09-05T05:17:55.170" v="4781" actId="1076"/>
        <pc:sldMkLst>
          <pc:docMk/>
          <pc:sldMk cId="1652578254" sldId="260"/>
        </pc:sldMkLst>
        <pc:spChg chg="del">
          <ac:chgData name="Darryl Toerien" userId="439c5223-69ea-48cc-92a0-03e28903f432" providerId="ADAL" clId="{0EC6812E-0E0E-7F41-8D12-C9139F29C08E}" dt="2023-09-05T05:16:20.454" v="4769"/>
          <ac:spMkLst>
            <pc:docMk/>
            <pc:sldMk cId="1652578254" sldId="260"/>
            <ac:spMk id="12" creationId="{8D06CE56-3881-4ADA-8CEF-D18B02C242A3}"/>
          </ac:spMkLst>
        </pc:spChg>
        <pc:spChg chg="del">
          <ac:chgData name="Darryl Toerien" userId="439c5223-69ea-48cc-92a0-03e28903f432" providerId="ADAL" clId="{0EC6812E-0E0E-7F41-8D12-C9139F29C08E}" dt="2023-09-05T05:16:20.454" v="4769"/>
          <ac:spMkLst>
            <pc:docMk/>
            <pc:sldMk cId="1652578254" sldId="260"/>
            <ac:spMk id="14" creationId="{79F3C543-62EC-4433-9C93-A2CD8764E9B4}"/>
          </ac:spMkLst>
        </pc:spChg>
        <pc:spChg chg="del">
          <ac:chgData name="Darryl Toerien" userId="439c5223-69ea-48cc-92a0-03e28903f432" providerId="ADAL" clId="{0EC6812E-0E0E-7F41-8D12-C9139F29C08E}" dt="2023-09-05T05:16:20.454" v="4769"/>
          <ac:spMkLst>
            <pc:docMk/>
            <pc:sldMk cId="1652578254" sldId="260"/>
            <ac:spMk id="16" creationId="{3BE40A06-F20A-4590-B20B-34C50D338AE3}"/>
          </ac:spMkLst>
        </pc:spChg>
        <pc:spChg chg="del">
          <ac:chgData name="Darryl Toerien" userId="439c5223-69ea-48cc-92a0-03e28903f432" providerId="ADAL" clId="{0EC6812E-0E0E-7F41-8D12-C9139F29C08E}" dt="2023-09-05T05:16:20.454" v="4769"/>
          <ac:spMkLst>
            <pc:docMk/>
            <pc:sldMk cId="1652578254" sldId="260"/>
            <ac:spMk id="18" creationId="{A3473CF9-37EB-43E7-89EF-D2D1C53D1DAC}"/>
          </ac:spMkLst>
        </pc:spChg>
        <pc:spChg chg="del">
          <ac:chgData name="Darryl Toerien" userId="439c5223-69ea-48cc-92a0-03e28903f432" providerId="ADAL" clId="{0EC6812E-0E0E-7F41-8D12-C9139F29C08E}" dt="2023-09-05T05:16:20.454" v="4769"/>
          <ac:spMkLst>
            <pc:docMk/>
            <pc:sldMk cId="1652578254" sldId="260"/>
            <ac:spMk id="20" creationId="{586B4EF9-43BA-4655-A6FF-1D8E21574C95}"/>
          </ac:spMkLst>
        </pc:spChg>
        <pc:picChg chg="mod">
          <ac:chgData name="Darryl Toerien" userId="439c5223-69ea-48cc-92a0-03e28903f432" providerId="ADAL" clId="{0EC6812E-0E0E-7F41-8D12-C9139F29C08E}" dt="2023-09-05T05:17:55.170" v="4781" actId="1076"/>
          <ac:picMkLst>
            <pc:docMk/>
            <pc:sldMk cId="1652578254" sldId="260"/>
            <ac:picMk id="5" creationId="{A938ECDE-D342-6DAF-9CB2-90C7D4040711}"/>
          </ac:picMkLst>
        </pc:picChg>
        <pc:picChg chg="mod">
          <ac:chgData name="Darryl Toerien" userId="439c5223-69ea-48cc-92a0-03e28903f432" providerId="ADAL" clId="{0EC6812E-0E0E-7F41-8D12-C9139F29C08E}" dt="2023-09-05T05:17:55.170" v="4781" actId="1076"/>
          <ac:picMkLst>
            <pc:docMk/>
            <pc:sldMk cId="1652578254" sldId="260"/>
            <ac:picMk id="6" creationId="{B38C8BE9-B300-FF4E-7A8B-3BFC89962134}"/>
          </ac:picMkLst>
        </pc:picChg>
        <pc:picChg chg="mod">
          <ac:chgData name="Darryl Toerien" userId="439c5223-69ea-48cc-92a0-03e28903f432" providerId="ADAL" clId="{0EC6812E-0E0E-7F41-8D12-C9139F29C08E}" dt="2023-09-05T05:17:55.170" v="4781" actId="1076"/>
          <ac:picMkLst>
            <pc:docMk/>
            <pc:sldMk cId="1652578254" sldId="260"/>
            <ac:picMk id="7" creationId="{76075C09-FF70-092B-10C4-F1DCAC78793C}"/>
          </ac:picMkLst>
        </pc:picChg>
      </pc:sldChg>
      <pc:sldChg chg="addSp delSp modSp add mod setBg delDesignElem">
        <pc:chgData name="Darryl Toerien" userId="439c5223-69ea-48cc-92a0-03e28903f432" providerId="ADAL" clId="{0EC6812E-0E0E-7F41-8D12-C9139F29C08E}" dt="2023-09-05T05:17:32.161" v="4780" actId="1076"/>
        <pc:sldMkLst>
          <pc:docMk/>
          <pc:sldMk cId="4012674357" sldId="263"/>
        </pc:sldMkLst>
        <pc:spChg chg="del">
          <ac:chgData name="Darryl Toerien" userId="439c5223-69ea-48cc-92a0-03e28903f432" providerId="ADAL" clId="{0EC6812E-0E0E-7F41-8D12-C9139F29C08E}" dt="2023-09-05T05:17:09.718" v="4777" actId="478"/>
          <ac:spMkLst>
            <pc:docMk/>
            <pc:sldMk cId="4012674357" sldId="263"/>
            <ac:spMk id="2" creationId="{840384D2-3720-39B9-5540-90E31656A9FA}"/>
          </ac:spMkLst>
        </pc:spChg>
        <pc:spChg chg="del">
          <ac:chgData name="Darryl Toerien" userId="439c5223-69ea-48cc-92a0-03e28903f432" providerId="ADAL" clId="{0EC6812E-0E0E-7F41-8D12-C9139F29C08E}" dt="2023-09-05T05:16:20.454" v="4769"/>
          <ac:spMkLst>
            <pc:docMk/>
            <pc:sldMk cId="4012674357" sldId="263"/>
            <ac:spMk id="12" creationId="{8D06CE56-3881-4ADA-8CEF-D18B02C242A3}"/>
          </ac:spMkLst>
        </pc:spChg>
        <pc:spChg chg="del">
          <ac:chgData name="Darryl Toerien" userId="439c5223-69ea-48cc-92a0-03e28903f432" providerId="ADAL" clId="{0EC6812E-0E0E-7F41-8D12-C9139F29C08E}" dt="2023-09-05T05:16:20.454" v="4769"/>
          <ac:spMkLst>
            <pc:docMk/>
            <pc:sldMk cId="4012674357" sldId="263"/>
            <ac:spMk id="14" creationId="{79F3C543-62EC-4433-9C93-A2CD8764E9B4}"/>
          </ac:spMkLst>
        </pc:spChg>
        <pc:spChg chg="del">
          <ac:chgData name="Darryl Toerien" userId="439c5223-69ea-48cc-92a0-03e28903f432" providerId="ADAL" clId="{0EC6812E-0E0E-7F41-8D12-C9139F29C08E}" dt="2023-09-05T05:16:20.454" v="4769"/>
          <ac:spMkLst>
            <pc:docMk/>
            <pc:sldMk cId="4012674357" sldId="263"/>
            <ac:spMk id="16" creationId="{726C63F6-CB75-464B-8B30-63C9D4C68D0C}"/>
          </ac:spMkLst>
        </pc:spChg>
        <pc:spChg chg="del">
          <ac:chgData name="Darryl Toerien" userId="439c5223-69ea-48cc-92a0-03e28903f432" providerId="ADAL" clId="{0EC6812E-0E0E-7F41-8D12-C9139F29C08E}" dt="2023-09-05T05:16:20.454" v="4769"/>
          <ac:spMkLst>
            <pc:docMk/>
            <pc:sldMk cId="4012674357" sldId="263"/>
            <ac:spMk id="18" creationId="{A3473CF9-37EB-43E7-89EF-D2D1C53D1DAC}"/>
          </ac:spMkLst>
        </pc:spChg>
        <pc:spChg chg="del">
          <ac:chgData name="Darryl Toerien" userId="439c5223-69ea-48cc-92a0-03e28903f432" providerId="ADAL" clId="{0EC6812E-0E0E-7F41-8D12-C9139F29C08E}" dt="2023-09-05T05:16:20.454" v="4769"/>
          <ac:spMkLst>
            <pc:docMk/>
            <pc:sldMk cId="4012674357" sldId="263"/>
            <ac:spMk id="20" creationId="{586B4EF9-43BA-4655-A6FF-1D8E21574C95}"/>
          </ac:spMkLst>
        </pc:spChg>
        <pc:picChg chg="add mod">
          <ac:chgData name="Darryl Toerien" userId="439c5223-69ea-48cc-92a0-03e28903f432" providerId="ADAL" clId="{0EC6812E-0E0E-7F41-8D12-C9139F29C08E}" dt="2023-09-05T05:17:26.188" v="4779" actId="571"/>
          <ac:picMkLst>
            <pc:docMk/>
            <pc:sldMk cId="4012674357" sldId="263"/>
            <ac:picMk id="3" creationId="{D9A2759A-3A13-3B78-604E-63A535349216}"/>
          </ac:picMkLst>
        </pc:picChg>
        <pc:picChg chg="mod">
          <ac:chgData name="Darryl Toerien" userId="439c5223-69ea-48cc-92a0-03e28903f432" providerId="ADAL" clId="{0EC6812E-0E0E-7F41-8D12-C9139F29C08E}" dt="2023-09-05T05:17:32.161" v="4780" actId="1076"/>
          <ac:picMkLst>
            <pc:docMk/>
            <pc:sldMk cId="4012674357" sldId="263"/>
            <ac:picMk id="4" creationId="{5D657053-4E2D-9786-F812-712FCFEF45C5}"/>
          </ac:picMkLst>
        </pc:picChg>
        <pc:picChg chg="mod">
          <ac:chgData name="Darryl Toerien" userId="439c5223-69ea-48cc-92a0-03e28903f432" providerId="ADAL" clId="{0EC6812E-0E0E-7F41-8D12-C9139F29C08E}" dt="2023-09-05T05:17:32.161" v="4780" actId="1076"/>
          <ac:picMkLst>
            <pc:docMk/>
            <pc:sldMk cId="4012674357" sldId="263"/>
            <ac:picMk id="5" creationId="{B1E51D23-3831-3750-BECB-D8E94C82E4D1}"/>
          </ac:picMkLst>
        </pc:picChg>
        <pc:picChg chg="mod">
          <ac:chgData name="Darryl Toerien" userId="439c5223-69ea-48cc-92a0-03e28903f432" providerId="ADAL" clId="{0EC6812E-0E0E-7F41-8D12-C9139F29C08E}" dt="2023-09-05T05:17:32.161" v="4780" actId="1076"/>
          <ac:picMkLst>
            <pc:docMk/>
            <pc:sldMk cId="4012674357" sldId="263"/>
            <ac:picMk id="6" creationId="{FA424A64-18EA-1021-5D58-7CCE09D70A69}"/>
          </ac:picMkLst>
        </pc:picChg>
        <pc:picChg chg="mod">
          <ac:chgData name="Darryl Toerien" userId="439c5223-69ea-48cc-92a0-03e28903f432" providerId="ADAL" clId="{0EC6812E-0E0E-7F41-8D12-C9139F29C08E}" dt="2023-09-05T05:17:32.161" v="4780" actId="1076"/>
          <ac:picMkLst>
            <pc:docMk/>
            <pc:sldMk cId="4012674357" sldId="263"/>
            <ac:picMk id="7" creationId="{3BBFC5E4-8CED-AADE-7F89-5C3CEB512ACA}"/>
          </ac:picMkLst>
        </pc:picChg>
        <pc:picChg chg="add mod">
          <ac:chgData name="Darryl Toerien" userId="439c5223-69ea-48cc-92a0-03e28903f432" providerId="ADAL" clId="{0EC6812E-0E0E-7F41-8D12-C9139F29C08E}" dt="2023-09-05T05:17:26.188" v="4779" actId="571"/>
          <ac:picMkLst>
            <pc:docMk/>
            <pc:sldMk cId="4012674357" sldId="263"/>
            <ac:picMk id="8" creationId="{BF55ECD7-5A0C-7E38-B331-E8C8DDF26684}"/>
          </ac:picMkLst>
        </pc:picChg>
        <pc:picChg chg="add mod">
          <ac:chgData name="Darryl Toerien" userId="439c5223-69ea-48cc-92a0-03e28903f432" providerId="ADAL" clId="{0EC6812E-0E0E-7F41-8D12-C9139F29C08E}" dt="2023-09-05T05:17:26.188" v="4779" actId="571"/>
          <ac:picMkLst>
            <pc:docMk/>
            <pc:sldMk cId="4012674357" sldId="263"/>
            <ac:picMk id="9" creationId="{83359AA3-5A3B-6E4C-225D-806D95FDB1A0}"/>
          </ac:picMkLst>
        </pc:picChg>
        <pc:picChg chg="add mod">
          <ac:chgData name="Darryl Toerien" userId="439c5223-69ea-48cc-92a0-03e28903f432" providerId="ADAL" clId="{0EC6812E-0E0E-7F41-8D12-C9139F29C08E}" dt="2023-09-05T05:17:26.188" v="4779" actId="571"/>
          <ac:picMkLst>
            <pc:docMk/>
            <pc:sldMk cId="4012674357" sldId="263"/>
            <ac:picMk id="10" creationId="{B1468DAB-887F-305F-1857-80E996E45641}"/>
          </ac:picMkLst>
        </pc:picChg>
      </pc:sldChg>
      <pc:sldChg chg="modSp add del mod">
        <pc:chgData name="Darryl Toerien" userId="439c5223-69ea-48cc-92a0-03e28903f432" providerId="ADAL" clId="{0EC6812E-0E0E-7F41-8D12-C9139F29C08E}" dt="2023-09-05T05:16:26.035" v="4772" actId="20577"/>
        <pc:sldMkLst>
          <pc:docMk/>
          <pc:sldMk cId="1633301632" sldId="264"/>
        </pc:sldMkLst>
        <pc:spChg chg="mod">
          <ac:chgData name="Darryl Toerien" userId="439c5223-69ea-48cc-92a0-03e28903f432" providerId="ADAL" clId="{0EC6812E-0E0E-7F41-8D12-C9139F29C08E}" dt="2023-09-05T05:16:26.035" v="4772" actId="20577"/>
          <ac:spMkLst>
            <pc:docMk/>
            <pc:sldMk cId="1633301632" sldId="264"/>
            <ac:spMk id="2" creationId="{927135BE-AA09-9CD9-E121-0D2F1CC83695}"/>
          </ac:spMkLst>
        </pc:spChg>
      </pc:sldChg>
      <pc:sldChg chg="modSp add mod">
        <pc:chgData name="Darryl Toerien" userId="439c5223-69ea-48cc-92a0-03e28903f432" providerId="ADAL" clId="{0EC6812E-0E0E-7F41-8D12-C9139F29C08E}" dt="2023-09-05T05:16:20.579" v="4770" actId="27636"/>
        <pc:sldMkLst>
          <pc:docMk/>
          <pc:sldMk cId="2324123865" sldId="265"/>
        </pc:sldMkLst>
        <pc:spChg chg="mod">
          <ac:chgData name="Darryl Toerien" userId="439c5223-69ea-48cc-92a0-03e28903f432" providerId="ADAL" clId="{0EC6812E-0E0E-7F41-8D12-C9139F29C08E}" dt="2023-09-05T05:16:20.579" v="4770" actId="27636"/>
          <ac:spMkLst>
            <pc:docMk/>
            <pc:sldMk cId="2324123865" sldId="265"/>
            <ac:spMk id="3" creationId="{1B70D530-D3AF-194A-98B9-CF70FC44DF71}"/>
          </ac:spMkLst>
        </pc:spChg>
      </pc:sldChg>
      <pc:sldChg chg="addSp delSp modSp add mod modAnim">
        <pc:chgData name="Darryl Toerien" userId="439c5223-69ea-48cc-92a0-03e28903f432" providerId="ADAL" clId="{0EC6812E-0E0E-7F41-8D12-C9139F29C08E}" dt="2023-09-05T05:28:21.440" v="4833"/>
        <pc:sldMkLst>
          <pc:docMk/>
          <pc:sldMk cId="254686294" sldId="498"/>
        </pc:sldMkLst>
        <pc:spChg chg="add del mod">
          <ac:chgData name="Darryl Toerien" userId="439c5223-69ea-48cc-92a0-03e28903f432" providerId="ADAL" clId="{0EC6812E-0E0E-7F41-8D12-C9139F29C08E}" dt="2023-08-29T11:19:32.539" v="377" actId="931"/>
          <ac:spMkLst>
            <pc:docMk/>
            <pc:sldMk cId="254686294" sldId="498"/>
            <ac:spMk id="3" creationId="{D0416CC1-4DCE-4CC5-0A69-F34AD9AA947E}"/>
          </ac:spMkLst>
        </pc:spChg>
        <pc:spChg chg="add mod">
          <ac:chgData name="Darryl Toerien" userId="439c5223-69ea-48cc-92a0-03e28903f432" providerId="ADAL" clId="{0EC6812E-0E0E-7F41-8D12-C9139F29C08E}" dt="2023-08-31T10:28:19.736" v="2368" actId="14100"/>
          <ac:spMkLst>
            <pc:docMk/>
            <pc:sldMk cId="254686294" sldId="498"/>
            <ac:spMk id="6" creationId="{B559A7FA-8EC5-06C5-AB5E-DF1228FB1D0E}"/>
          </ac:spMkLst>
        </pc:spChg>
        <pc:spChg chg="mod">
          <ac:chgData name="Darryl Toerien" userId="439c5223-69ea-48cc-92a0-03e28903f432" providerId="ADAL" clId="{0EC6812E-0E0E-7F41-8D12-C9139F29C08E}" dt="2023-08-31T10:25:07.866" v="2345" actId="20577"/>
          <ac:spMkLst>
            <pc:docMk/>
            <pc:sldMk cId="254686294" sldId="498"/>
            <ac:spMk id="7" creationId="{C204F2AA-5A0D-4C49-A17E-C8BC0ABF3F71}"/>
          </ac:spMkLst>
        </pc:spChg>
        <pc:spChg chg="mod">
          <ac:chgData name="Darryl Toerien" userId="439c5223-69ea-48cc-92a0-03e28903f432" providerId="ADAL" clId="{0EC6812E-0E0E-7F41-8D12-C9139F29C08E}" dt="2023-08-29T11:48:00.401" v="1056" actId="20577"/>
          <ac:spMkLst>
            <pc:docMk/>
            <pc:sldMk cId="254686294" sldId="498"/>
            <ac:spMk id="8" creationId="{329439C3-81D7-472F-9DFD-E7B7F58D8C76}"/>
          </ac:spMkLst>
        </pc:spChg>
        <pc:spChg chg="add mod">
          <ac:chgData name="Darryl Toerien" userId="439c5223-69ea-48cc-92a0-03e28903f432" providerId="ADAL" clId="{0EC6812E-0E0E-7F41-8D12-C9139F29C08E}" dt="2023-08-31T10:28:22.778" v="2369" actId="14100"/>
          <ac:spMkLst>
            <pc:docMk/>
            <pc:sldMk cId="254686294" sldId="498"/>
            <ac:spMk id="9" creationId="{445AD599-7DF8-97A9-F035-98349C2E139A}"/>
          </ac:spMkLst>
        </pc:spChg>
        <pc:spChg chg="add mod">
          <ac:chgData name="Darryl Toerien" userId="439c5223-69ea-48cc-92a0-03e28903f432" providerId="ADAL" clId="{0EC6812E-0E0E-7F41-8D12-C9139F29C08E}" dt="2023-08-31T10:28:26.643" v="2370" actId="14100"/>
          <ac:spMkLst>
            <pc:docMk/>
            <pc:sldMk cId="254686294" sldId="498"/>
            <ac:spMk id="10" creationId="{DF0128CC-DDBC-B5A0-62BB-822BCF729727}"/>
          </ac:spMkLst>
        </pc:spChg>
        <pc:spChg chg="add mod">
          <ac:chgData name="Darryl Toerien" userId="439c5223-69ea-48cc-92a0-03e28903f432" providerId="ADAL" clId="{0EC6812E-0E0E-7F41-8D12-C9139F29C08E}" dt="2023-08-31T10:28:30.175" v="2371" actId="14100"/>
          <ac:spMkLst>
            <pc:docMk/>
            <pc:sldMk cId="254686294" sldId="498"/>
            <ac:spMk id="12" creationId="{AA3F61EB-6323-5889-971C-396C8EF8FA29}"/>
          </ac:spMkLst>
        </pc:spChg>
        <pc:spChg chg="add mod">
          <ac:chgData name="Darryl Toerien" userId="439c5223-69ea-48cc-92a0-03e28903f432" providerId="ADAL" clId="{0EC6812E-0E0E-7F41-8D12-C9139F29C08E}" dt="2023-08-31T10:28:34.324" v="2372" actId="14100"/>
          <ac:spMkLst>
            <pc:docMk/>
            <pc:sldMk cId="254686294" sldId="498"/>
            <ac:spMk id="13" creationId="{A9048741-A71E-35C0-ACDC-75DBAF55CB5A}"/>
          </ac:spMkLst>
        </pc:spChg>
        <pc:spChg chg="add mod">
          <ac:chgData name="Darryl Toerien" userId="439c5223-69ea-48cc-92a0-03e28903f432" providerId="ADAL" clId="{0EC6812E-0E0E-7F41-8D12-C9139F29C08E}" dt="2023-08-31T10:28:37.248" v="2373" actId="14100"/>
          <ac:spMkLst>
            <pc:docMk/>
            <pc:sldMk cId="254686294" sldId="498"/>
            <ac:spMk id="14" creationId="{D689F21A-39CA-AA78-4F8D-2170A208A3D0}"/>
          </ac:spMkLst>
        </pc:spChg>
        <pc:spChg chg="add mod">
          <ac:chgData name="Darryl Toerien" userId="439c5223-69ea-48cc-92a0-03e28903f432" providerId="ADAL" clId="{0EC6812E-0E0E-7F41-8D12-C9139F29C08E}" dt="2023-08-31T10:28:39.513" v="2374" actId="14100"/>
          <ac:spMkLst>
            <pc:docMk/>
            <pc:sldMk cId="254686294" sldId="498"/>
            <ac:spMk id="15" creationId="{2ED81780-CED7-C570-9C2F-1B12F5C87928}"/>
          </ac:spMkLst>
        </pc:spChg>
        <pc:picChg chg="add mod">
          <ac:chgData name="Darryl Toerien" userId="439c5223-69ea-48cc-92a0-03e28903f432" providerId="ADAL" clId="{0EC6812E-0E0E-7F41-8D12-C9139F29C08E}" dt="2023-08-31T10:27:04.511" v="2360" actId="1076"/>
          <ac:picMkLst>
            <pc:docMk/>
            <pc:sldMk cId="254686294" sldId="498"/>
            <ac:picMk id="5" creationId="{7A49A903-799A-D57E-EED7-A32310B048C6}"/>
          </ac:picMkLst>
        </pc:picChg>
        <pc:picChg chg="del">
          <ac:chgData name="Darryl Toerien" userId="439c5223-69ea-48cc-92a0-03e28903f432" providerId="ADAL" clId="{0EC6812E-0E0E-7F41-8D12-C9139F29C08E}" dt="2023-08-29T11:19:24.134" v="376" actId="478"/>
          <ac:picMkLst>
            <pc:docMk/>
            <pc:sldMk cId="254686294" sldId="498"/>
            <ac:picMk id="11" creationId="{D1894BD7-27F6-451E-BA86-313719859DCA}"/>
          </ac:picMkLst>
        </pc:picChg>
        <pc:picChg chg="add mod modCrop">
          <ac:chgData name="Darryl Toerien" userId="439c5223-69ea-48cc-92a0-03e28903f432" providerId="ADAL" clId="{0EC6812E-0E0E-7F41-8D12-C9139F29C08E}" dt="2023-08-31T10:28:53.694" v="2376" actId="1076"/>
          <ac:picMkLst>
            <pc:docMk/>
            <pc:sldMk cId="254686294" sldId="498"/>
            <ac:picMk id="17" creationId="{780A30DD-5C35-C44E-BAA7-6EDCC698C720}"/>
          </ac:picMkLst>
        </pc:picChg>
      </pc:sldChg>
      <pc:sldChg chg="addSp delSp modSp add mod modNotesTx">
        <pc:chgData name="Darryl Toerien" userId="439c5223-69ea-48cc-92a0-03e28903f432" providerId="ADAL" clId="{0EC6812E-0E0E-7F41-8D12-C9139F29C08E}" dt="2023-09-05T15:07:09.717" v="5379" actId="5793"/>
        <pc:sldMkLst>
          <pc:docMk/>
          <pc:sldMk cId="1598108616" sldId="510"/>
        </pc:sldMkLst>
        <pc:spChg chg="mod">
          <ac:chgData name="Darryl Toerien" userId="439c5223-69ea-48cc-92a0-03e28903f432" providerId="ADAL" clId="{0EC6812E-0E0E-7F41-8D12-C9139F29C08E}" dt="2023-08-29T10:32:04.952" v="103"/>
          <ac:spMkLst>
            <pc:docMk/>
            <pc:sldMk cId="1598108616" sldId="510"/>
            <ac:spMk id="4" creationId="{9D9026B8-E0C7-6703-6DC7-5192C1DBED83}"/>
          </ac:spMkLst>
        </pc:spChg>
        <pc:spChg chg="mod">
          <ac:chgData name="Darryl Toerien" userId="439c5223-69ea-48cc-92a0-03e28903f432" providerId="ADAL" clId="{0EC6812E-0E0E-7F41-8D12-C9139F29C08E}" dt="2023-08-29T10:32:04.952" v="103"/>
          <ac:spMkLst>
            <pc:docMk/>
            <pc:sldMk cId="1598108616" sldId="510"/>
            <ac:spMk id="12" creationId="{1055E1F2-7D41-A54A-F120-BA8C0B376FA4}"/>
          </ac:spMkLst>
        </pc:spChg>
        <pc:grpChg chg="add mod">
          <ac:chgData name="Darryl Toerien" userId="439c5223-69ea-48cc-92a0-03e28903f432" providerId="ADAL" clId="{0EC6812E-0E0E-7F41-8D12-C9139F29C08E}" dt="2023-08-29T10:32:04.952" v="103"/>
          <ac:grpSpMkLst>
            <pc:docMk/>
            <pc:sldMk cId="1598108616" sldId="510"/>
            <ac:grpSpMk id="3" creationId="{8C6A663A-7A68-3449-C738-5B4FD37FEFDB}"/>
          </ac:grpSpMkLst>
        </pc:grpChg>
        <pc:grpChg chg="del">
          <ac:chgData name="Darryl Toerien" userId="439c5223-69ea-48cc-92a0-03e28903f432" providerId="ADAL" clId="{0EC6812E-0E0E-7F41-8D12-C9139F29C08E}" dt="2023-08-29T10:32:03.058" v="102" actId="478"/>
          <ac:grpSpMkLst>
            <pc:docMk/>
            <pc:sldMk cId="1598108616" sldId="510"/>
            <ac:grpSpMk id="11" creationId="{C70DAC6B-C0E8-2D7D-3C50-40A637F0AAB6}"/>
          </ac:grpSpMkLst>
        </pc:grpChg>
        <pc:picChg chg="mod">
          <ac:chgData name="Darryl Toerien" userId="439c5223-69ea-48cc-92a0-03e28903f432" providerId="ADAL" clId="{0EC6812E-0E0E-7F41-8D12-C9139F29C08E}" dt="2023-08-29T10:32:04.952" v="103"/>
          <ac:picMkLst>
            <pc:docMk/>
            <pc:sldMk cId="1598108616" sldId="510"/>
            <ac:picMk id="6" creationId="{5E657511-FFC9-7093-8DCA-40262F753C02}"/>
          </ac:picMkLst>
        </pc:picChg>
        <pc:picChg chg="mod">
          <ac:chgData name="Darryl Toerien" userId="439c5223-69ea-48cc-92a0-03e28903f432" providerId="ADAL" clId="{0EC6812E-0E0E-7F41-8D12-C9139F29C08E}" dt="2023-08-29T10:32:04.952" v="103"/>
          <ac:picMkLst>
            <pc:docMk/>
            <pc:sldMk cId="1598108616" sldId="510"/>
            <ac:picMk id="14" creationId="{89E9EBD2-99E8-2930-60FF-F265D8C1BB3A}"/>
          </ac:picMkLst>
        </pc:picChg>
      </pc:sldChg>
      <pc:sldChg chg="addSp delSp modSp mod">
        <pc:chgData name="Darryl Toerien" userId="439c5223-69ea-48cc-92a0-03e28903f432" providerId="ADAL" clId="{0EC6812E-0E0E-7F41-8D12-C9139F29C08E}" dt="2023-08-31T08:50:33.441" v="2241" actId="113"/>
        <pc:sldMkLst>
          <pc:docMk/>
          <pc:sldMk cId="4000606837" sldId="518"/>
        </pc:sldMkLst>
        <pc:spChg chg="mod">
          <ac:chgData name="Darryl Toerien" userId="439c5223-69ea-48cc-92a0-03e28903f432" providerId="ADAL" clId="{0EC6812E-0E0E-7F41-8D12-C9139F29C08E}" dt="2023-08-31T08:50:33.441" v="2241" actId="113"/>
          <ac:spMkLst>
            <pc:docMk/>
            <pc:sldMk cId="4000606837" sldId="518"/>
            <ac:spMk id="2" creationId="{A14EF66A-6B20-4B48-9EA7-A16AF52BA20C}"/>
          </ac:spMkLst>
        </pc:spChg>
        <pc:spChg chg="mod">
          <ac:chgData name="Darryl Toerien" userId="439c5223-69ea-48cc-92a0-03e28903f432" providerId="ADAL" clId="{0EC6812E-0E0E-7F41-8D12-C9139F29C08E}" dt="2023-08-29T10:18:47.946" v="96" actId="3626"/>
          <ac:spMkLst>
            <pc:docMk/>
            <pc:sldMk cId="4000606837" sldId="518"/>
            <ac:spMk id="4" creationId="{1D1589A7-651B-4DB6-8958-7FE68FAEA4E0}"/>
          </ac:spMkLst>
        </pc:spChg>
        <pc:spChg chg="add del mod">
          <ac:chgData name="Darryl Toerien" userId="439c5223-69ea-48cc-92a0-03e28903f432" providerId="ADAL" clId="{0EC6812E-0E0E-7F41-8D12-C9139F29C08E}" dt="2023-08-29T10:20:15.273" v="100" actId="478"/>
          <ac:spMkLst>
            <pc:docMk/>
            <pc:sldMk cId="4000606837" sldId="518"/>
            <ac:spMk id="6" creationId="{BAC2199A-FC8A-5868-2E06-9BCD9DCBE8FA}"/>
          </ac:spMkLst>
        </pc:spChg>
        <pc:spChg chg="mod">
          <ac:chgData name="Darryl Toerien" userId="439c5223-69ea-48cc-92a0-03e28903f432" providerId="ADAL" clId="{0EC6812E-0E0E-7F41-8D12-C9139F29C08E}" dt="2023-08-29T10:20:10.463" v="99"/>
          <ac:spMkLst>
            <pc:docMk/>
            <pc:sldMk cId="4000606837" sldId="518"/>
            <ac:spMk id="8" creationId="{4FB42F73-318D-6BE1-536F-46B3E9EC992B}"/>
          </ac:spMkLst>
        </pc:spChg>
        <pc:spChg chg="mod">
          <ac:chgData name="Darryl Toerien" userId="439c5223-69ea-48cc-92a0-03e28903f432" providerId="ADAL" clId="{0EC6812E-0E0E-7F41-8D12-C9139F29C08E}" dt="2023-08-29T10:20:10.463" v="99"/>
          <ac:spMkLst>
            <pc:docMk/>
            <pc:sldMk cId="4000606837" sldId="518"/>
            <ac:spMk id="10" creationId="{D00AA1B4-AC01-1116-6FBE-A6084BBC1D30}"/>
          </ac:spMkLst>
        </pc:spChg>
        <pc:grpChg chg="add mod">
          <ac:chgData name="Darryl Toerien" userId="439c5223-69ea-48cc-92a0-03e28903f432" providerId="ADAL" clId="{0EC6812E-0E0E-7F41-8D12-C9139F29C08E}" dt="2023-08-29T10:20:10.463" v="99"/>
          <ac:grpSpMkLst>
            <pc:docMk/>
            <pc:sldMk cId="4000606837" sldId="518"/>
            <ac:grpSpMk id="7" creationId="{AA20AD73-35BE-B0DB-3F2C-34BA650D4A34}"/>
          </ac:grpSpMkLst>
        </pc:grpChg>
        <pc:picChg chg="del mod">
          <ac:chgData name="Darryl Toerien" userId="439c5223-69ea-48cc-92a0-03e28903f432" providerId="ADAL" clId="{0EC6812E-0E0E-7F41-8D12-C9139F29C08E}" dt="2023-08-29T10:19:50.197" v="98" actId="478"/>
          <ac:picMkLst>
            <pc:docMk/>
            <pc:sldMk cId="4000606837" sldId="518"/>
            <ac:picMk id="5" creationId="{5D30CFAA-1409-430F-9EF0-A601158854CF}"/>
          </ac:picMkLst>
        </pc:picChg>
        <pc:picChg chg="mod">
          <ac:chgData name="Darryl Toerien" userId="439c5223-69ea-48cc-92a0-03e28903f432" providerId="ADAL" clId="{0EC6812E-0E0E-7F41-8D12-C9139F29C08E}" dt="2023-08-29T10:20:10.463" v="99"/>
          <ac:picMkLst>
            <pc:docMk/>
            <pc:sldMk cId="4000606837" sldId="518"/>
            <ac:picMk id="9" creationId="{71D5709B-C217-7721-96F4-B1C5BC0AA2C7}"/>
          </ac:picMkLst>
        </pc:picChg>
        <pc:picChg chg="mod">
          <ac:chgData name="Darryl Toerien" userId="439c5223-69ea-48cc-92a0-03e28903f432" providerId="ADAL" clId="{0EC6812E-0E0E-7F41-8D12-C9139F29C08E}" dt="2023-08-29T10:20:10.463" v="99"/>
          <ac:picMkLst>
            <pc:docMk/>
            <pc:sldMk cId="4000606837" sldId="518"/>
            <ac:picMk id="11" creationId="{DC90A5F6-FDF0-6BD3-261F-DBBB7180340D}"/>
          </ac:picMkLst>
        </pc:picChg>
      </pc:sldChg>
      <pc:sldChg chg="del">
        <pc:chgData name="Darryl Toerien" userId="439c5223-69ea-48cc-92a0-03e28903f432" providerId="ADAL" clId="{0EC6812E-0E0E-7F41-8D12-C9139F29C08E}" dt="2023-08-30T09:45:48.056" v="1948" actId="2696"/>
        <pc:sldMkLst>
          <pc:docMk/>
          <pc:sldMk cId="1962884762" sldId="520"/>
        </pc:sldMkLst>
      </pc:sldChg>
      <pc:sldChg chg="del">
        <pc:chgData name="Darryl Toerien" userId="439c5223-69ea-48cc-92a0-03e28903f432" providerId="ADAL" clId="{0EC6812E-0E0E-7F41-8D12-C9139F29C08E}" dt="2023-08-30T09:46:38.674" v="1949" actId="2696"/>
        <pc:sldMkLst>
          <pc:docMk/>
          <pc:sldMk cId="1734903574" sldId="521"/>
        </pc:sldMkLst>
      </pc:sldChg>
      <pc:sldChg chg="del">
        <pc:chgData name="Darryl Toerien" userId="439c5223-69ea-48cc-92a0-03e28903f432" providerId="ADAL" clId="{0EC6812E-0E0E-7F41-8D12-C9139F29C08E}" dt="2023-08-30T10:10:40.955" v="1959" actId="2696"/>
        <pc:sldMkLst>
          <pc:docMk/>
          <pc:sldMk cId="798517242" sldId="532"/>
        </pc:sldMkLst>
      </pc:sldChg>
      <pc:sldChg chg="del">
        <pc:chgData name="Darryl Toerien" userId="439c5223-69ea-48cc-92a0-03e28903f432" providerId="ADAL" clId="{0EC6812E-0E0E-7F41-8D12-C9139F29C08E}" dt="2023-08-30T09:46:42.378" v="1950" actId="2696"/>
        <pc:sldMkLst>
          <pc:docMk/>
          <pc:sldMk cId="668954565" sldId="533"/>
        </pc:sldMkLst>
      </pc:sldChg>
      <pc:sldChg chg="del">
        <pc:chgData name="Darryl Toerien" userId="439c5223-69ea-48cc-92a0-03e28903f432" providerId="ADAL" clId="{0EC6812E-0E0E-7F41-8D12-C9139F29C08E}" dt="2023-08-30T09:46:44.121" v="1951" actId="2696"/>
        <pc:sldMkLst>
          <pc:docMk/>
          <pc:sldMk cId="4009930221" sldId="534"/>
        </pc:sldMkLst>
      </pc:sldChg>
      <pc:sldChg chg="del">
        <pc:chgData name="Darryl Toerien" userId="439c5223-69ea-48cc-92a0-03e28903f432" providerId="ADAL" clId="{0EC6812E-0E0E-7F41-8D12-C9139F29C08E}" dt="2023-08-30T09:46:44.787" v="1952" actId="2696"/>
        <pc:sldMkLst>
          <pc:docMk/>
          <pc:sldMk cId="2943758562" sldId="535"/>
        </pc:sldMkLst>
      </pc:sldChg>
      <pc:sldChg chg="del">
        <pc:chgData name="Darryl Toerien" userId="439c5223-69ea-48cc-92a0-03e28903f432" providerId="ADAL" clId="{0EC6812E-0E0E-7F41-8D12-C9139F29C08E}" dt="2023-08-30T09:46:45.317" v="1953" actId="2696"/>
        <pc:sldMkLst>
          <pc:docMk/>
          <pc:sldMk cId="3244862609" sldId="542"/>
        </pc:sldMkLst>
      </pc:sldChg>
      <pc:sldChg chg="del">
        <pc:chgData name="Darryl Toerien" userId="439c5223-69ea-48cc-92a0-03e28903f432" providerId="ADAL" clId="{0EC6812E-0E0E-7F41-8D12-C9139F29C08E}" dt="2023-08-30T09:46:46.872" v="1954" actId="2696"/>
        <pc:sldMkLst>
          <pc:docMk/>
          <pc:sldMk cId="3016513722" sldId="544"/>
        </pc:sldMkLst>
      </pc:sldChg>
      <pc:sldChg chg="mod modShow">
        <pc:chgData name="Darryl Toerien" userId="439c5223-69ea-48cc-92a0-03e28903f432" providerId="ADAL" clId="{0EC6812E-0E0E-7F41-8D12-C9139F29C08E}" dt="2023-09-01T10:32:45.121" v="3752" actId="729"/>
        <pc:sldMkLst>
          <pc:docMk/>
          <pc:sldMk cId="1728306220" sldId="545"/>
        </pc:sldMkLst>
      </pc:sldChg>
      <pc:sldChg chg="modSp add mod">
        <pc:chgData name="Darryl Toerien" userId="439c5223-69ea-48cc-92a0-03e28903f432" providerId="ADAL" clId="{0EC6812E-0E0E-7F41-8D12-C9139F29C08E}" dt="2023-09-05T06:00:00.669" v="4959" actId="255"/>
        <pc:sldMkLst>
          <pc:docMk/>
          <pc:sldMk cId="755676724" sldId="740"/>
        </pc:sldMkLst>
        <pc:spChg chg="mod">
          <ac:chgData name="Darryl Toerien" userId="439c5223-69ea-48cc-92a0-03e28903f432" providerId="ADAL" clId="{0EC6812E-0E0E-7F41-8D12-C9139F29C08E}" dt="2023-09-05T06:00:00.669" v="4959" actId="255"/>
          <ac:spMkLst>
            <pc:docMk/>
            <pc:sldMk cId="755676724" sldId="740"/>
            <ac:spMk id="18" creationId="{0B1B542C-CB06-1528-E396-B2A4270E544D}"/>
          </ac:spMkLst>
        </pc:spChg>
      </pc:sldChg>
      <pc:sldChg chg="modSp add del mod setBg">
        <pc:chgData name="Darryl Toerien" userId="439c5223-69ea-48cc-92a0-03e28903f432" providerId="ADAL" clId="{0EC6812E-0E0E-7F41-8D12-C9139F29C08E}" dt="2023-09-05T05:58:58.594" v="4905" actId="2696"/>
        <pc:sldMkLst>
          <pc:docMk/>
          <pc:sldMk cId="2461016368" sldId="740"/>
        </pc:sldMkLst>
        <pc:spChg chg="mod">
          <ac:chgData name="Darryl Toerien" userId="439c5223-69ea-48cc-92a0-03e28903f432" providerId="ADAL" clId="{0EC6812E-0E0E-7F41-8D12-C9139F29C08E}" dt="2023-09-05T05:42:39.007" v="4892" actId="20577"/>
          <ac:spMkLst>
            <pc:docMk/>
            <pc:sldMk cId="2461016368" sldId="740"/>
            <ac:spMk id="2" creationId="{CF2730C9-09D1-E4CB-18F4-EE602C75BE42}"/>
          </ac:spMkLst>
        </pc:spChg>
        <pc:spChg chg="mod">
          <ac:chgData name="Darryl Toerien" userId="439c5223-69ea-48cc-92a0-03e28903f432" providerId="ADAL" clId="{0EC6812E-0E0E-7F41-8D12-C9139F29C08E}" dt="2023-09-05T05:43:35.297" v="4904" actId="1582"/>
          <ac:spMkLst>
            <pc:docMk/>
            <pc:sldMk cId="2461016368" sldId="740"/>
            <ac:spMk id="8" creationId="{F7236CFF-DB9F-90F0-0CEF-F8CC50418EB1}"/>
          </ac:spMkLst>
        </pc:spChg>
        <pc:spChg chg="mod">
          <ac:chgData name="Darryl Toerien" userId="439c5223-69ea-48cc-92a0-03e28903f432" providerId="ADAL" clId="{0EC6812E-0E0E-7F41-8D12-C9139F29C08E}" dt="2023-09-05T05:42:13.615" v="4886" actId="1582"/>
          <ac:spMkLst>
            <pc:docMk/>
            <pc:sldMk cId="2461016368" sldId="740"/>
            <ac:spMk id="9" creationId="{89116831-F846-AC19-1487-2C194BE725F3}"/>
          </ac:spMkLst>
        </pc:spChg>
        <pc:spChg chg="mod">
          <ac:chgData name="Darryl Toerien" userId="439c5223-69ea-48cc-92a0-03e28903f432" providerId="ADAL" clId="{0EC6812E-0E0E-7F41-8D12-C9139F29C08E}" dt="2023-09-05T05:42:22.008" v="4887" actId="1582"/>
          <ac:spMkLst>
            <pc:docMk/>
            <pc:sldMk cId="2461016368" sldId="740"/>
            <ac:spMk id="11" creationId="{A8D17653-D4EB-CE69-0BBB-5030D9C7CF7B}"/>
          </ac:spMkLst>
        </pc:spChg>
        <pc:spChg chg="mod">
          <ac:chgData name="Darryl Toerien" userId="439c5223-69ea-48cc-92a0-03e28903f432" providerId="ADAL" clId="{0EC6812E-0E0E-7F41-8D12-C9139F29C08E}" dt="2023-09-05T05:42:29.980" v="4888" actId="1582"/>
          <ac:spMkLst>
            <pc:docMk/>
            <pc:sldMk cId="2461016368" sldId="740"/>
            <ac:spMk id="12" creationId="{66C29C92-8D91-A0DD-FE2F-E44C2ABC5CBD}"/>
          </ac:spMkLst>
        </pc:spChg>
        <pc:spChg chg="mod">
          <ac:chgData name="Darryl Toerien" userId="439c5223-69ea-48cc-92a0-03e28903f432" providerId="ADAL" clId="{0EC6812E-0E0E-7F41-8D12-C9139F29C08E}" dt="2023-09-05T05:40:56.080" v="4837" actId="1582"/>
          <ac:spMkLst>
            <pc:docMk/>
            <pc:sldMk cId="2461016368" sldId="740"/>
            <ac:spMk id="13" creationId="{BB9C03D1-7F55-3581-CA5F-FD8F30B5B836}"/>
          </ac:spMkLst>
        </pc:spChg>
        <pc:spChg chg="mod">
          <ac:chgData name="Darryl Toerien" userId="439c5223-69ea-48cc-92a0-03e28903f432" providerId="ADAL" clId="{0EC6812E-0E0E-7F41-8D12-C9139F29C08E}" dt="2023-09-05T05:41:03.475" v="4838" actId="1582"/>
          <ac:spMkLst>
            <pc:docMk/>
            <pc:sldMk cId="2461016368" sldId="740"/>
            <ac:spMk id="14" creationId="{4D50185A-4A08-81D1-CD51-465EB5A94641}"/>
          </ac:spMkLst>
        </pc:spChg>
        <pc:spChg chg="mod">
          <ac:chgData name="Darryl Toerien" userId="439c5223-69ea-48cc-92a0-03e28903f432" providerId="ADAL" clId="{0EC6812E-0E0E-7F41-8D12-C9139F29C08E}" dt="2023-09-05T05:41:57.751" v="4885" actId="255"/>
          <ac:spMkLst>
            <pc:docMk/>
            <pc:sldMk cId="2461016368" sldId="740"/>
            <ac:spMk id="18" creationId="{0B1B542C-CB06-1528-E396-B2A4270E544D}"/>
          </ac:spMkLst>
        </pc:spChg>
      </pc:sldChg>
      <pc:sldChg chg="addSp delSp modSp add del mod modClrScheme modAnim chgLayout modNotesTx">
        <pc:chgData name="Darryl Toerien" userId="439c5223-69ea-48cc-92a0-03e28903f432" providerId="ADAL" clId="{0EC6812E-0E0E-7F41-8D12-C9139F29C08E}" dt="2023-09-05T15:24:23.114" v="6081" actId="20577"/>
        <pc:sldMkLst>
          <pc:docMk/>
          <pc:sldMk cId="19971887" sldId="775"/>
        </pc:sldMkLst>
        <pc:spChg chg="mod ord">
          <ac:chgData name="Darryl Toerien" userId="439c5223-69ea-48cc-92a0-03e28903f432" providerId="ADAL" clId="{0EC6812E-0E0E-7F41-8D12-C9139F29C08E}" dt="2023-08-31T08:59:46.439" v="2258" actId="20577"/>
          <ac:spMkLst>
            <pc:docMk/>
            <pc:sldMk cId="19971887" sldId="775"/>
            <ac:spMk id="2" creationId="{3565B33C-D7B7-4CAA-8164-CD8EF837BB6A}"/>
          </ac:spMkLst>
        </pc:spChg>
        <pc:spChg chg="add del mod ord">
          <ac:chgData name="Darryl Toerien" userId="439c5223-69ea-48cc-92a0-03e28903f432" providerId="ADAL" clId="{0EC6812E-0E0E-7F41-8D12-C9139F29C08E}" dt="2023-08-30T10:18:32.043" v="1984" actId="478"/>
          <ac:spMkLst>
            <pc:docMk/>
            <pc:sldMk cId="19971887" sldId="775"/>
            <ac:spMk id="4" creationId="{9E5E9DA2-4837-7D61-C1BA-A05807EFE951}"/>
          </ac:spMkLst>
        </pc:spChg>
        <pc:spChg chg="add del mod ord">
          <ac:chgData name="Darryl Toerien" userId="439c5223-69ea-48cc-92a0-03e28903f432" providerId="ADAL" clId="{0EC6812E-0E0E-7F41-8D12-C9139F29C08E}" dt="2023-08-30T10:18:31.340" v="1983" actId="700"/>
          <ac:spMkLst>
            <pc:docMk/>
            <pc:sldMk cId="19971887" sldId="775"/>
            <ac:spMk id="5" creationId="{631AAB89-612B-A862-ADCF-BA316886B8E0}"/>
          </ac:spMkLst>
        </pc:spChg>
        <pc:spChg chg="add del mod ord">
          <ac:chgData name="Darryl Toerien" userId="439c5223-69ea-48cc-92a0-03e28903f432" providerId="ADAL" clId="{0EC6812E-0E0E-7F41-8D12-C9139F29C08E}" dt="2023-08-30T10:18:31.340" v="1983" actId="700"/>
          <ac:spMkLst>
            <pc:docMk/>
            <pc:sldMk cId="19971887" sldId="775"/>
            <ac:spMk id="6" creationId="{758ED514-A59A-B7B7-1359-6510F9846B61}"/>
          </ac:spMkLst>
        </pc:spChg>
        <pc:spChg chg="add del mod ord">
          <ac:chgData name="Darryl Toerien" userId="439c5223-69ea-48cc-92a0-03e28903f432" providerId="ADAL" clId="{0EC6812E-0E0E-7F41-8D12-C9139F29C08E}" dt="2023-08-30T10:19:04.291" v="1986" actId="700"/>
          <ac:spMkLst>
            <pc:docMk/>
            <pc:sldMk cId="19971887" sldId="775"/>
            <ac:spMk id="9" creationId="{136CBC87-0C11-E261-992F-4566B8BFE675}"/>
          </ac:spMkLst>
        </pc:spChg>
        <pc:spChg chg="add mod ord">
          <ac:chgData name="Darryl Toerien" userId="439c5223-69ea-48cc-92a0-03e28903f432" providerId="ADAL" clId="{0EC6812E-0E0E-7F41-8D12-C9139F29C08E}" dt="2023-09-04T17:12:54.378" v="4752" actId="13926"/>
          <ac:spMkLst>
            <pc:docMk/>
            <pc:sldMk cId="19971887" sldId="775"/>
            <ac:spMk id="10" creationId="{3BFC4E4B-6D85-B0E8-7825-F01ACBEC3A1B}"/>
          </ac:spMkLst>
        </pc:spChg>
        <pc:spChg chg="add del mod ord">
          <ac:chgData name="Darryl Toerien" userId="439c5223-69ea-48cc-92a0-03e28903f432" providerId="ADAL" clId="{0EC6812E-0E0E-7F41-8D12-C9139F29C08E}" dt="2023-08-30T10:19:37.796" v="1987" actId="931"/>
          <ac:spMkLst>
            <pc:docMk/>
            <pc:sldMk cId="19971887" sldId="775"/>
            <ac:spMk id="11" creationId="{FE43438C-1436-1C59-E2AA-D3268C9E65E8}"/>
          </ac:spMkLst>
        </pc:spChg>
        <pc:spChg chg="add mod">
          <ac:chgData name="Darryl Toerien" userId="439c5223-69ea-48cc-92a0-03e28903f432" providerId="ADAL" clId="{0EC6812E-0E0E-7F41-8D12-C9139F29C08E}" dt="2023-08-31T10:13:55.715" v="2303" actId="14100"/>
          <ac:spMkLst>
            <pc:docMk/>
            <pc:sldMk cId="19971887" sldId="775"/>
            <ac:spMk id="14" creationId="{B1B0EA50-64EE-8394-0D9E-203B7A83231D}"/>
          </ac:spMkLst>
        </pc:spChg>
        <pc:spChg chg="add mod">
          <ac:chgData name="Darryl Toerien" userId="439c5223-69ea-48cc-92a0-03e28903f432" providerId="ADAL" clId="{0EC6812E-0E0E-7F41-8D12-C9139F29C08E}" dt="2023-08-31T10:14:34.446" v="2309" actId="14100"/>
          <ac:spMkLst>
            <pc:docMk/>
            <pc:sldMk cId="19971887" sldId="775"/>
            <ac:spMk id="15" creationId="{1EA8AA5F-C5A7-C7AA-1EA3-C14FE212FBA0}"/>
          </ac:spMkLst>
        </pc:spChg>
        <pc:picChg chg="add del mod">
          <ac:chgData name="Darryl Toerien" userId="439c5223-69ea-48cc-92a0-03e28903f432" providerId="ADAL" clId="{0EC6812E-0E0E-7F41-8D12-C9139F29C08E}" dt="2023-08-30T10:18:55.547" v="1985" actId="478"/>
          <ac:picMkLst>
            <pc:docMk/>
            <pc:sldMk cId="19971887" sldId="775"/>
            <ac:picMk id="8" creationId="{6A63C1CE-3E97-7B52-9FA4-632D450DF362}"/>
          </ac:picMkLst>
        </pc:picChg>
        <pc:picChg chg="add mod modCrop">
          <ac:chgData name="Darryl Toerien" userId="439c5223-69ea-48cc-92a0-03e28903f432" providerId="ADAL" clId="{0EC6812E-0E0E-7F41-8D12-C9139F29C08E}" dt="2023-08-31T08:41:39.611" v="2093" actId="1076"/>
          <ac:picMkLst>
            <pc:docMk/>
            <pc:sldMk cId="19971887" sldId="775"/>
            <ac:picMk id="13" creationId="{50C5243D-3215-681C-5862-4136984F73C3}"/>
          </ac:picMkLst>
        </pc:picChg>
        <pc:picChg chg="add mod">
          <ac:chgData name="Darryl Toerien" userId="439c5223-69ea-48cc-92a0-03e28903f432" providerId="ADAL" clId="{0EC6812E-0E0E-7F41-8D12-C9139F29C08E}" dt="2023-09-04T17:10:31.556" v="4748" actId="1440"/>
          <ac:picMkLst>
            <pc:docMk/>
            <pc:sldMk cId="19971887" sldId="775"/>
            <ac:picMk id="1026" creationId="{23C30291-F3E4-5091-AF33-1453468D3366}"/>
          </ac:picMkLst>
        </pc:picChg>
      </pc:sldChg>
      <pc:sldChg chg="modSp mod modNotesTx">
        <pc:chgData name="Darryl Toerien" userId="439c5223-69ea-48cc-92a0-03e28903f432" providerId="ADAL" clId="{0EC6812E-0E0E-7F41-8D12-C9139F29C08E}" dt="2023-09-05T14:58:43.796" v="5130" actId="20577"/>
        <pc:sldMkLst>
          <pc:docMk/>
          <pc:sldMk cId="2891545967" sldId="779"/>
        </pc:sldMkLst>
        <pc:spChg chg="mod">
          <ac:chgData name="Darryl Toerien" userId="439c5223-69ea-48cc-92a0-03e28903f432" providerId="ADAL" clId="{0EC6812E-0E0E-7F41-8D12-C9139F29C08E}" dt="2023-09-04T16:08:53.897" v="3836" actId="20577"/>
          <ac:spMkLst>
            <pc:docMk/>
            <pc:sldMk cId="2891545967" sldId="779"/>
            <ac:spMk id="2" creationId="{00000000-0000-0000-0000-000000000000}"/>
          </ac:spMkLst>
        </pc:spChg>
        <pc:spChg chg="mod">
          <ac:chgData name="Darryl Toerien" userId="439c5223-69ea-48cc-92a0-03e28903f432" providerId="ADAL" clId="{0EC6812E-0E0E-7F41-8D12-C9139F29C08E}" dt="2023-09-04T16:01:26.232" v="3824" actId="207"/>
          <ac:spMkLst>
            <pc:docMk/>
            <pc:sldMk cId="2891545967" sldId="779"/>
            <ac:spMk id="4" creationId="{C9F0E2ED-9BBD-4C87-A6E4-627DD9C9D42F}"/>
          </ac:spMkLst>
        </pc:spChg>
      </pc:sldChg>
      <pc:sldChg chg="addSp modSp add mod modNotesTx">
        <pc:chgData name="Darryl Toerien" userId="439c5223-69ea-48cc-92a0-03e28903f432" providerId="ADAL" clId="{0EC6812E-0E0E-7F41-8D12-C9139F29C08E}" dt="2023-09-05T15:08:32.161" v="5432" actId="20577"/>
        <pc:sldMkLst>
          <pc:docMk/>
          <pc:sldMk cId="406993025" sldId="785"/>
        </pc:sldMkLst>
        <pc:spChg chg="mod">
          <ac:chgData name="Darryl Toerien" userId="439c5223-69ea-48cc-92a0-03e28903f432" providerId="ADAL" clId="{0EC6812E-0E0E-7F41-8D12-C9139F29C08E}" dt="2023-09-04T16:31:07.560" v="3931" actId="20577"/>
          <ac:spMkLst>
            <pc:docMk/>
            <pc:sldMk cId="406993025" sldId="785"/>
            <ac:spMk id="2" creationId="{EB45D2EA-2658-405C-BA0F-5E3AE46118DC}"/>
          </ac:spMkLst>
        </pc:spChg>
        <pc:spChg chg="mod">
          <ac:chgData name="Darryl Toerien" userId="439c5223-69ea-48cc-92a0-03e28903f432" providerId="ADAL" clId="{0EC6812E-0E0E-7F41-8D12-C9139F29C08E}" dt="2023-08-29T10:49:52.029" v="263" actId="20577"/>
          <ac:spMkLst>
            <pc:docMk/>
            <pc:sldMk cId="406993025" sldId="785"/>
            <ac:spMk id="12" creationId="{9ABF456C-D5BC-4B05-A7A2-7561B19C90B6}"/>
          </ac:spMkLst>
        </pc:spChg>
        <pc:picChg chg="add mod">
          <ac:chgData name="Darryl Toerien" userId="439c5223-69ea-48cc-92a0-03e28903f432" providerId="ADAL" clId="{0EC6812E-0E0E-7F41-8D12-C9139F29C08E}" dt="2023-08-29T10:46:43.910" v="236" actId="1076"/>
          <ac:picMkLst>
            <pc:docMk/>
            <pc:sldMk cId="406993025" sldId="785"/>
            <ac:picMk id="3" creationId="{30313028-B2B3-7AB1-FED3-4CD73C19060E}"/>
          </ac:picMkLst>
        </pc:picChg>
        <pc:picChg chg="mod">
          <ac:chgData name="Darryl Toerien" userId="439c5223-69ea-48cc-92a0-03e28903f432" providerId="ADAL" clId="{0EC6812E-0E0E-7F41-8D12-C9139F29C08E}" dt="2023-08-29T10:47:17.846" v="238" actId="1076"/>
          <ac:picMkLst>
            <pc:docMk/>
            <pc:sldMk cId="406993025" sldId="785"/>
            <ac:picMk id="8" creationId="{801FC454-20DA-B554-537A-5122FB63C7A2}"/>
          </ac:picMkLst>
        </pc:picChg>
      </pc:sldChg>
      <pc:sldChg chg="add modNotesTx">
        <pc:chgData name="Darryl Toerien" userId="439c5223-69ea-48cc-92a0-03e28903f432" providerId="ADAL" clId="{0EC6812E-0E0E-7F41-8D12-C9139F29C08E}" dt="2023-08-29T11:51:52.657" v="1069" actId="6549"/>
        <pc:sldMkLst>
          <pc:docMk/>
          <pc:sldMk cId="3620340695" sldId="786"/>
        </pc:sldMkLst>
      </pc:sldChg>
      <pc:sldChg chg="addSp delSp modSp add mod ord modClrScheme modAnim chgLayout modNotesTx">
        <pc:chgData name="Darryl Toerien" userId="439c5223-69ea-48cc-92a0-03e28903f432" providerId="ADAL" clId="{0EC6812E-0E0E-7F41-8D12-C9139F29C08E}" dt="2023-09-05T15:17:28.973" v="5666" actId="20577"/>
        <pc:sldMkLst>
          <pc:docMk/>
          <pc:sldMk cId="1751316345" sldId="787"/>
        </pc:sldMkLst>
        <pc:spChg chg="mod ord">
          <ac:chgData name="Darryl Toerien" userId="439c5223-69ea-48cc-92a0-03e28903f432" providerId="ADAL" clId="{0EC6812E-0E0E-7F41-8D12-C9139F29C08E}" dt="2023-08-30T09:09:25.682" v="1521" actId="20577"/>
          <ac:spMkLst>
            <pc:docMk/>
            <pc:sldMk cId="1751316345" sldId="787"/>
            <ac:spMk id="2" creationId="{00000000-0000-0000-0000-000000000000}"/>
          </ac:spMkLst>
        </pc:spChg>
        <pc:spChg chg="add mod ord">
          <ac:chgData name="Darryl Toerien" userId="439c5223-69ea-48cc-92a0-03e28903f432" providerId="ADAL" clId="{0EC6812E-0E0E-7F41-8D12-C9139F29C08E}" dt="2023-08-30T08:57:36.649" v="1350" actId="114"/>
          <ac:spMkLst>
            <pc:docMk/>
            <pc:sldMk cId="1751316345" sldId="787"/>
            <ac:spMk id="3" creationId="{BFCA945B-9012-91D8-6F2C-BF83ED5E1F34}"/>
          </ac:spMkLst>
        </pc:spChg>
        <pc:spChg chg="add mod ord">
          <ac:chgData name="Darryl Toerien" userId="439c5223-69ea-48cc-92a0-03e28903f432" providerId="ADAL" clId="{0EC6812E-0E0E-7F41-8D12-C9139F29C08E}" dt="2023-08-30T09:13:28.371" v="1533" actId="20577"/>
          <ac:spMkLst>
            <pc:docMk/>
            <pc:sldMk cId="1751316345" sldId="787"/>
            <ac:spMk id="4" creationId="{3CAA67CD-D315-D3C7-32E5-6B04F59E672F}"/>
          </ac:spMkLst>
        </pc:spChg>
        <pc:spChg chg="del mod ord">
          <ac:chgData name="Darryl Toerien" userId="439c5223-69ea-48cc-92a0-03e28903f432" providerId="ADAL" clId="{0EC6812E-0E0E-7F41-8D12-C9139F29C08E}" dt="2023-08-30T08:50:58.867" v="1078" actId="931"/>
          <ac:spMkLst>
            <pc:docMk/>
            <pc:sldMk cId="1751316345" sldId="787"/>
            <ac:spMk id="5" creationId="{3F270923-488D-EC39-F98C-1B3B289BB5D4}"/>
          </ac:spMkLst>
        </pc:spChg>
        <pc:spChg chg="add del mod ord">
          <ac:chgData name="Darryl Toerien" userId="439c5223-69ea-48cc-92a0-03e28903f432" providerId="ADAL" clId="{0EC6812E-0E0E-7F41-8D12-C9139F29C08E}" dt="2023-08-30T08:58:19.491" v="1366" actId="931"/>
          <ac:spMkLst>
            <pc:docMk/>
            <pc:sldMk cId="1751316345" sldId="787"/>
            <ac:spMk id="6" creationId="{41A017E3-6EA8-0312-A4C2-FFF915C0340A}"/>
          </ac:spMkLst>
        </pc:spChg>
        <pc:picChg chg="add mod">
          <ac:chgData name="Darryl Toerien" userId="439c5223-69ea-48cc-92a0-03e28903f432" providerId="ADAL" clId="{0EC6812E-0E0E-7F41-8D12-C9139F29C08E}" dt="2023-08-30T09:03:44.224" v="1377" actId="1076"/>
          <ac:picMkLst>
            <pc:docMk/>
            <pc:sldMk cId="1751316345" sldId="787"/>
            <ac:picMk id="8" creationId="{22AD65D9-D90A-3310-3A0A-6A2F64C189C4}"/>
          </ac:picMkLst>
        </pc:picChg>
        <pc:picChg chg="add mod">
          <ac:chgData name="Darryl Toerien" userId="439c5223-69ea-48cc-92a0-03e28903f432" providerId="ADAL" clId="{0EC6812E-0E0E-7F41-8D12-C9139F29C08E}" dt="2023-08-30T09:06:50.194" v="1424" actId="14100"/>
          <ac:picMkLst>
            <pc:docMk/>
            <pc:sldMk cId="1751316345" sldId="787"/>
            <ac:picMk id="10" creationId="{6F87BB14-A44B-70CE-6144-4165567D1D37}"/>
          </ac:picMkLst>
        </pc:picChg>
        <pc:picChg chg="add mod">
          <ac:chgData name="Darryl Toerien" userId="439c5223-69ea-48cc-92a0-03e28903f432" providerId="ADAL" clId="{0EC6812E-0E0E-7F41-8D12-C9139F29C08E}" dt="2023-08-30T09:18:40.096" v="1534" actId="1076"/>
          <ac:picMkLst>
            <pc:docMk/>
            <pc:sldMk cId="1751316345" sldId="787"/>
            <ac:picMk id="12" creationId="{E0FEE771-D035-5E47-DA1F-CB25B30A7D7A}"/>
          </ac:picMkLst>
        </pc:picChg>
      </pc:sldChg>
      <pc:sldChg chg="add del">
        <pc:chgData name="Darryl Toerien" userId="439c5223-69ea-48cc-92a0-03e28903f432" providerId="ADAL" clId="{0EC6812E-0E0E-7F41-8D12-C9139F29C08E}" dt="2023-08-29T10:53:35.264" v="374" actId="2696"/>
        <pc:sldMkLst>
          <pc:docMk/>
          <pc:sldMk cId="2949624298" sldId="788"/>
        </pc:sldMkLst>
      </pc:sldChg>
      <pc:sldChg chg="modSp add mod modNotesTx">
        <pc:chgData name="Darryl Toerien" userId="439c5223-69ea-48cc-92a0-03e28903f432" providerId="ADAL" clId="{0EC6812E-0E0E-7F41-8D12-C9139F29C08E}" dt="2023-09-04T16:27:37.763" v="3880" actId="20577"/>
        <pc:sldMkLst>
          <pc:docMk/>
          <pc:sldMk cId="1380226208" sldId="799"/>
        </pc:sldMkLst>
        <pc:spChg chg="mod">
          <ac:chgData name="Darryl Toerien" userId="439c5223-69ea-48cc-92a0-03e28903f432" providerId="ADAL" clId="{0EC6812E-0E0E-7F41-8D12-C9139F29C08E}" dt="2023-09-04T16:27:37.763" v="3880" actId="20577"/>
          <ac:spMkLst>
            <pc:docMk/>
            <pc:sldMk cId="1380226208" sldId="799"/>
            <ac:spMk id="2" creationId="{EB45D2EA-2658-405C-BA0F-5E3AE46118DC}"/>
          </ac:spMkLst>
        </pc:spChg>
        <pc:spChg chg="mod">
          <ac:chgData name="Darryl Toerien" userId="439c5223-69ea-48cc-92a0-03e28903f432" providerId="ADAL" clId="{0EC6812E-0E0E-7F41-8D12-C9139F29C08E}" dt="2023-08-31T08:57:48.901" v="2243" actId="113"/>
          <ac:spMkLst>
            <pc:docMk/>
            <pc:sldMk cId="1380226208" sldId="799"/>
            <ac:spMk id="12" creationId="{9ABF456C-D5BC-4B05-A7A2-7561B19C90B6}"/>
          </ac:spMkLst>
        </pc:spChg>
      </pc:sldChg>
      <pc:sldChg chg="modSp add mod modNotesTx">
        <pc:chgData name="Darryl Toerien" userId="439c5223-69ea-48cc-92a0-03e28903f432" providerId="ADAL" clId="{0EC6812E-0E0E-7F41-8D12-C9139F29C08E}" dt="2023-09-05T15:18:43.209" v="5696" actId="20577"/>
        <pc:sldMkLst>
          <pc:docMk/>
          <pc:sldMk cId="331199686" sldId="800"/>
        </pc:sldMkLst>
        <pc:spChg chg="mod">
          <ac:chgData name="Darryl Toerien" userId="439c5223-69ea-48cc-92a0-03e28903f432" providerId="ADAL" clId="{0EC6812E-0E0E-7F41-8D12-C9139F29C08E}" dt="2023-08-30T10:16:24.265" v="1976" actId="20577"/>
          <ac:spMkLst>
            <pc:docMk/>
            <pc:sldMk cId="331199686" sldId="800"/>
            <ac:spMk id="2" creationId="{EB45D2EA-2658-405C-BA0F-5E3AE46118DC}"/>
          </ac:spMkLst>
        </pc:spChg>
        <pc:spChg chg="mod">
          <ac:chgData name="Darryl Toerien" userId="439c5223-69ea-48cc-92a0-03e28903f432" providerId="ADAL" clId="{0EC6812E-0E0E-7F41-8D12-C9139F29C08E}" dt="2023-08-31T08:58:14.796" v="2244" actId="20577"/>
          <ac:spMkLst>
            <pc:docMk/>
            <pc:sldMk cId="331199686" sldId="800"/>
            <ac:spMk id="12" creationId="{9ABF456C-D5BC-4B05-A7A2-7561B19C90B6}"/>
          </ac:spMkLst>
        </pc:spChg>
      </pc:sldChg>
      <pc:sldChg chg="addSp delSp modSp add mod delAnim modNotesTx">
        <pc:chgData name="Darryl Toerien" userId="439c5223-69ea-48cc-92a0-03e28903f432" providerId="ADAL" clId="{0EC6812E-0E0E-7F41-8D12-C9139F29C08E}" dt="2023-09-05T15:24:35.211" v="6082" actId="20577"/>
        <pc:sldMkLst>
          <pc:docMk/>
          <pc:sldMk cId="3861669817" sldId="801"/>
        </pc:sldMkLst>
        <pc:spChg chg="mod">
          <ac:chgData name="Darryl Toerien" userId="439c5223-69ea-48cc-92a0-03e28903f432" providerId="ADAL" clId="{0EC6812E-0E0E-7F41-8D12-C9139F29C08E}" dt="2023-08-31T10:30:44.101" v="2388" actId="20577"/>
          <ac:spMkLst>
            <pc:docMk/>
            <pc:sldMk cId="3861669817" sldId="801"/>
            <ac:spMk id="2" creationId="{3565B33C-D7B7-4CAA-8164-CD8EF837BB6A}"/>
          </ac:spMkLst>
        </pc:spChg>
        <pc:spChg chg="add del mod">
          <ac:chgData name="Darryl Toerien" userId="439c5223-69ea-48cc-92a0-03e28903f432" providerId="ADAL" clId="{0EC6812E-0E0E-7F41-8D12-C9139F29C08E}" dt="2023-08-31T10:33:12.265" v="2391" actId="478"/>
          <ac:spMkLst>
            <pc:docMk/>
            <pc:sldMk cId="3861669817" sldId="801"/>
            <ac:spMk id="4" creationId="{413A1FFA-46CE-622E-390E-6BC7F49BE731}"/>
          </ac:spMkLst>
        </pc:spChg>
        <pc:spChg chg="add del mod">
          <ac:chgData name="Darryl Toerien" userId="439c5223-69ea-48cc-92a0-03e28903f432" providerId="ADAL" clId="{0EC6812E-0E0E-7F41-8D12-C9139F29C08E}" dt="2023-08-31T10:33:38.138" v="2395" actId="931"/>
          <ac:spMkLst>
            <pc:docMk/>
            <pc:sldMk cId="3861669817" sldId="801"/>
            <ac:spMk id="6" creationId="{D064985F-3AE7-2688-7482-531C9FF53991}"/>
          </ac:spMkLst>
        </pc:spChg>
        <pc:spChg chg="mod">
          <ac:chgData name="Darryl Toerien" userId="439c5223-69ea-48cc-92a0-03e28903f432" providerId="ADAL" clId="{0EC6812E-0E0E-7F41-8D12-C9139F29C08E}" dt="2023-09-01T09:45:57.394" v="3237" actId="114"/>
          <ac:spMkLst>
            <pc:docMk/>
            <pc:sldMk cId="3861669817" sldId="801"/>
            <ac:spMk id="10" creationId="{3BFC4E4B-6D85-B0E8-7825-F01ACBEC3A1B}"/>
          </ac:spMkLst>
        </pc:spChg>
        <pc:spChg chg="del">
          <ac:chgData name="Darryl Toerien" userId="439c5223-69ea-48cc-92a0-03e28903f432" providerId="ADAL" clId="{0EC6812E-0E0E-7F41-8D12-C9139F29C08E}" dt="2023-08-31T10:33:14.564" v="2392" actId="478"/>
          <ac:spMkLst>
            <pc:docMk/>
            <pc:sldMk cId="3861669817" sldId="801"/>
            <ac:spMk id="14" creationId="{B1B0EA50-64EE-8394-0D9E-203B7A83231D}"/>
          </ac:spMkLst>
        </pc:spChg>
        <pc:spChg chg="del">
          <ac:chgData name="Darryl Toerien" userId="439c5223-69ea-48cc-92a0-03e28903f432" providerId="ADAL" clId="{0EC6812E-0E0E-7F41-8D12-C9139F29C08E}" dt="2023-08-31T10:33:15.375" v="2393" actId="478"/>
          <ac:spMkLst>
            <pc:docMk/>
            <pc:sldMk cId="3861669817" sldId="801"/>
            <ac:spMk id="15" creationId="{1EA8AA5F-C5A7-C7AA-1EA3-C14FE212FBA0}"/>
          </ac:spMkLst>
        </pc:spChg>
        <pc:picChg chg="add mod">
          <ac:chgData name="Darryl Toerien" userId="439c5223-69ea-48cc-92a0-03e28903f432" providerId="ADAL" clId="{0EC6812E-0E0E-7F41-8D12-C9139F29C08E}" dt="2023-08-31T10:45:15.081" v="2649" actId="1076"/>
          <ac:picMkLst>
            <pc:docMk/>
            <pc:sldMk cId="3861669817" sldId="801"/>
            <ac:picMk id="8" creationId="{D753369B-DB89-D069-0D7C-87EF8329F851}"/>
          </ac:picMkLst>
        </pc:picChg>
        <pc:picChg chg="add del">
          <ac:chgData name="Darryl Toerien" userId="439c5223-69ea-48cc-92a0-03e28903f432" providerId="ADAL" clId="{0EC6812E-0E0E-7F41-8D12-C9139F29C08E}" dt="2023-08-31T10:33:16.161" v="2394" actId="478"/>
          <ac:picMkLst>
            <pc:docMk/>
            <pc:sldMk cId="3861669817" sldId="801"/>
            <ac:picMk id="13" creationId="{50C5243D-3215-681C-5862-4136984F73C3}"/>
          </ac:picMkLst>
        </pc:picChg>
      </pc:sldChg>
      <pc:sldChg chg="addSp delSp modSp add mod ord modClrScheme modAnim chgLayout modNotesTx">
        <pc:chgData name="Darryl Toerien" userId="439c5223-69ea-48cc-92a0-03e28903f432" providerId="ADAL" clId="{0EC6812E-0E0E-7F41-8D12-C9139F29C08E}" dt="2023-09-05T15:05:24.524" v="5285" actId="20577"/>
        <pc:sldMkLst>
          <pc:docMk/>
          <pc:sldMk cId="3258170349" sldId="802"/>
        </pc:sldMkLst>
        <pc:spChg chg="mod ord">
          <ac:chgData name="Darryl Toerien" userId="439c5223-69ea-48cc-92a0-03e28903f432" providerId="ADAL" clId="{0EC6812E-0E0E-7F41-8D12-C9139F29C08E}" dt="2023-09-01T09:20:26.749" v="2926" actId="20577"/>
          <ac:spMkLst>
            <pc:docMk/>
            <pc:sldMk cId="3258170349" sldId="802"/>
            <ac:spMk id="2" creationId="{3565B33C-D7B7-4CAA-8164-CD8EF837BB6A}"/>
          </ac:spMkLst>
        </pc:spChg>
        <pc:spChg chg="add del mod">
          <ac:chgData name="Darryl Toerien" userId="439c5223-69ea-48cc-92a0-03e28903f432" providerId="ADAL" clId="{0EC6812E-0E0E-7F41-8D12-C9139F29C08E}" dt="2023-08-31T10:36:23.310" v="2399" actId="931"/>
          <ac:spMkLst>
            <pc:docMk/>
            <pc:sldMk cId="3258170349" sldId="802"/>
            <ac:spMk id="4" creationId="{A655C0CD-89B8-9328-8795-C62401090EF7}"/>
          </ac:spMkLst>
        </pc:spChg>
        <pc:spChg chg="add del mod">
          <ac:chgData name="Darryl Toerien" userId="439c5223-69ea-48cc-92a0-03e28903f432" providerId="ADAL" clId="{0EC6812E-0E0E-7F41-8D12-C9139F29C08E}" dt="2023-09-01T09:18:18.781" v="2830" actId="700"/>
          <ac:spMkLst>
            <pc:docMk/>
            <pc:sldMk cId="3258170349" sldId="802"/>
            <ac:spMk id="9" creationId="{FE93A3AE-B36E-CBB9-84A8-969FBF799B54}"/>
          </ac:spMkLst>
        </pc:spChg>
        <pc:spChg chg="del mod ord">
          <ac:chgData name="Darryl Toerien" userId="439c5223-69ea-48cc-92a0-03e28903f432" providerId="ADAL" clId="{0EC6812E-0E0E-7F41-8D12-C9139F29C08E}" dt="2023-09-01T09:19:26.021" v="2879" actId="700"/>
          <ac:spMkLst>
            <pc:docMk/>
            <pc:sldMk cId="3258170349" sldId="802"/>
            <ac:spMk id="10" creationId="{3BFC4E4B-6D85-B0E8-7825-F01ACBEC3A1B}"/>
          </ac:spMkLst>
        </pc:spChg>
        <pc:spChg chg="add mod ord">
          <ac:chgData name="Darryl Toerien" userId="439c5223-69ea-48cc-92a0-03e28903f432" providerId="ADAL" clId="{0EC6812E-0E0E-7F41-8D12-C9139F29C08E}" dt="2023-09-01T09:57:14.807" v="3257" actId="207"/>
          <ac:spMkLst>
            <pc:docMk/>
            <pc:sldMk cId="3258170349" sldId="802"/>
            <ac:spMk id="11" creationId="{F68F54B2-CABE-2B8F-2A99-E9F4A31AAD6E}"/>
          </ac:spMkLst>
        </pc:spChg>
        <pc:picChg chg="add del mod">
          <ac:chgData name="Darryl Toerien" userId="439c5223-69ea-48cc-92a0-03e28903f432" providerId="ADAL" clId="{0EC6812E-0E0E-7F41-8D12-C9139F29C08E}" dt="2023-09-01T09:18:06.954" v="2829" actId="478"/>
          <ac:picMkLst>
            <pc:docMk/>
            <pc:sldMk cId="3258170349" sldId="802"/>
            <ac:picMk id="6" creationId="{0DA49656-BD6F-4DE3-0ABC-A45EF0B32E69}"/>
          </ac:picMkLst>
        </pc:picChg>
        <pc:picChg chg="del">
          <ac:chgData name="Darryl Toerien" userId="439c5223-69ea-48cc-92a0-03e28903f432" providerId="ADAL" clId="{0EC6812E-0E0E-7F41-8D12-C9139F29C08E}" dt="2023-08-31T10:36:17.953" v="2398" actId="478"/>
          <ac:picMkLst>
            <pc:docMk/>
            <pc:sldMk cId="3258170349" sldId="802"/>
            <ac:picMk id="8" creationId="{D753369B-DB89-D069-0D7C-87EF8329F851}"/>
          </ac:picMkLst>
        </pc:picChg>
      </pc:sldChg>
      <pc:sldChg chg="addSp delSp modSp add mod ord modClrScheme modAnim chgLayout modNotesTx">
        <pc:chgData name="Darryl Toerien" userId="439c5223-69ea-48cc-92a0-03e28903f432" providerId="ADAL" clId="{0EC6812E-0E0E-7F41-8D12-C9139F29C08E}" dt="2023-09-05T15:25:16.931" v="6094" actId="313"/>
        <pc:sldMkLst>
          <pc:docMk/>
          <pc:sldMk cId="157299062" sldId="803"/>
        </pc:sldMkLst>
        <pc:spChg chg="mod ord">
          <ac:chgData name="Darryl Toerien" userId="439c5223-69ea-48cc-92a0-03e28903f432" providerId="ADAL" clId="{0EC6812E-0E0E-7F41-8D12-C9139F29C08E}" dt="2023-09-01T10:22:40.016" v="3650" actId="20577"/>
          <ac:spMkLst>
            <pc:docMk/>
            <pc:sldMk cId="157299062" sldId="803"/>
            <ac:spMk id="2" creationId="{3565B33C-D7B7-4CAA-8164-CD8EF837BB6A}"/>
          </ac:spMkLst>
        </pc:spChg>
        <pc:spChg chg="add mod">
          <ac:chgData name="Darryl Toerien" userId="439c5223-69ea-48cc-92a0-03e28903f432" providerId="ADAL" clId="{0EC6812E-0E0E-7F41-8D12-C9139F29C08E}" dt="2023-09-04T16:38:03.744" v="3963" actId="14100"/>
          <ac:spMkLst>
            <pc:docMk/>
            <pc:sldMk cId="157299062" sldId="803"/>
            <ac:spMk id="3" creationId="{5EDA7527-0414-91D7-AF79-9E583BE0D713}"/>
          </ac:spMkLst>
        </pc:spChg>
        <pc:spChg chg="add del mod">
          <ac:chgData name="Darryl Toerien" userId="439c5223-69ea-48cc-92a0-03e28903f432" providerId="ADAL" clId="{0EC6812E-0E0E-7F41-8D12-C9139F29C08E}" dt="2023-08-31T10:56:04.610" v="2705" actId="700"/>
          <ac:spMkLst>
            <pc:docMk/>
            <pc:sldMk cId="157299062" sldId="803"/>
            <ac:spMk id="4" creationId="{50E21665-5D6A-DE5A-D8B0-E1BFA6340E1D}"/>
          </ac:spMkLst>
        </pc:spChg>
        <pc:spChg chg="add mod">
          <ac:chgData name="Darryl Toerien" userId="439c5223-69ea-48cc-92a0-03e28903f432" providerId="ADAL" clId="{0EC6812E-0E0E-7F41-8D12-C9139F29C08E}" dt="2023-09-04T16:37:53.318" v="3962" actId="14100"/>
          <ac:spMkLst>
            <pc:docMk/>
            <pc:sldMk cId="157299062" sldId="803"/>
            <ac:spMk id="5" creationId="{7432057D-D4FB-B229-7EEF-60809B7B422C}"/>
          </ac:spMkLst>
        </pc:spChg>
        <pc:spChg chg="add del mod ord">
          <ac:chgData name="Darryl Toerien" userId="439c5223-69ea-48cc-92a0-03e28903f432" providerId="ADAL" clId="{0EC6812E-0E0E-7F41-8D12-C9139F29C08E}" dt="2023-08-31T10:56:04.610" v="2705" actId="700"/>
          <ac:spMkLst>
            <pc:docMk/>
            <pc:sldMk cId="157299062" sldId="803"/>
            <ac:spMk id="6" creationId="{3F262BA2-C833-85D6-E219-EF23B964FC5C}"/>
          </ac:spMkLst>
        </pc:spChg>
        <pc:spChg chg="add mod">
          <ac:chgData name="Darryl Toerien" userId="439c5223-69ea-48cc-92a0-03e28903f432" providerId="ADAL" clId="{0EC6812E-0E0E-7F41-8D12-C9139F29C08E}" dt="2023-09-04T16:39:41.431" v="3969" actId="14100"/>
          <ac:spMkLst>
            <pc:docMk/>
            <pc:sldMk cId="157299062" sldId="803"/>
            <ac:spMk id="6" creationId="{8CCC47AD-4DAF-4D18-3125-7D90FBF31402}"/>
          </ac:spMkLst>
        </pc:spChg>
        <pc:spChg chg="add mod">
          <ac:chgData name="Darryl Toerien" userId="439c5223-69ea-48cc-92a0-03e28903f432" providerId="ADAL" clId="{0EC6812E-0E0E-7F41-8D12-C9139F29C08E}" dt="2023-09-04T16:40:18.936" v="3974" actId="1035"/>
          <ac:spMkLst>
            <pc:docMk/>
            <pc:sldMk cId="157299062" sldId="803"/>
            <ac:spMk id="7" creationId="{01CF579A-68ED-0E4D-61C1-90203214AD99}"/>
          </ac:spMkLst>
        </pc:spChg>
        <pc:spChg chg="add del mod ord">
          <ac:chgData name="Darryl Toerien" userId="439c5223-69ea-48cc-92a0-03e28903f432" providerId="ADAL" clId="{0EC6812E-0E0E-7F41-8D12-C9139F29C08E}" dt="2023-08-31T10:56:13.470" v="2706" actId="931"/>
          <ac:spMkLst>
            <pc:docMk/>
            <pc:sldMk cId="157299062" sldId="803"/>
            <ac:spMk id="7" creationId="{B0CF057B-6305-5C1A-061C-AD217A3B67CC}"/>
          </ac:spMkLst>
        </pc:spChg>
        <pc:spChg chg="add mod">
          <ac:chgData name="Darryl Toerien" userId="439c5223-69ea-48cc-92a0-03e28903f432" providerId="ADAL" clId="{0EC6812E-0E0E-7F41-8D12-C9139F29C08E}" dt="2023-09-04T16:42:01.198" v="3985" actId="1038"/>
          <ac:spMkLst>
            <pc:docMk/>
            <pc:sldMk cId="157299062" sldId="803"/>
            <ac:spMk id="8" creationId="{773DF66D-6D6A-6191-FFE0-0680D808E74D}"/>
          </ac:spMkLst>
        </pc:spChg>
        <pc:spChg chg="add mod">
          <ac:chgData name="Darryl Toerien" userId="439c5223-69ea-48cc-92a0-03e28903f432" providerId="ADAL" clId="{0EC6812E-0E0E-7F41-8D12-C9139F29C08E}" dt="2023-09-04T16:43:03.279" v="3989" actId="14100"/>
          <ac:spMkLst>
            <pc:docMk/>
            <pc:sldMk cId="157299062" sldId="803"/>
            <ac:spMk id="9" creationId="{5D700810-EE01-548A-F8A2-24C1B2E4ED8D}"/>
          </ac:spMkLst>
        </pc:spChg>
        <pc:spChg chg="del">
          <ac:chgData name="Darryl Toerien" userId="439c5223-69ea-48cc-92a0-03e28903f432" providerId="ADAL" clId="{0EC6812E-0E0E-7F41-8D12-C9139F29C08E}" dt="2023-08-31T10:55:55.975" v="2704" actId="478"/>
          <ac:spMkLst>
            <pc:docMk/>
            <pc:sldMk cId="157299062" sldId="803"/>
            <ac:spMk id="10" creationId="{3BFC4E4B-6D85-B0E8-7825-F01ACBEC3A1B}"/>
          </ac:spMkLst>
        </pc:spChg>
        <pc:spChg chg="add mod">
          <ac:chgData name="Darryl Toerien" userId="439c5223-69ea-48cc-92a0-03e28903f432" providerId="ADAL" clId="{0EC6812E-0E0E-7F41-8D12-C9139F29C08E}" dt="2023-09-04T16:43:56.033" v="3999" actId="1036"/>
          <ac:spMkLst>
            <pc:docMk/>
            <pc:sldMk cId="157299062" sldId="803"/>
            <ac:spMk id="10" creationId="{78005531-40EE-36F4-1211-F9C87AFAE1BF}"/>
          </ac:spMkLst>
        </pc:spChg>
        <pc:picChg chg="del">
          <ac:chgData name="Darryl Toerien" userId="439c5223-69ea-48cc-92a0-03e28903f432" providerId="ADAL" clId="{0EC6812E-0E0E-7F41-8D12-C9139F29C08E}" dt="2023-08-31T10:55:51.858" v="2703" actId="478"/>
          <ac:picMkLst>
            <pc:docMk/>
            <pc:sldMk cId="157299062" sldId="803"/>
            <ac:picMk id="8" creationId="{D753369B-DB89-D069-0D7C-87EF8329F851}"/>
          </ac:picMkLst>
        </pc:picChg>
        <pc:picChg chg="add mod">
          <ac:chgData name="Darryl Toerien" userId="439c5223-69ea-48cc-92a0-03e28903f432" providerId="ADAL" clId="{0EC6812E-0E0E-7F41-8D12-C9139F29C08E}" dt="2023-09-01T10:02:59.844" v="3258" actId="1076"/>
          <ac:picMkLst>
            <pc:docMk/>
            <pc:sldMk cId="157299062" sldId="803"/>
            <ac:picMk id="11" creationId="{BF7EF82A-EB86-A35C-AC39-3F08D51813D8}"/>
          </ac:picMkLst>
        </pc:picChg>
      </pc:sldChg>
      <pc:sldChg chg="add del">
        <pc:chgData name="Darryl Toerien" userId="439c5223-69ea-48cc-92a0-03e28903f432" providerId="ADAL" clId="{0EC6812E-0E0E-7F41-8D12-C9139F29C08E}" dt="2023-08-31T10:55:21.719" v="2701" actId="2890"/>
        <pc:sldMkLst>
          <pc:docMk/>
          <pc:sldMk cId="1138484211" sldId="803"/>
        </pc:sldMkLst>
      </pc:sldChg>
      <pc:sldChg chg="addSp delSp modSp add mod">
        <pc:chgData name="Darryl Toerien" userId="439c5223-69ea-48cc-92a0-03e28903f432" providerId="ADAL" clId="{0EC6812E-0E0E-7F41-8D12-C9139F29C08E}" dt="2023-09-01T10:44:28.093" v="3759" actId="20577"/>
        <pc:sldMkLst>
          <pc:docMk/>
          <pc:sldMk cId="3228607776" sldId="804"/>
        </pc:sldMkLst>
        <pc:spChg chg="mod">
          <ac:chgData name="Darryl Toerien" userId="439c5223-69ea-48cc-92a0-03e28903f432" providerId="ADAL" clId="{0EC6812E-0E0E-7F41-8D12-C9139F29C08E}" dt="2023-09-01T10:29:37.664" v="3657" actId="5793"/>
          <ac:spMkLst>
            <pc:docMk/>
            <pc:sldMk cId="3228607776" sldId="804"/>
            <ac:spMk id="2" creationId="{3565B33C-D7B7-4CAA-8164-CD8EF837BB6A}"/>
          </ac:spMkLst>
        </pc:spChg>
        <pc:spChg chg="add mod">
          <ac:chgData name="Darryl Toerien" userId="439c5223-69ea-48cc-92a0-03e28903f432" providerId="ADAL" clId="{0EC6812E-0E0E-7F41-8D12-C9139F29C08E}" dt="2023-09-01T10:44:28.093" v="3759" actId="20577"/>
          <ac:spMkLst>
            <pc:docMk/>
            <pc:sldMk cId="3228607776" sldId="804"/>
            <ac:spMk id="4" creationId="{E782C92D-705D-9C26-8CD1-F55830EA23BA}"/>
          </ac:spMkLst>
        </pc:spChg>
        <pc:picChg chg="del">
          <ac:chgData name="Darryl Toerien" userId="439c5223-69ea-48cc-92a0-03e28903f432" providerId="ADAL" clId="{0EC6812E-0E0E-7F41-8D12-C9139F29C08E}" dt="2023-09-01T10:05:25.223" v="3293" actId="478"/>
          <ac:picMkLst>
            <pc:docMk/>
            <pc:sldMk cId="3228607776" sldId="804"/>
            <ac:picMk id="11" creationId="{BF7EF82A-EB86-A35C-AC39-3F08D51813D8}"/>
          </ac:picMkLst>
        </pc:picChg>
      </pc:sldChg>
      <pc:sldChg chg="add del">
        <pc:chgData name="Darryl Toerien" userId="439c5223-69ea-48cc-92a0-03e28903f432" providerId="ADAL" clId="{0EC6812E-0E0E-7F41-8D12-C9139F29C08E}" dt="2023-09-01T10:27:28.304" v="3652" actId="2696"/>
        <pc:sldMkLst>
          <pc:docMk/>
          <pc:sldMk cId="4233175098" sldId="805"/>
        </pc:sldMkLst>
      </pc:sldChg>
      <pc:sldChg chg="del">
        <pc:chgData name="Darryl Toerien" userId="439c5223-69ea-48cc-92a0-03e28903f432" providerId="ADAL" clId="{0EC6812E-0E0E-7F41-8D12-C9139F29C08E}" dt="2023-09-05T06:08:55.763" v="5022" actId="2696"/>
        <pc:sldMkLst>
          <pc:docMk/>
          <pc:sldMk cId="3117639838" sldId="808"/>
        </pc:sldMkLst>
      </pc:sldChg>
      <pc:sldChg chg="del">
        <pc:chgData name="Darryl Toerien" userId="439c5223-69ea-48cc-92a0-03e28903f432" providerId="ADAL" clId="{0EC6812E-0E0E-7F41-8D12-C9139F29C08E}" dt="2023-09-05T06:08:55.763" v="5022" actId="2696"/>
        <pc:sldMkLst>
          <pc:docMk/>
          <pc:sldMk cId="836817088" sldId="809"/>
        </pc:sldMkLst>
      </pc:sldChg>
      <pc:sldChg chg="delSp del mod">
        <pc:chgData name="Darryl Toerien" userId="439c5223-69ea-48cc-92a0-03e28903f432" providerId="ADAL" clId="{0EC6812E-0E0E-7F41-8D12-C9139F29C08E}" dt="2023-09-05T06:08:55.763" v="5022" actId="2696"/>
        <pc:sldMkLst>
          <pc:docMk/>
          <pc:sldMk cId="906869774" sldId="810"/>
        </pc:sldMkLst>
        <pc:spChg chg="del">
          <ac:chgData name="Darryl Toerien" userId="439c5223-69ea-48cc-92a0-03e28903f432" providerId="ADAL" clId="{0EC6812E-0E0E-7F41-8D12-C9139F29C08E}" dt="2023-09-05T05:20:33.083" v="4822" actId="478"/>
          <ac:spMkLst>
            <pc:docMk/>
            <pc:sldMk cId="906869774" sldId="810"/>
            <ac:spMk id="3" creationId="{72F1256B-884F-B71B-6E67-31752127244C}"/>
          </ac:spMkLst>
        </pc:spChg>
      </pc:sldChg>
      <pc:sldChg chg="delSp del mod">
        <pc:chgData name="Darryl Toerien" userId="439c5223-69ea-48cc-92a0-03e28903f432" providerId="ADAL" clId="{0EC6812E-0E0E-7F41-8D12-C9139F29C08E}" dt="2023-09-05T06:08:55.763" v="5022" actId="2696"/>
        <pc:sldMkLst>
          <pc:docMk/>
          <pc:sldMk cId="79260812" sldId="811"/>
        </pc:sldMkLst>
        <pc:spChg chg="del">
          <ac:chgData name="Darryl Toerien" userId="439c5223-69ea-48cc-92a0-03e28903f432" providerId="ADAL" clId="{0EC6812E-0E0E-7F41-8D12-C9139F29C08E}" dt="2023-09-05T05:20:19.470" v="4821" actId="478"/>
          <ac:spMkLst>
            <pc:docMk/>
            <pc:sldMk cId="79260812" sldId="811"/>
            <ac:spMk id="3" creationId="{72F1256B-884F-B71B-6E67-31752127244C}"/>
          </ac:spMkLst>
        </pc:spChg>
      </pc:sldChg>
      <pc:sldChg chg="delSp del mod">
        <pc:chgData name="Darryl Toerien" userId="439c5223-69ea-48cc-92a0-03e28903f432" providerId="ADAL" clId="{0EC6812E-0E0E-7F41-8D12-C9139F29C08E}" dt="2023-09-05T06:08:55.763" v="5022" actId="2696"/>
        <pc:sldMkLst>
          <pc:docMk/>
          <pc:sldMk cId="521114980" sldId="812"/>
        </pc:sldMkLst>
        <pc:spChg chg="del">
          <ac:chgData name="Darryl Toerien" userId="439c5223-69ea-48cc-92a0-03e28903f432" providerId="ADAL" clId="{0EC6812E-0E0E-7F41-8D12-C9139F29C08E}" dt="2023-09-05T05:20:01.412" v="4820" actId="478"/>
          <ac:spMkLst>
            <pc:docMk/>
            <pc:sldMk cId="521114980" sldId="812"/>
            <ac:spMk id="3" creationId="{61D72E41-33CF-FF79-81B5-7D58AFDE72FE}"/>
          </ac:spMkLst>
        </pc:spChg>
        <pc:spChg chg="del">
          <ac:chgData name="Darryl Toerien" userId="439c5223-69ea-48cc-92a0-03e28903f432" providerId="ADAL" clId="{0EC6812E-0E0E-7F41-8D12-C9139F29C08E}" dt="2023-09-05T05:19:56.888" v="4819" actId="478"/>
          <ac:spMkLst>
            <pc:docMk/>
            <pc:sldMk cId="521114980" sldId="812"/>
            <ac:spMk id="9" creationId="{2D97A58A-B935-171C-11D6-E6C43DBCF24C}"/>
          </ac:spMkLst>
        </pc:spChg>
      </pc:sldChg>
      <pc:sldChg chg="del">
        <pc:chgData name="Darryl Toerien" userId="439c5223-69ea-48cc-92a0-03e28903f432" providerId="ADAL" clId="{0EC6812E-0E0E-7F41-8D12-C9139F29C08E}" dt="2023-09-05T06:08:55.763" v="5022" actId="2696"/>
        <pc:sldMkLst>
          <pc:docMk/>
          <pc:sldMk cId="1400933731" sldId="813"/>
        </pc:sldMkLst>
      </pc:sldChg>
      <pc:sldChg chg="del">
        <pc:chgData name="Darryl Toerien" userId="439c5223-69ea-48cc-92a0-03e28903f432" providerId="ADAL" clId="{0EC6812E-0E0E-7F41-8D12-C9139F29C08E}" dt="2023-09-05T06:08:55.763" v="5022" actId="2696"/>
        <pc:sldMkLst>
          <pc:docMk/>
          <pc:sldMk cId="304913444" sldId="814"/>
        </pc:sldMkLst>
      </pc:sldChg>
      <pc:sldChg chg="delSp modSp del mod">
        <pc:chgData name="Darryl Toerien" userId="439c5223-69ea-48cc-92a0-03e28903f432" providerId="ADAL" clId="{0EC6812E-0E0E-7F41-8D12-C9139F29C08E}" dt="2023-09-05T06:08:55.763" v="5022" actId="2696"/>
        <pc:sldMkLst>
          <pc:docMk/>
          <pc:sldMk cId="1591613438" sldId="815"/>
        </pc:sldMkLst>
        <pc:spChg chg="del">
          <ac:chgData name="Darryl Toerien" userId="439c5223-69ea-48cc-92a0-03e28903f432" providerId="ADAL" clId="{0EC6812E-0E0E-7F41-8D12-C9139F29C08E}" dt="2023-09-05T05:19:04.444" v="4814" actId="478"/>
          <ac:spMkLst>
            <pc:docMk/>
            <pc:sldMk cId="1591613438" sldId="815"/>
            <ac:spMk id="2" creationId="{5309B7E1-D850-72BF-F231-39E26DE44DAA}"/>
          </ac:spMkLst>
        </pc:spChg>
        <pc:spChg chg="del mod">
          <ac:chgData name="Darryl Toerien" userId="439c5223-69ea-48cc-92a0-03e28903f432" providerId="ADAL" clId="{0EC6812E-0E0E-7F41-8D12-C9139F29C08E}" dt="2023-09-05T05:19:14.319" v="4816" actId="478"/>
          <ac:spMkLst>
            <pc:docMk/>
            <pc:sldMk cId="1591613438" sldId="815"/>
            <ac:spMk id="3" creationId="{10CBEDC8-BBBB-77DC-B19F-92C9DD23C421}"/>
          </ac:spMkLst>
        </pc:spChg>
        <pc:picChg chg="mod">
          <ac:chgData name="Darryl Toerien" userId="439c5223-69ea-48cc-92a0-03e28903f432" providerId="ADAL" clId="{0EC6812E-0E0E-7F41-8D12-C9139F29C08E}" dt="2023-09-05T05:19:27.149" v="4818" actId="14100"/>
          <ac:picMkLst>
            <pc:docMk/>
            <pc:sldMk cId="1591613438" sldId="815"/>
            <ac:picMk id="7" creationId="{21D0362A-1A01-CE34-E846-FE5A9DED5833}"/>
          </ac:picMkLst>
        </pc:picChg>
      </pc:sldChg>
      <pc:sldChg chg="modSp del mod">
        <pc:chgData name="Darryl Toerien" userId="439c5223-69ea-48cc-92a0-03e28903f432" providerId="ADAL" clId="{0EC6812E-0E0E-7F41-8D12-C9139F29C08E}" dt="2023-09-05T06:08:55.763" v="5022" actId="2696"/>
        <pc:sldMkLst>
          <pc:docMk/>
          <pc:sldMk cId="2669440388" sldId="816"/>
        </pc:sldMkLst>
        <pc:spChg chg="mod">
          <ac:chgData name="Darryl Toerien" userId="439c5223-69ea-48cc-92a0-03e28903f432" providerId="ADAL" clId="{0EC6812E-0E0E-7F41-8D12-C9139F29C08E}" dt="2023-09-05T05:18:54.267" v="4813" actId="20577"/>
          <ac:spMkLst>
            <pc:docMk/>
            <pc:sldMk cId="2669440388" sldId="816"/>
            <ac:spMk id="3" creationId="{358CBE24-80C7-492E-58A8-A3B6C17D73DC}"/>
          </ac:spMkLst>
        </pc:spChg>
      </pc:sldChg>
      <pc:sldChg chg="modSp del mod">
        <pc:chgData name="Darryl Toerien" userId="439c5223-69ea-48cc-92a0-03e28903f432" providerId="ADAL" clId="{0EC6812E-0E0E-7F41-8D12-C9139F29C08E}" dt="2023-09-05T06:08:55.763" v="5022" actId="2696"/>
        <pc:sldMkLst>
          <pc:docMk/>
          <pc:sldMk cId="3137074360" sldId="817"/>
        </pc:sldMkLst>
        <pc:spChg chg="mod">
          <ac:chgData name="Darryl Toerien" userId="439c5223-69ea-48cc-92a0-03e28903f432" providerId="ADAL" clId="{0EC6812E-0E0E-7F41-8D12-C9139F29C08E}" dt="2023-09-05T05:18:14.216" v="4798" actId="20577"/>
          <ac:spMkLst>
            <pc:docMk/>
            <pc:sldMk cId="3137074360" sldId="817"/>
            <ac:spMk id="2" creationId="{D164AB35-0693-376B-EFC3-13E7135243AD}"/>
          </ac:spMkLst>
        </pc:spChg>
        <pc:spChg chg="mod">
          <ac:chgData name="Darryl Toerien" userId="439c5223-69ea-48cc-92a0-03e28903f432" providerId="ADAL" clId="{0EC6812E-0E0E-7F41-8D12-C9139F29C08E}" dt="2023-09-05T05:18:34.619" v="4811" actId="20577"/>
          <ac:spMkLst>
            <pc:docMk/>
            <pc:sldMk cId="3137074360" sldId="817"/>
            <ac:spMk id="3" creationId="{8558F78D-A4B2-4F99-B4A2-750A8AA046AB}"/>
          </ac:spMkLst>
        </pc:spChg>
      </pc:sldChg>
      <pc:sldChg chg="add modAnim">
        <pc:chgData name="Darryl Toerien" userId="439c5223-69ea-48cc-92a0-03e28903f432" providerId="ADAL" clId="{0EC6812E-0E0E-7F41-8D12-C9139F29C08E}" dt="2023-09-05T06:02:30.064" v="4967"/>
        <pc:sldMkLst>
          <pc:docMk/>
          <pc:sldMk cId="1967193729" sldId="820"/>
        </pc:sldMkLst>
      </pc:sldChg>
      <pc:sldChg chg="del">
        <pc:chgData name="Darryl Toerien" userId="439c5223-69ea-48cc-92a0-03e28903f432" providerId="ADAL" clId="{0EC6812E-0E0E-7F41-8D12-C9139F29C08E}" dt="2023-09-05T05:18:03.551" v="4782" actId="2696"/>
        <pc:sldMkLst>
          <pc:docMk/>
          <pc:sldMk cId="2057359417" sldId="820"/>
        </pc:sldMkLst>
      </pc:sldChg>
      <pc:sldChg chg="del">
        <pc:chgData name="Darryl Toerien" userId="439c5223-69ea-48cc-92a0-03e28903f432" providerId="ADAL" clId="{0EC6812E-0E0E-7F41-8D12-C9139F29C08E}" dt="2023-09-05T06:08:11.371" v="5021" actId="2696"/>
        <pc:sldMkLst>
          <pc:docMk/>
          <pc:sldMk cId="863350115" sldId="821"/>
        </pc:sldMkLst>
      </pc:sldChg>
      <pc:sldChg chg="del">
        <pc:chgData name="Darryl Toerien" userId="439c5223-69ea-48cc-92a0-03e28903f432" providerId="ADAL" clId="{0EC6812E-0E0E-7F41-8D12-C9139F29C08E}" dt="2023-09-05T06:08:55.763" v="5022" actId="2696"/>
        <pc:sldMkLst>
          <pc:docMk/>
          <pc:sldMk cId="1459540010" sldId="822"/>
        </pc:sldMkLst>
      </pc:sldChg>
      <pc:sldChg chg="delSp mod">
        <pc:chgData name="Darryl Toerien" userId="439c5223-69ea-48cc-92a0-03e28903f432" providerId="ADAL" clId="{0EC6812E-0E0E-7F41-8D12-C9139F29C08E}" dt="2023-09-05T06:07:47.315" v="5020" actId="478"/>
        <pc:sldMkLst>
          <pc:docMk/>
          <pc:sldMk cId="3692488224" sldId="825"/>
        </pc:sldMkLst>
        <pc:spChg chg="del">
          <ac:chgData name="Darryl Toerien" userId="439c5223-69ea-48cc-92a0-03e28903f432" providerId="ADAL" clId="{0EC6812E-0E0E-7F41-8D12-C9139F29C08E}" dt="2023-09-05T06:07:47.315" v="5020" actId="478"/>
          <ac:spMkLst>
            <pc:docMk/>
            <pc:sldMk cId="3692488224" sldId="825"/>
            <ac:spMk id="3" creationId="{72F1256B-884F-B71B-6E67-31752127244C}"/>
          </ac:spMkLst>
        </pc:spChg>
      </pc:sldChg>
      <pc:sldChg chg="delSp mod">
        <pc:chgData name="Darryl Toerien" userId="439c5223-69ea-48cc-92a0-03e28903f432" providerId="ADAL" clId="{0EC6812E-0E0E-7F41-8D12-C9139F29C08E}" dt="2023-09-05T06:07:37.489" v="5019" actId="478"/>
        <pc:sldMkLst>
          <pc:docMk/>
          <pc:sldMk cId="3861149751" sldId="826"/>
        </pc:sldMkLst>
        <pc:spChg chg="del">
          <ac:chgData name="Darryl Toerien" userId="439c5223-69ea-48cc-92a0-03e28903f432" providerId="ADAL" clId="{0EC6812E-0E0E-7F41-8D12-C9139F29C08E}" dt="2023-09-05T06:07:37.489" v="5019" actId="478"/>
          <ac:spMkLst>
            <pc:docMk/>
            <pc:sldMk cId="3861149751" sldId="826"/>
            <ac:spMk id="3" creationId="{72F1256B-884F-B71B-6E67-31752127244C}"/>
          </ac:spMkLst>
        </pc:spChg>
      </pc:sldChg>
      <pc:sldChg chg="delSp mod">
        <pc:chgData name="Darryl Toerien" userId="439c5223-69ea-48cc-92a0-03e28903f432" providerId="ADAL" clId="{0EC6812E-0E0E-7F41-8D12-C9139F29C08E}" dt="2023-09-05T06:07:31.353" v="5018" actId="478"/>
        <pc:sldMkLst>
          <pc:docMk/>
          <pc:sldMk cId="551580868" sldId="827"/>
        </pc:sldMkLst>
        <pc:spChg chg="del">
          <ac:chgData name="Darryl Toerien" userId="439c5223-69ea-48cc-92a0-03e28903f432" providerId="ADAL" clId="{0EC6812E-0E0E-7F41-8D12-C9139F29C08E}" dt="2023-09-05T06:07:31.353" v="5018" actId="478"/>
          <ac:spMkLst>
            <pc:docMk/>
            <pc:sldMk cId="551580868" sldId="827"/>
            <ac:spMk id="3" creationId="{61D72E41-33CF-FF79-81B5-7D58AFDE72FE}"/>
          </ac:spMkLst>
        </pc:spChg>
        <pc:spChg chg="del">
          <ac:chgData name="Darryl Toerien" userId="439c5223-69ea-48cc-92a0-03e28903f432" providerId="ADAL" clId="{0EC6812E-0E0E-7F41-8D12-C9139F29C08E}" dt="2023-09-05T06:07:27.196" v="5017" actId="478"/>
          <ac:spMkLst>
            <pc:docMk/>
            <pc:sldMk cId="551580868" sldId="827"/>
            <ac:spMk id="9" creationId="{2D97A58A-B935-171C-11D6-E6C43DBCF24C}"/>
          </ac:spMkLst>
        </pc:spChg>
      </pc:sldChg>
      <pc:sldChg chg="modSp mod">
        <pc:chgData name="Darryl Toerien" userId="439c5223-69ea-48cc-92a0-03e28903f432" providerId="ADAL" clId="{0EC6812E-0E0E-7F41-8D12-C9139F29C08E}" dt="2023-09-05T06:07:12.813" v="5016" actId="14100"/>
        <pc:sldMkLst>
          <pc:docMk/>
          <pc:sldMk cId="3566286877" sldId="828"/>
        </pc:sldMkLst>
        <pc:spChg chg="mod">
          <ac:chgData name="Darryl Toerien" userId="439c5223-69ea-48cc-92a0-03e28903f432" providerId="ADAL" clId="{0EC6812E-0E0E-7F41-8D12-C9139F29C08E}" dt="2023-09-05T06:07:12.813" v="5016" actId="14100"/>
          <ac:spMkLst>
            <pc:docMk/>
            <pc:sldMk cId="3566286877" sldId="828"/>
            <ac:spMk id="25" creationId="{BF4192CF-BB53-4B3C-599E-644A0DDC0BC6}"/>
          </ac:spMkLst>
        </pc:spChg>
      </pc:sldChg>
      <pc:sldChg chg="delSp mod">
        <pc:chgData name="Darryl Toerien" userId="439c5223-69ea-48cc-92a0-03e28903f432" providerId="ADAL" clId="{0EC6812E-0E0E-7F41-8D12-C9139F29C08E}" dt="2023-09-05T06:06:36.910" v="5013" actId="478"/>
        <pc:sldMkLst>
          <pc:docMk/>
          <pc:sldMk cId="2531638804" sldId="830"/>
        </pc:sldMkLst>
        <pc:spChg chg="del">
          <ac:chgData name="Darryl Toerien" userId="439c5223-69ea-48cc-92a0-03e28903f432" providerId="ADAL" clId="{0EC6812E-0E0E-7F41-8D12-C9139F29C08E}" dt="2023-09-05T06:06:31.579" v="5012" actId="478"/>
          <ac:spMkLst>
            <pc:docMk/>
            <pc:sldMk cId="2531638804" sldId="830"/>
            <ac:spMk id="2" creationId="{5309B7E1-D850-72BF-F231-39E26DE44DAA}"/>
          </ac:spMkLst>
        </pc:spChg>
        <pc:spChg chg="del">
          <ac:chgData name="Darryl Toerien" userId="439c5223-69ea-48cc-92a0-03e28903f432" providerId="ADAL" clId="{0EC6812E-0E0E-7F41-8D12-C9139F29C08E}" dt="2023-09-05T06:06:36.910" v="5013" actId="478"/>
          <ac:spMkLst>
            <pc:docMk/>
            <pc:sldMk cId="2531638804" sldId="830"/>
            <ac:spMk id="3" creationId="{10CBEDC8-BBBB-77DC-B19F-92C9DD23C421}"/>
          </ac:spMkLst>
        </pc:spChg>
      </pc:sldChg>
      <pc:sldChg chg="modSp mod">
        <pc:chgData name="Darryl Toerien" userId="439c5223-69ea-48cc-92a0-03e28903f432" providerId="ADAL" clId="{0EC6812E-0E0E-7F41-8D12-C9139F29C08E}" dt="2023-09-05T06:06:25.687" v="5011" actId="20577"/>
        <pc:sldMkLst>
          <pc:docMk/>
          <pc:sldMk cId="2698594166" sldId="831"/>
        </pc:sldMkLst>
        <pc:spChg chg="mod">
          <ac:chgData name="Darryl Toerien" userId="439c5223-69ea-48cc-92a0-03e28903f432" providerId="ADAL" clId="{0EC6812E-0E0E-7F41-8D12-C9139F29C08E}" dt="2023-09-05T06:06:25.687" v="5011" actId="20577"/>
          <ac:spMkLst>
            <pc:docMk/>
            <pc:sldMk cId="2698594166" sldId="831"/>
            <ac:spMk id="3" creationId="{358CBE24-80C7-492E-58A8-A3B6C17D73DC}"/>
          </ac:spMkLst>
        </pc:spChg>
      </pc:sldChg>
      <pc:sldChg chg="modSp mod">
        <pc:chgData name="Darryl Toerien" userId="439c5223-69ea-48cc-92a0-03e28903f432" providerId="ADAL" clId="{0EC6812E-0E0E-7F41-8D12-C9139F29C08E}" dt="2023-09-05T06:11:22.536" v="5059" actId="20577"/>
        <pc:sldMkLst>
          <pc:docMk/>
          <pc:sldMk cId="3621234974" sldId="832"/>
        </pc:sldMkLst>
        <pc:spChg chg="mod">
          <ac:chgData name="Darryl Toerien" userId="439c5223-69ea-48cc-92a0-03e28903f432" providerId="ADAL" clId="{0EC6812E-0E0E-7F41-8D12-C9139F29C08E}" dt="2023-09-05T06:06:05.207" v="4973" actId="20577"/>
          <ac:spMkLst>
            <pc:docMk/>
            <pc:sldMk cId="3621234974" sldId="832"/>
            <ac:spMk id="2" creationId="{D164AB35-0693-376B-EFC3-13E7135243AD}"/>
          </ac:spMkLst>
        </pc:spChg>
        <pc:spChg chg="mod">
          <ac:chgData name="Darryl Toerien" userId="439c5223-69ea-48cc-92a0-03e28903f432" providerId="ADAL" clId="{0EC6812E-0E0E-7F41-8D12-C9139F29C08E}" dt="2023-09-05T06:11:22.536" v="5059" actId="20577"/>
          <ac:spMkLst>
            <pc:docMk/>
            <pc:sldMk cId="3621234974" sldId="832"/>
            <ac:spMk id="3" creationId="{8558F78D-A4B2-4F99-B4A2-750A8AA046AB}"/>
          </ac:spMkLst>
        </pc:spChg>
      </pc:sldChg>
    </pc:docChg>
  </pc:docChgLst>
  <pc:docChgLst>
    <pc:chgData name="Jenny Toerien" userId="S::toerienj@blanchelande.sch.gg::5a166c0d-fc55-4e4d-8a88-6977aa8a270d" providerId="AD" clId="Web-{4741B5CF-9512-FCEF-29DF-D4C37526FB6A}"/>
    <pc:docChg chg="addSld modSld addMainMaster modSection">
      <pc:chgData name="Jenny Toerien" userId="S::toerienj@blanchelande.sch.gg::5a166c0d-fc55-4e4d-8a88-6977aa8a270d" providerId="AD" clId="Web-{4741B5CF-9512-FCEF-29DF-D4C37526FB6A}" dt="2023-09-04T13:46:47.613" v="170" actId="20577"/>
      <pc:docMkLst>
        <pc:docMk/>
      </pc:docMkLst>
      <pc:sldChg chg="modSp">
        <pc:chgData name="Jenny Toerien" userId="S::toerienj@blanchelande.sch.gg::5a166c0d-fc55-4e4d-8a88-6977aa8a270d" providerId="AD" clId="Web-{4741B5CF-9512-FCEF-29DF-D4C37526FB6A}" dt="2023-09-04T13:29:02.991" v="77" actId="20577"/>
        <pc:sldMkLst>
          <pc:docMk/>
          <pc:sldMk cId="3228607776" sldId="804"/>
        </pc:sldMkLst>
        <pc:spChg chg="mod">
          <ac:chgData name="Jenny Toerien" userId="S::toerienj@blanchelande.sch.gg::5a166c0d-fc55-4e4d-8a88-6977aa8a270d" providerId="AD" clId="Web-{4741B5CF-9512-FCEF-29DF-D4C37526FB6A}" dt="2023-09-04T13:29:02.991" v="77" actId="20577"/>
          <ac:spMkLst>
            <pc:docMk/>
            <pc:sldMk cId="3228607776" sldId="804"/>
            <ac:spMk id="4" creationId="{E782C92D-705D-9C26-8CD1-F55830EA23BA}"/>
          </ac:spMkLst>
        </pc:spChg>
      </pc:sldChg>
      <pc:sldChg chg="add">
        <pc:chgData name="Jenny Toerien" userId="S::toerienj@blanchelande.sch.gg::5a166c0d-fc55-4e4d-8a88-6977aa8a270d" providerId="AD" clId="Web-{4741B5CF-9512-FCEF-29DF-D4C37526FB6A}" dt="2023-09-04T13:23:05.768" v="0"/>
        <pc:sldMkLst>
          <pc:docMk/>
          <pc:sldMk cId="3117639838" sldId="808"/>
        </pc:sldMkLst>
      </pc:sldChg>
      <pc:sldChg chg="add">
        <pc:chgData name="Jenny Toerien" userId="S::toerienj@blanchelande.sch.gg::5a166c0d-fc55-4e4d-8a88-6977aa8a270d" providerId="AD" clId="Web-{4741B5CF-9512-FCEF-29DF-D4C37526FB6A}" dt="2023-09-04T13:23:05.846" v="1"/>
        <pc:sldMkLst>
          <pc:docMk/>
          <pc:sldMk cId="836817088" sldId="809"/>
        </pc:sldMkLst>
      </pc:sldChg>
      <pc:sldChg chg="add">
        <pc:chgData name="Jenny Toerien" userId="S::toerienj@blanchelande.sch.gg::5a166c0d-fc55-4e4d-8a88-6977aa8a270d" providerId="AD" clId="Web-{4741B5CF-9512-FCEF-29DF-D4C37526FB6A}" dt="2023-09-04T13:23:05.893" v="2"/>
        <pc:sldMkLst>
          <pc:docMk/>
          <pc:sldMk cId="906869774" sldId="810"/>
        </pc:sldMkLst>
      </pc:sldChg>
      <pc:sldChg chg="add">
        <pc:chgData name="Jenny Toerien" userId="S::toerienj@blanchelande.sch.gg::5a166c0d-fc55-4e4d-8a88-6977aa8a270d" providerId="AD" clId="Web-{4741B5CF-9512-FCEF-29DF-D4C37526FB6A}" dt="2023-09-04T13:23:05.956" v="3"/>
        <pc:sldMkLst>
          <pc:docMk/>
          <pc:sldMk cId="79260812" sldId="811"/>
        </pc:sldMkLst>
      </pc:sldChg>
      <pc:sldChg chg="add">
        <pc:chgData name="Jenny Toerien" userId="S::toerienj@blanchelande.sch.gg::5a166c0d-fc55-4e4d-8a88-6977aa8a270d" providerId="AD" clId="Web-{4741B5CF-9512-FCEF-29DF-D4C37526FB6A}" dt="2023-09-04T13:23:06.034" v="4"/>
        <pc:sldMkLst>
          <pc:docMk/>
          <pc:sldMk cId="521114980" sldId="812"/>
        </pc:sldMkLst>
      </pc:sldChg>
      <pc:sldChg chg="add">
        <pc:chgData name="Jenny Toerien" userId="S::toerienj@blanchelande.sch.gg::5a166c0d-fc55-4e4d-8a88-6977aa8a270d" providerId="AD" clId="Web-{4741B5CF-9512-FCEF-29DF-D4C37526FB6A}" dt="2023-09-04T13:23:06.096" v="5"/>
        <pc:sldMkLst>
          <pc:docMk/>
          <pc:sldMk cId="1400933731" sldId="813"/>
        </pc:sldMkLst>
      </pc:sldChg>
      <pc:sldChg chg="add">
        <pc:chgData name="Jenny Toerien" userId="S::toerienj@blanchelande.sch.gg::5a166c0d-fc55-4e4d-8a88-6977aa8a270d" providerId="AD" clId="Web-{4741B5CF-9512-FCEF-29DF-D4C37526FB6A}" dt="2023-09-04T13:23:06.159" v="6"/>
        <pc:sldMkLst>
          <pc:docMk/>
          <pc:sldMk cId="304913444" sldId="814"/>
        </pc:sldMkLst>
      </pc:sldChg>
      <pc:sldChg chg="add">
        <pc:chgData name="Jenny Toerien" userId="S::toerienj@blanchelande.sch.gg::5a166c0d-fc55-4e4d-8a88-6977aa8a270d" providerId="AD" clId="Web-{4741B5CF-9512-FCEF-29DF-D4C37526FB6A}" dt="2023-09-04T13:23:06.237" v="7"/>
        <pc:sldMkLst>
          <pc:docMk/>
          <pc:sldMk cId="1591613438" sldId="815"/>
        </pc:sldMkLst>
      </pc:sldChg>
      <pc:sldChg chg="add">
        <pc:chgData name="Jenny Toerien" userId="S::toerienj@blanchelande.sch.gg::5a166c0d-fc55-4e4d-8a88-6977aa8a270d" providerId="AD" clId="Web-{4741B5CF-9512-FCEF-29DF-D4C37526FB6A}" dt="2023-09-04T13:24:19.210" v="8"/>
        <pc:sldMkLst>
          <pc:docMk/>
          <pc:sldMk cId="2669440388" sldId="816"/>
        </pc:sldMkLst>
      </pc:sldChg>
      <pc:sldChg chg="add">
        <pc:chgData name="Jenny Toerien" userId="S::toerienj@blanchelande.sch.gg::5a166c0d-fc55-4e4d-8a88-6977aa8a270d" providerId="AD" clId="Web-{4741B5CF-9512-FCEF-29DF-D4C37526FB6A}" dt="2023-09-04T13:24:19.225" v="9"/>
        <pc:sldMkLst>
          <pc:docMk/>
          <pc:sldMk cId="3137074360" sldId="817"/>
        </pc:sldMkLst>
      </pc:sldChg>
      <pc:sldChg chg="addSp delSp modSp new">
        <pc:chgData name="Jenny Toerien" userId="S::toerienj@blanchelande.sch.gg::5a166c0d-fc55-4e4d-8a88-6977aa8a270d" providerId="AD" clId="Web-{4741B5CF-9512-FCEF-29DF-D4C37526FB6A}" dt="2023-09-04T13:35:17.731" v="125"/>
        <pc:sldMkLst>
          <pc:docMk/>
          <pc:sldMk cId="1411104858" sldId="818"/>
        </pc:sldMkLst>
        <pc:spChg chg="mod">
          <ac:chgData name="Jenny Toerien" userId="S::toerienj@blanchelande.sch.gg::5a166c0d-fc55-4e4d-8a88-6977aa8a270d" providerId="AD" clId="Web-{4741B5CF-9512-FCEF-29DF-D4C37526FB6A}" dt="2023-09-04T13:30:34.965" v="93" actId="20577"/>
          <ac:spMkLst>
            <pc:docMk/>
            <pc:sldMk cId="1411104858" sldId="818"/>
            <ac:spMk id="2" creationId="{9DB79D38-3588-5982-E1A5-40E9494B9618}"/>
          </ac:spMkLst>
        </pc:spChg>
        <pc:spChg chg="del">
          <ac:chgData name="Jenny Toerien" userId="S::toerienj@blanchelande.sch.gg::5a166c0d-fc55-4e4d-8a88-6977aa8a270d" providerId="AD" clId="Web-{4741B5CF-9512-FCEF-29DF-D4C37526FB6A}" dt="2023-09-04T13:30:39.544" v="94"/>
          <ac:spMkLst>
            <pc:docMk/>
            <pc:sldMk cId="1411104858" sldId="818"/>
            <ac:spMk id="3" creationId="{A0706D96-73A9-D3C9-86B6-D376AEF43AA5}"/>
          </ac:spMkLst>
        </pc:spChg>
        <pc:spChg chg="add mod">
          <ac:chgData name="Jenny Toerien" userId="S::toerienj@blanchelande.sch.gg::5a166c0d-fc55-4e4d-8a88-6977aa8a270d" providerId="AD" clId="Web-{4741B5CF-9512-FCEF-29DF-D4C37526FB6A}" dt="2023-09-04T13:35:17.731" v="125"/>
          <ac:spMkLst>
            <pc:docMk/>
            <pc:sldMk cId="1411104858" sldId="818"/>
            <ac:spMk id="7" creationId="{A9443CC4-DD31-2E26-AEEE-5DF3B85DA654}"/>
          </ac:spMkLst>
        </pc:spChg>
        <pc:picChg chg="add mod modCrop">
          <ac:chgData name="Jenny Toerien" userId="S::toerienj@blanchelande.sch.gg::5a166c0d-fc55-4e4d-8a88-6977aa8a270d" providerId="AD" clId="Web-{4741B5CF-9512-FCEF-29DF-D4C37526FB6A}" dt="2023-09-04T13:33:25.959" v="112"/>
          <ac:picMkLst>
            <pc:docMk/>
            <pc:sldMk cId="1411104858" sldId="818"/>
            <ac:picMk id="4" creationId="{C652C9EE-3A6F-00AC-A59F-797B4964F8E2}"/>
          </ac:picMkLst>
        </pc:picChg>
        <pc:picChg chg="add mod modCrop">
          <ac:chgData name="Jenny Toerien" userId="S::toerienj@blanchelande.sch.gg::5a166c0d-fc55-4e4d-8a88-6977aa8a270d" providerId="AD" clId="Web-{4741B5CF-9512-FCEF-29DF-D4C37526FB6A}" dt="2023-09-04T13:34:33.729" v="119"/>
          <ac:picMkLst>
            <pc:docMk/>
            <pc:sldMk cId="1411104858" sldId="818"/>
            <ac:picMk id="5" creationId="{CA2A7902-6D03-94B9-197E-27C6CD39FDA8}"/>
          </ac:picMkLst>
        </pc:picChg>
        <pc:cxnChg chg="add mod">
          <ac:chgData name="Jenny Toerien" userId="S::toerienj@blanchelande.sch.gg::5a166c0d-fc55-4e4d-8a88-6977aa8a270d" providerId="AD" clId="Web-{4741B5CF-9512-FCEF-29DF-D4C37526FB6A}" dt="2023-09-04T13:34:15.306" v="117"/>
          <ac:cxnSpMkLst>
            <pc:docMk/>
            <pc:sldMk cId="1411104858" sldId="818"/>
            <ac:cxnSpMk id="6" creationId="{30A8F8D4-1A80-534A-5750-0364C88C32FD}"/>
          </ac:cxnSpMkLst>
        </pc:cxnChg>
      </pc:sldChg>
      <pc:sldChg chg="addSp delSp modSp new">
        <pc:chgData name="Jenny Toerien" userId="S::toerienj@blanchelande.sch.gg::5a166c0d-fc55-4e4d-8a88-6977aa8a270d" providerId="AD" clId="Web-{4741B5CF-9512-FCEF-29DF-D4C37526FB6A}" dt="2023-09-04T13:45:41.688" v="136" actId="1076"/>
        <pc:sldMkLst>
          <pc:docMk/>
          <pc:sldMk cId="2599255645" sldId="819"/>
        </pc:sldMkLst>
        <pc:spChg chg="del">
          <ac:chgData name="Jenny Toerien" userId="S::toerienj@blanchelande.sch.gg::5a166c0d-fc55-4e4d-8a88-6977aa8a270d" providerId="AD" clId="Web-{4741B5CF-9512-FCEF-29DF-D4C37526FB6A}" dt="2023-09-04T13:44:21.699" v="128"/>
          <ac:spMkLst>
            <pc:docMk/>
            <pc:sldMk cId="2599255645" sldId="819"/>
            <ac:spMk id="2" creationId="{AF536E59-AB7C-8434-29E0-DE4106D74809}"/>
          </ac:spMkLst>
        </pc:spChg>
        <pc:spChg chg="del">
          <ac:chgData name="Jenny Toerien" userId="S::toerienj@blanchelande.sch.gg::5a166c0d-fc55-4e4d-8a88-6977aa8a270d" providerId="AD" clId="Web-{4741B5CF-9512-FCEF-29DF-D4C37526FB6A}" dt="2023-09-04T13:44:19.996" v="127"/>
          <ac:spMkLst>
            <pc:docMk/>
            <pc:sldMk cId="2599255645" sldId="819"/>
            <ac:spMk id="3" creationId="{39237B66-F9BB-C3D5-44EB-BBBDBC9E4805}"/>
          </ac:spMkLst>
        </pc:spChg>
        <pc:picChg chg="add mod modCrop">
          <ac:chgData name="Jenny Toerien" userId="S::toerienj@blanchelande.sch.gg::5a166c0d-fc55-4e4d-8a88-6977aa8a270d" providerId="AD" clId="Web-{4741B5CF-9512-FCEF-29DF-D4C37526FB6A}" dt="2023-09-04T13:45:41.688" v="136" actId="1076"/>
          <ac:picMkLst>
            <pc:docMk/>
            <pc:sldMk cId="2599255645" sldId="819"/>
            <ac:picMk id="4" creationId="{C9AB2A69-422D-6345-0A06-46322C67FD7B}"/>
          </ac:picMkLst>
        </pc:picChg>
      </pc:sldChg>
      <pc:sldChg chg="modSp new">
        <pc:chgData name="Jenny Toerien" userId="S::toerienj@blanchelande.sch.gg::5a166c0d-fc55-4e4d-8a88-6977aa8a270d" providerId="AD" clId="Web-{4741B5CF-9512-FCEF-29DF-D4C37526FB6A}" dt="2023-09-04T13:46:47.613" v="170" actId="20577"/>
        <pc:sldMkLst>
          <pc:docMk/>
          <pc:sldMk cId="2057359417" sldId="820"/>
        </pc:sldMkLst>
        <pc:spChg chg="mod">
          <ac:chgData name="Jenny Toerien" userId="S::toerienj@blanchelande.sch.gg::5a166c0d-fc55-4e4d-8a88-6977aa8a270d" providerId="AD" clId="Web-{4741B5CF-9512-FCEF-29DF-D4C37526FB6A}" dt="2023-09-04T13:46:47.613" v="170" actId="20577"/>
          <ac:spMkLst>
            <pc:docMk/>
            <pc:sldMk cId="2057359417" sldId="820"/>
            <ac:spMk id="2" creationId="{4C847F12-4883-238C-0E74-7042E0298409}"/>
          </ac:spMkLst>
        </pc:spChg>
      </pc:sldChg>
      <pc:sldMasterChg chg="add addSldLayout">
        <pc:chgData name="Jenny Toerien" userId="S::toerienj@blanchelande.sch.gg::5a166c0d-fc55-4e4d-8a88-6977aa8a270d" providerId="AD" clId="Web-{4741B5CF-9512-FCEF-29DF-D4C37526FB6A}" dt="2023-09-04T13:23:05.768" v="0"/>
        <pc:sldMasterMkLst>
          <pc:docMk/>
          <pc:sldMasterMk cId="3684707123" sldId="2147483648"/>
        </pc:sldMasterMkLst>
        <pc:sldLayoutChg chg="add">
          <pc:chgData name="Jenny Toerien" userId="S::toerienj@blanchelande.sch.gg::5a166c0d-fc55-4e4d-8a88-6977aa8a270d" providerId="AD" clId="Web-{4741B5CF-9512-FCEF-29DF-D4C37526FB6A}" dt="2023-09-04T13:23:05.768" v="0"/>
          <pc:sldLayoutMkLst>
            <pc:docMk/>
            <pc:sldMasterMk cId="3684707123" sldId="2147483648"/>
            <pc:sldLayoutMk cId="832223097" sldId="2147483649"/>
          </pc:sldLayoutMkLst>
        </pc:sldLayoutChg>
        <pc:sldLayoutChg chg="add">
          <pc:chgData name="Jenny Toerien" userId="S::toerienj@blanchelande.sch.gg::5a166c0d-fc55-4e4d-8a88-6977aa8a270d" providerId="AD" clId="Web-{4741B5CF-9512-FCEF-29DF-D4C37526FB6A}" dt="2023-09-04T13:23:05.768" v="0"/>
          <pc:sldLayoutMkLst>
            <pc:docMk/>
            <pc:sldMasterMk cId="3684707123" sldId="2147483648"/>
            <pc:sldLayoutMk cId="222827663" sldId="2147483650"/>
          </pc:sldLayoutMkLst>
        </pc:sldLayoutChg>
        <pc:sldLayoutChg chg="add">
          <pc:chgData name="Jenny Toerien" userId="S::toerienj@blanchelande.sch.gg::5a166c0d-fc55-4e4d-8a88-6977aa8a270d" providerId="AD" clId="Web-{4741B5CF-9512-FCEF-29DF-D4C37526FB6A}" dt="2023-09-04T13:23:05.768" v="0"/>
          <pc:sldLayoutMkLst>
            <pc:docMk/>
            <pc:sldMasterMk cId="3684707123" sldId="2147483648"/>
            <pc:sldLayoutMk cId="3252495816" sldId="2147483651"/>
          </pc:sldLayoutMkLst>
        </pc:sldLayoutChg>
        <pc:sldLayoutChg chg="add">
          <pc:chgData name="Jenny Toerien" userId="S::toerienj@blanchelande.sch.gg::5a166c0d-fc55-4e4d-8a88-6977aa8a270d" providerId="AD" clId="Web-{4741B5CF-9512-FCEF-29DF-D4C37526FB6A}" dt="2023-09-04T13:23:05.768" v="0"/>
          <pc:sldLayoutMkLst>
            <pc:docMk/>
            <pc:sldMasterMk cId="3684707123" sldId="2147483648"/>
            <pc:sldLayoutMk cId="2387519598" sldId="2147483652"/>
          </pc:sldLayoutMkLst>
        </pc:sldLayoutChg>
        <pc:sldLayoutChg chg="add">
          <pc:chgData name="Jenny Toerien" userId="S::toerienj@blanchelande.sch.gg::5a166c0d-fc55-4e4d-8a88-6977aa8a270d" providerId="AD" clId="Web-{4741B5CF-9512-FCEF-29DF-D4C37526FB6A}" dt="2023-09-04T13:23:05.768" v="0"/>
          <pc:sldLayoutMkLst>
            <pc:docMk/>
            <pc:sldMasterMk cId="3684707123" sldId="2147483648"/>
            <pc:sldLayoutMk cId="4119270711" sldId="2147483653"/>
          </pc:sldLayoutMkLst>
        </pc:sldLayoutChg>
        <pc:sldLayoutChg chg="add">
          <pc:chgData name="Jenny Toerien" userId="S::toerienj@blanchelande.sch.gg::5a166c0d-fc55-4e4d-8a88-6977aa8a270d" providerId="AD" clId="Web-{4741B5CF-9512-FCEF-29DF-D4C37526FB6A}" dt="2023-09-04T13:23:05.768" v="0"/>
          <pc:sldLayoutMkLst>
            <pc:docMk/>
            <pc:sldMasterMk cId="3684707123" sldId="2147483648"/>
            <pc:sldLayoutMk cId="3467516611" sldId="2147483654"/>
          </pc:sldLayoutMkLst>
        </pc:sldLayoutChg>
        <pc:sldLayoutChg chg="add">
          <pc:chgData name="Jenny Toerien" userId="S::toerienj@blanchelande.sch.gg::5a166c0d-fc55-4e4d-8a88-6977aa8a270d" providerId="AD" clId="Web-{4741B5CF-9512-FCEF-29DF-D4C37526FB6A}" dt="2023-09-04T13:23:05.768" v="0"/>
          <pc:sldLayoutMkLst>
            <pc:docMk/>
            <pc:sldMasterMk cId="3684707123" sldId="2147483648"/>
            <pc:sldLayoutMk cId="1552093118" sldId="2147483655"/>
          </pc:sldLayoutMkLst>
        </pc:sldLayoutChg>
        <pc:sldLayoutChg chg="add">
          <pc:chgData name="Jenny Toerien" userId="S::toerienj@blanchelande.sch.gg::5a166c0d-fc55-4e4d-8a88-6977aa8a270d" providerId="AD" clId="Web-{4741B5CF-9512-FCEF-29DF-D4C37526FB6A}" dt="2023-09-04T13:23:05.768" v="0"/>
          <pc:sldLayoutMkLst>
            <pc:docMk/>
            <pc:sldMasterMk cId="3684707123" sldId="2147483648"/>
            <pc:sldLayoutMk cId="3277439087" sldId="2147483656"/>
          </pc:sldLayoutMkLst>
        </pc:sldLayoutChg>
        <pc:sldLayoutChg chg="add">
          <pc:chgData name="Jenny Toerien" userId="S::toerienj@blanchelande.sch.gg::5a166c0d-fc55-4e4d-8a88-6977aa8a270d" providerId="AD" clId="Web-{4741B5CF-9512-FCEF-29DF-D4C37526FB6A}" dt="2023-09-04T13:23:05.768" v="0"/>
          <pc:sldLayoutMkLst>
            <pc:docMk/>
            <pc:sldMasterMk cId="3684707123" sldId="2147483648"/>
            <pc:sldLayoutMk cId="726641300" sldId="2147483657"/>
          </pc:sldLayoutMkLst>
        </pc:sldLayoutChg>
        <pc:sldLayoutChg chg="add">
          <pc:chgData name="Jenny Toerien" userId="S::toerienj@blanchelande.sch.gg::5a166c0d-fc55-4e4d-8a88-6977aa8a270d" providerId="AD" clId="Web-{4741B5CF-9512-FCEF-29DF-D4C37526FB6A}" dt="2023-09-04T13:23:05.768" v="0"/>
          <pc:sldLayoutMkLst>
            <pc:docMk/>
            <pc:sldMasterMk cId="3684707123" sldId="2147483648"/>
            <pc:sldLayoutMk cId="1107841536" sldId="2147483658"/>
          </pc:sldLayoutMkLst>
        </pc:sldLayoutChg>
        <pc:sldLayoutChg chg="add">
          <pc:chgData name="Jenny Toerien" userId="S::toerienj@blanchelande.sch.gg::5a166c0d-fc55-4e4d-8a88-6977aa8a270d" providerId="AD" clId="Web-{4741B5CF-9512-FCEF-29DF-D4C37526FB6A}" dt="2023-09-04T13:23:05.768" v="0"/>
          <pc:sldLayoutMkLst>
            <pc:docMk/>
            <pc:sldMasterMk cId="3684707123" sldId="2147483648"/>
            <pc:sldLayoutMk cId="2548535397" sldId="2147483659"/>
          </pc:sldLayoutMkLst>
        </pc:sldLayoutChg>
      </pc:sldMasterChg>
    </pc:docChg>
  </pc:docChgLst>
  <pc:docChgLst>
    <pc:chgData name="Jenny Toerien" userId="S::toerienj@blanchelande.sch.gg::5a166c0d-fc55-4e4d-8a88-6977aa8a270d" providerId="AD" clId="Web-{400FDB79-AA79-1FC7-57FC-8913E9222913}"/>
    <pc:docChg chg="addSld modSld modSection">
      <pc:chgData name="Jenny Toerien" userId="S::toerienj@blanchelande.sch.gg::5a166c0d-fc55-4e4d-8a88-6977aa8a270d" providerId="AD" clId="Web-{400FDB79-AA79-1FC7-57FC-8913E9222913}" dt="2023-09-05T05:58:48.115" v="42"/>
      <pc:docMkLst>
        <pc:docMk/>
      </pc:docMkLst>
      <pc:sldChg chg="modSp new">
        <pc:chgData name="Jenny Toerien" userId="S::toerienj@blanchelande.sch.gg::5a166c0d-fc55-4e4d-8a88-6977aa8a270d" providerId="AD" clId="Web-{400FDB79-AA79-1FC7-57FC-8913E9222913}" dt="2023-09-05T05:58:00.082" v="17" actId="20577"/>
        <pc:sldMkLst>
          <pc:docMk/>
          <pc:sldMk cId="863350115" sldId="821"/>
        </pc:sldMkLst>
        <pc:spChg chg="mod">
          <ac:chgData name="Jenny Toerien" userId="S::toerienj@blanchelande.sch.gg::5a166c0d-fc55-4e4d-8a88-6977aa8a270d" providerId="AD" clId="Web-{400FDB79-AA79-1FC7-57FC-8913E9222913}" dt="2023-09-05T05:58:00.082" v="17" actId="20577"/>
          <ac:spMkLst>
            <pc:docMk/>
            <pc:sldMk cId="863350115" sldId="821"/>
            <ac:spMk id="2" creationId="{90D611CB-8F8D-BF41-3093-C17AB2CF3C9C}"/>
          </ac:spMkLst>
        </pc:spChg>
      </pc:sldChg>
      <pc:sldChg chg="modSp new">
        <pc:chgData name="Jenny Toerien" userId="S::toerienj@blanchelande.sch.gg::5a166c0d-fc55-4e4d-8a88-6977aa8a270d" providerId="AD" clId="Web-{400FDB79-AA79-1FC7-57FC-8913E9222913}" dt="2023-09-05T05:58:10.192" v="32" actId="20577"/>
        <pc:sldMkLst>
          <pc:docMk/>
          <pc:sldMk cId="1459540010" sldId="822"/>
        </pc:sldMkLst>
        <pc:spChg chg="mod">
          <ac:chgData name="Jenny Toerien" userId="S::toerienj@blanchelande.sch.gg::5a166c0d-fc55-4e4d-8a88-6977aa8a270d" providerId="AD" clId="Web-{400FDB79-AA79-1FC7-57FC-8913E9222913}" dt="2023-09-05T05:58:10.192" v="32" actId="20577"/>
          <ac:spMkLst>
            <pc:docMk/>
            <pc:sldMk cId="1459540010" sldId="822"/>
            <ac:spMk id="2" creationId="{67AFA612-A97F-1545-EBCB-2AC7FE936753}"/>
          </ac:spMkLst>
        </pc:spChg>
      </pc:sldChg>
      <pc:sldChg chg="add">
        <pc:chgData name="Jenny Toerien" userId="S::toerienj@blanchelande.sch.gg::5a166c0d-fc55-4e4d-8a88-6977aa8a270d" providerId="AD" clId="Web-{400FDB79-AA79-1FC7-57FC-8913E9222913}" dt="2023-09-05T05:58:47.193" v="33"/>
        <pc:sldMkLst>
          <pc:docMk/>
          <pc:sldMk cId="3362408306" sldId="823"/>
        </pc:sldMkLst>
      </pc:sldChg>
      <pc:sldChg chg="add">
        <pc:chgData name="Jenny Toerien" userId="S::toerienj@blanchelande.sch.gg::5a166c0d-fc55-4e4d-8a88-6977aa8a270d" providerId="AD" clId="Web-{400FDB79-AA79-1FC7-57FC-8913E9222913}" dt="2023-09-05T05:58:47.365" v="34"/>
        <pc:sldMkLst>
          <pc:docMk/>
          <pc:sldMk cId="3878007288" sldId="824"/>
        </pc:sldMkLst>
      </pc:sldChg>
      <pc:sldChg chg="add">
        <pc:chgData name="Jenny Toerien" userId="S::toerienj@blanchelande.sch.gg::5a166c0d-fc55-4e4d-8a88-6977aa8a270d" providerId="AD" clId="Web-{400FDB79-AA79-1FC7-57FC-8913E9222913}" dt="2023-09-05T05:58:47.443" v="35"/>
        <pc:sldMkLst>
          <pc:docMk/>
          <pc:sldMk cId="3692488224" sldId="825"/>
        </pc:sldMkLst>
      </pc:sldChg>
      <pc:sldChg chg="add">
        <pc:chgData name="Jenny Toerien" userId="S::toerienj@blanchelande.sch.gg::5a166c0d-fc55-4e4d-8a88-6977aa8a270d" providerId="AD" clId="Web-{400FDB79-AA79-1FC7-57FC-8913E9222913}" dt="2023-09-05T05:58:47.521" v="36"/>
        <pc:sldMkLst>
          <pc:docMk/>
          <pc:sldMk cId="3861149751" sldId="826"/>
        </pc:sldMkLst>
      </pc:sldChg>
      <pc:sldChg chg="add">
        <pc:chgData name="Jenny Toerien" userId="S::toerienj@blanchelande.sch.gg::5a166c0d-fc55-4e4d-8a88-6977aa8a270d" providerId="AD" clId="Web-{400FDB79-AA79-1FC7-57FC-8913E9222913}" dt="2023-09-05T05:58:47.724" v="37"/>
        <pc:sldMkLst>
          <pc:docMk/>
          <pc:sldMk cId="551580868" sldId="827"/>
        </pc:sldMkLst>
      </pc:sldChg>
      <pc:sldChg chg="add">
        <pc:chgData name="Jenny Toerien" userId="S::toerienj@blanchelande.sch.gg::5a166c0d-fc55-4e4d-8a88-6977aa8a270d" providerId="AD" clId="Web-{400FDB79-AA79-1FC7-57FC-8913E9222913}" dt="2023-09-05T05:58:47.818" v="38"/>
        <pc:sldMkLst>
          <pc:docMk/>
          <pc:sldMk cId="3566286877" sldId="828"/>
        </pc:sldMkLst>
      </pc:sldChg>
      <pc:sldChg chg="add">
        <pc:chgData name="Jenny Toerien" userId="S::toerienj@blanchelande.sch.gg::5a166c0d-fc55-4e4d-8a88-6977aa8a270d" providerId="AD" clId="Web-{400FDB79-AA79-1FC7-57FC-8913E9222913}" dt="2023-09-05T05:58:47.912" v="39"/>
        <pc:sldMkLst>
          <pc:docMk/>
          <pc:sldMk cId="2017867517" sldId="829"/>
        </pc:sldMkLst>
      </pc:sldChg>
      <pc:sldChg chg="add">
        <pc:chgData name="Jenny Toerien" userId="S::toerienj@blanchelande.sch.gg::5a166c0d-fc55-4e4d-8a88-6977aa8a270d" providerId="AD" clId="Web-{400FDB79-AA79-1FC7-57FC-8913E9222913}" dt="2023-09-05T05:58:48.053" v="40"/>
        <pc:sldMkLst>
          <pc:docMk/>
          <pc:sldMk cId="2531638804" sldId="830"/>
        </pc:sldMkLst>
      </pc:sldChg>
      <pc:sldChg chg="add">
        <pc:chgData name="Jenny Toerien" userId="S::toerienj@blanchelande.sch.gg::5a166c0d-fc55-4e4d-8a88-6977aa8a270d" providerId="AD" clId="Web-{400FDB79-AA79-1FC7-57FC-8913E9222913}" dt="2023-09-05T05:58:48.099" v="41"/>
        <pc:sldMkLst>
          <pc:docMk/>
          <pc:sldMk cId="2698594166" sldId="831"/>
        </pc:sldMkLst>
      </pc:sldChg>
      <pc:sldChg chg="add">
        <pc:chgData name="Jenny Toerien" userId="S::toerienj@blanchelande.sch.gg::5a166c0d-fc55-4e4d-8a88-6977aa8a270d" providerId="AD" clId="Web-{400FDB79-AA79-1FC7-57FC-8913E9222913}" dt="2023-09-05T05:58:48.115" v="42"/>
        <pc:sldMkLst>
          <pc:docMk/>
          <pc:sldMk cId="3621234974" sldId="832"/>
        </pc:sldMkLst>
      </pc:sldChg>
    </pc:docChg>
  </pc:docChgLst>
  <pc:docChgLst>
    <pc:chgData name="Librarian" userId="5d5b0ef0-5d21-40e3-ac54-c57611e51847" providerId="ADAL" clId="{16668576-9CA0-44F7-8DD3-E46479AFC711}"/>
    <pc:docChg chg="custSel addSld modSld modSection">
      <pc:chgData name="Librarian" userId="5d5b0ef0-5d21-40e3-ac54-c57611e51847" providerId="ADAL" clId="{16668576-9CA0-44F7-8DD3-E46479AFC711}" dt="2023-09-04T07:26:26.111" v="41" actId="1076"/>
      <pc:docMkLst>
        <pc:docMk/>
      </pc:docMkLst>
      <pc:sldChg chg="addSp modSp mod">
        <pc:chgData name="Librarian" userId="5d5b0ef0-5d21-40e3-ac54-c57611e51847" providerId="ADAL" clId="{16668576-9CA0-44F7-8DD3-E46479AFC711}" dt="2023-09-04T07:24:23.390" v="31" actId="1076"/>
        <pc:sldMkLst>
          <pc:docMk/>
          <pc:sldMk cId="157299062" sldId="803"/>
        </pc:sldMkLst>
        <pc:spChg chg="mod">
          <ac:chgData name="Librarian" userId="5d5b0ef0-5d21-40e3-ac54-c57611e51847" providerId="ADAL" clId="{16668576-9CA0-44F7-8DD3-E46479AFC711}" dt="2023-09-04T07:11:21.536" v="28" actId="20577"/>
          <ac:spMkLst>
            <pc:docMk/>
            <pc:sldMk cId="157299062" sldId="803"/>
            <ac:spMk id="2" creationId="{3565B33C-D7B7-4CAA-8164-CD8EF837BB6A}"/>
          </ac:spMkLst>
        </pc:spChg>
        <pc:picChg chg="add mod">
          <ac:chgData name="Librarian" userId="5d5b0ef0-5d21-40e3-ac54-c57611e51847" providerId="ADAL" clId="{16668576-9CA0-44F7-8DD3-E46479AFC711}" dt="2023-09-04T07:24:23.390" v="31" actId="1076"/>
          <ac:picMkLst>
            <pc:docMk/>
            <pc:sldMk cId="157299062" sldId="803"/>
            <ac:picMk id="4" creationId="{AB976D2C-1DC4-60F1-EED4-9072ACF1D416}"/>
          </ac:picMkLst>
        </pc:picChg>
      </pc:sldChg>
      <pc:sldChg chg="addSp modSp add mod">
        <pc:chgData name="Librarian" userId="5d5b0ef0-5d21-40e3-ac54-c57611e51847" providerId="ADAL" clId="{16668576-9CA0-44F7-8DD3-E46479AFC711}" dt="2023-09-04T07:24:43.414" v="33" actId="14100"/>
        <pc:sldMkLst>
          <pc:docMk/>
          <pc:sldMk cId="4018206527" sldId="805"/>
        </pc:sldMkLst>
        <pc:spChg chg="mod">
          <ac:chgData name="Librarian" userId="5d5b0ef0-5d21-40e3-ac54-c57611e51847" providerId="ADAL" clId="{16668576-9CA0-44F7-8DD3-E46479AFC711}" dt="2023-09-04T07:10:08.112" v="6" actId="20577"/>
          <ac:spMkLst>
            <pc:docMk/>
            <pc:sldMk cId="4018206527" sldId="805"/>
            <ac:spMk id="2" creationId="{3565B33C-D7B7-4CAA-8164-CD8EF837BB6A}"/>
          </ac:spMkLst>
        </pc:spChg>
        <pc:picChg chg="add mod">
          <ac:chgData name="Librarian" userId="5d5b0ef0-5d21-40e3-ac54-c57611e51847" providerId="ADAL" clId="{16668576-9CA0-44F7-8DD3-E46479AFC711}" dt="2023-09-04T07:24:43.414" v="33" actId="14100"/>
          <ac:picMkLst>
            <pc:docMk/>
            <pc:sldMk cId="4018206527" sldId="805"/>
            <ac:picMk id="4" creationId="{16F0EE27-7907-D32E-CCBC-FE2F7CA46111}"/>
          </ac:picMkLst>
        </pc:picChg>
        <pc:picChg chg="mod">
          <ac:chgData name="Librarian" userId="5d5b0ef0-5d21-40e3-ac54-c57611e51847" providerId="ADAL" clId="{16668576-9CA0-44F7-8DD3-E46479AFC711}" dt="2023-09-04T07:09:53.888" v="3" actId="14826"/>
          <ac:picMkLst>
            <pc:docMk/>
            <pc:sldMk cId="4018206527" sldId="805"/>
            <ac:picMk id="11" creationId="{BF7EF82A-EB86-A35C-AC39-3F08D51813D8}"/>
          </ac:picMkLst>
        </pc:picChg>
      </pc:sldChg>
      <pc:sldChg chg="addSp delSp modSp add mod">
        <pc:chgData name="Librarian" userId="5d5b0ef0-5d21-40e3-ac54-c57611e51847" providerId="ADAL" clId="{16668576-9CA0-44F7-8DD3-E46479AFC711}" dt="2023-09-04T07:25:39.487" v="38" actId="14100"/>
        <pc:sldMkLst>
          <pc:docMk/>
          <pc:sldMk cId="283510083" sldId="806"/>
        </pc:sldMkLst>
        <pc:spChg chg="mod">
          <ac:chgData name="Librarian" userId="5d5b0ef0-5d21-40e3-ac54-c57611e51847" providerId="ADAL" clId="{16668576-9CA0-44F7-8DD3-E46479AFC711}" dt="2023-09-04T07:10:17.352" v="12" actId="20577"/>
          <ac:spMkLst>
            <pc:docMk/>
            <pc:sldMk cId="283510083" sldId="806"/>
            <ac:spMk id="2" creationId="{3565B33C-D7B7-4CAA-8164-CD8EF837BB6A}"/>
          </ac:spMkLst>
        </pc:spChg>
        <pc:picChg chg="add del mod">
          <ac:chgData name="Librarian" userId="5d5b0ef0-5d21-40e3-ac54-c57611e51847" providerId="ADAL" clId="{16668576-9CA0-44F7-8DD3-E46479AFC711}" dt="2023-09-04T07:25:07.057" v="36" actId="478"/>
          <ac:picMkLst>
            <pc:docMk/>
            <pc:sldMk cId="283510083" sldId="806"/>
            <ac:picMk id="4" creationId="{28F3E3AB-27BA-0013-5CEB-5A8E8A2A5ACF}"/>
          </ac:picMkLst>
        </pc:picChg>
        <pc:picChg chg="add mod">
          <ac:chgData name="Librarian" userId="5d5b0ef0-5d21-40e3-ac54-c57611e51847" providerId="ADAL" clId="{16668576-9CA0-44F7-8DD3-E46479AFC711}" dt="2023-09-04T07:25:39.487" v="38" actId="14100"/>
          <ac:picMkLst>
            <pc:docMk/>
            <pc:sldMk cId="283510083" sldId="806"/>
            <ac:picMk id="6" creationId="{A4232DEF-D8A7-4A2D-BE64-EA490D9176F5}"/>
          </ac:picMkLst>
        </pc:picChg>
        <pc:picChg chg="mod">
          <ac:chgData name="Librarian" userId="5d5b0ef0-5d21-40e3-ac54-c57611e51847" providerId="ADAL" clId="{16668576-9CA0-44F7-8DD3-E46479AFC711}" dt="2023-09-04T07:10:26.203" v="13" actId="14826"/>
          <ac:picMkLst>
            <pc:docMk/>
            <pc:sldMk cId="283510083" sldId="806"/>
            <ac:picMk id="11" creationId="{BF7EF82A-EB86-A35C-AC39-3F08D51813D8}"/>
          </ac:picMkLst>
        </pc:picChg>
      </pc:sldChg>
      <pc:sldChg chg="addSp modSp add mod">
        <pc:chgData name="Librarian" userId="5d5b0ef0-5d21-40e3-ac54-c57611e51847" providerId="ADAL" clId="{16668576-9CA0-44F7-8DD3-E46479AFC711}" dt="2023-09-04T07:26:26.111" v="41" actId="1076"/>
        <pc:sldMkLst>
          <pc:docMk/>
          <pc:sldMk cId="456339214" sldId="807"/>
        </pc:sldMkLst>
        <pc:spChg chg="mod">
          <ac:chgData name="Librarian" userId="5d5b0ef0-5d21-40e3-ac54-c57611e51847" providerId="ADAL" clId="{16668576-9CA0-44F7-8DD3-E46479AFC711}" dt="2023-09-04T07:10:42.491" v="21" actId="20577"/>
          <ac:spMkLst>
            <pc:docMk/>
            <pc:sldMk cId="456339214" sldId="807"/>
            <ac:spMk id="2" creationId="{3565B33C-D7B7-4CAA-8164-CD8EF837BB6A}"/>
          </ac:spMkLst>
        </pc:spChg>
        <pc:picChg chg="add mod">
          <ac:chgData name="Librarian" userId="5d5b0ef0-5d21-40e3-ac54-c57611e51847" providerId="ADAL" clId="{16668576-9CA0-44F7-8DD3-E46479AFC711}" dt="2023-09-04T07:26:26.111" v="41" actId="1076"/>
          <ac:picMkLst>
            <pc:docMk/>
            <pc:sldMk cId="456339214" sldId="807"/>
            <ac:picMk id="4" creationId="{F56F3266-DD69-62B6-5E75-142B16CCAB32}"/>
          </ac:picMkLst>
        </pc:picChg>
        <pc:picChg chg="mod">
          <ac:chgData name="Librarian" userId="5d5b0ef0-5d21-40e3-ac54-c57611e51847" providerId="ADAL" clId="{16668576-9CA0-44F7-8DD3-E46479AFC711}" dt="2023-09-04T07:10:53.617" v="22" actId="14826"/>
          <ac:picMkLst>
            <pc:docMk/>
            <pc:sldMk cId="456339214" sldId="807"/>
            <ac:picMk id="11" creationId="{BF7EF82A-EB86-A35C-AC39-3F08D51813D8}"/>
          </ac:picMkLst>
        </pc:picChg>
      </pc:sldChg>
    </pc:docChg>
  </pc:docChgLst>
  <pc:docChgLst>
    <pc:chgData name="Jenny Toerien" userId="5a166c0d-fc55-4e4d-8a88-6977aa8a270d" providerId="ADAL" clId="{AADC279C-B729-45E8-B7BD-D01A4685DD91}"/>
    <pc:docChg chg="undo custSel addSld delSld modSld modSection">
      <pc:chgData name="Jenny Toerien" userId="5a166c0d-fc55-4e4d-8a88-6977aa8a270d" providerId="ADAL" clId="{AADC279C-B729-45E8-B7BD-D01A4685DD91}" dt="2023-09-21T15:33:32.756" v="32" actId="47"/>
      <pc:docMkLst>
        <pc:docMk/>
      </pc:docMkLst>
      <pc:sldChg chg="del">
        <pc:chgData name="Jenny Toerien" userId="5a166c0d-fc55-4e4d-8a88-6977aa8a270d" providerId="ADAL" clId="{AADC279C-B729-45E8-B7BD-D01A4685DD91}" dt="2023-09-21T15:33:32.756" v="32" actId="47"/>
        <pc:sldMkLst>
          <pc:docMk/>
          <pc:sldMk cId="4114177998" sldId="259"/>
        </pc:sldMkLst>
      </pc:sldChg>
      <pc:sldChg chg="del">
        <pc:chgData name="Jenny Toerien" userId="5a166c0d-fc55-4e4d-8a88-6977aa8a270d" providerId="ADAL" clId="{AADC279C-B729-45E8-B7BD-D01A4685DD91}" dt="2023-09-21T15:33:32.756" v="32" actId="47"/>
        <pc:sldMkLst>
          <pc:docMk/>
          <pc:sldMk cId="1652578254" sldId="260"/>
        </pc:sldMkLst>
      </pc:sldChg>
      <pc:sldChg chg="del">
        <pc:chgData name="Jenny Toerien" userId="5a166c0d-fc55-4e4d-8a88-6977aa8a270d" providerId="ADAL" clId="{AADC279C-B729-45E8-B7BD-D01A4685DD91}" dt="2023-09-21T15:33:32.756" v="32" actId="47"/>
        <pc:sldMkLst>
          <pc:docMk/>
          <pc:sldMk cId="4012674357" sldId="263"/>
        </pc:sldMkLst>
      </pc:sldChg>
      <pc:sldChg chg="addSp delSp modSp new mod">
        <pc:chgData name="Jenny Toerien" userId="5a166c0d-fc55-4e4d-8a88-6977aa8a270d" providerId="ADAL" clId="{AADC279C-B729-45E8-B7BD-D01A4685DD91}" dt="2023-09-21T15:29:30.249" v="31" actId="1076"/>
        <pc:sldMkLst>
          <pc:docMk/>
          <pc:sldMk cId="2695888960" sldId="833"/>
        </pc:sldMkLst>
        <pc:spChg chg="del">
          <ac:chgData name="Jenny Toerien" userId="5a166c0d-fc55-4e4d-8a88-6977aa8a270d" providerId="ADAL" clId="{AADC279C-B729-45E8-B7BD-D01A4685DD91}" dt="2023-09-21T15:29:22.121" v="27" actId="478"/>
          <ac:spMkLst>
            <pc:docMk/>
            <pc:sldMk cId="2695888960" sldId="833"/>
            <ac:spMk id="2" creationId="{9C06DC1F-D16E-B331-7631-B6A7E01F908B}"/>
          </ac:spMkLst>
        </pc:spChg>
        <pc:spChg chg="del">
          <ac:chgData name="Jenny Toerien" userId="5a166c0d-fc55-4e4d-8a88-6977aa8a270d" providerId="ADAL" clId="{AADC279C-B729-45E8-B7BD-D01A4685DD91}" dt="2023-09-21T15:27:47.386" v="1" actId="931"/>
          <ac:spMkLst>
            <pc:docMk/>
            <pc:sldMk cId="2695888960" sldId="833"/>
            <ac:spMk id="3" creationId="{3DFD49E2-1EB0-CAC7-7FFC-BF4F2B16C179}"/>
          </ac:spMkLst>
        </pc:spChg>
        <pc:spChg chg="add del mod">
          <ac:chgData name="Jenny Toerien" userId="5a166c0d-fc55-4e4d-8a88-6977aa8a270d" providerId="ADAL" clId="{AADC279C-B729-45E8-B7BD-D01A4685DD91}" dt="2023-09-21T15:29:26.624" v="30" actId="478"/>
          <ac:spMkLst>
            <pc:docMk/>
            <pc:sldMk cId="2695888960" sldId="833"/>
            <ac:spMk id="11" creationId="{1B754672-968F-9A5C-14D5-AF2749AA9C42}"/>
          </ac:spMkLst>
        </pc:spChg>
        <pc:picChg chg="add del mod">
          <ac:chgData name="Jenny Toerien" userId="5a166c0d-fc55-4e4d-8a88-6977aa8a270d" providerId="ADAL" clId="{AADC279C-B729-45E8-B7BD-D01A4685DD91}" dt="2023-09-21T15:29:24.212" v="29" actId="478"/>
          <ac:picMkLst>
            <pc:docMk/>
            <pc:sldMk cId="2695888960" sldId="833"/>
            <ac:picMk id="5" creationId="{89D60074-B6A3-3FD0-A97C-DF81E63C00D4}"/>
          </ac:picMkLst>
        </pc:picChg>
        <pc:picChg chg="add mod">
          <ac:chgData name="Jenny Toerien" userId="5a166c0d-fc55-4e4d-8a88-6977aa8a270d" providerId="ADAL" clId="{AADC279C-B729-45E8-B7BD-D01A4685DD91}" dt="2023-09-21T15:29:30.249" v="31" actId="1076"/>
          <ac:picMkLst>
            <pc:docMk/>
            <pc:sldMk cId="2695888960" sldId="833"/>
            <ac:picMk id="7" creationId="{89361953-337F-7C8A-8413-8D23EDC63FCC}"/>
          </ac:picMkLst>
        </pc:picChg>
        <pc:picChg chg="add del mod">
          <ac:chgData name="Jenny Toerien" userId="5a166c0d-fc55-4e4d-8a88-6977aa8a270d" providerId="ADAL" clId="{AADC279C-B729-45E8-B7BD-D01A4685DD91}" dt="2023-09-21T15:29:18.532" v="25" actId="478"/>
          <ac:picMkLst>
            <pc:docMk/>
            <pc:sldMk cId="2695888960" sldId="833"/>
            <ac:picMk id="9" creationId="{E35D85EE-F928-0036-CA44-4F838950762F}"/>
          </ac:picMkLst>
        </pc:picChg>
      </pc:sldChg>
      <pc:sldChg chg="delSp modSp add mod">
        <pc:chgData name="Jenny Toerien" userId="5a166c0d-fc55-4e4d-8a88-6977aa8a270d" providerId="ADAL" clId="{AADC279C-B729-45E8-B7BD-D01A4685DD91}" dt="2023-09-21T15:29:12.062" v="23" actId="14100"/>
        <pc:sldMkLst>
          <pc:docMk/>
          <pc:sldMk cId="345055576" sldId="834"/>
        </pc:sldMkLst>
        <pc:spChg chg="del">
          <ac:chgData name="Jenny Toerien" userId="5a166c0d-fc55-4e4d-8a88-6977aa8a270d" providerId="ADAL" clId="{AADC279C-B729-45E8-B7BD-D01A4685DD91}" dt="2023-09-21T15:28:59.612" v="20" actId="478"/>
          <ac:spMkLst>
            <pc:docMk/>
            <pc:sldMk cId="345055576" sldId="834"/>
            <ac:spMk id="2" creationId="{9C06DC1F-D16E-B331-7631-B6A7E01F908B}"/>
          </ac:spMkLst>
        </pc:spChg>
        <pc:picChg chg="mod">
          <ac:chgData name="Jenny Toerien" userId="5a166c0d-fc55-4e4d-8a88-6977aa8a270d" providerId="ADAL" clId="{AADC279C-B729-45E8-B7BD-D01A4685DD91}" dt="2023-09-21T15:29:12.062" v="23" actId="14100"/>
          <ac:picMkLst>
            <pc:docMk/>
            <pc:sldMk cId="345055576" sldId="834"/>
            <ac:picMk id="5" creationId="{89D60074-B6A3-3FD0-A97C-DF81E63C00D4}"/>
          </ac:picMkLst>
        </pc:picChg>
        <pc:picChg chg="del">
          <ac:chgData name="Jenny Toerien" userId="5a166c0d-fc55-4e4d-8a88-6977aa8a270d" providerId="ADAL" clId="{AADC279C-B729-45E8-B7BD-D01A4685DD91}" dt="2023-09-21T15:28:55.801" v="19" actId="478"/>
          <ac:picMkLst>
            <pc:docMk/>
            <pc:sldMk cId="345055576" sldId="834"/>
            <ac:picMk id="7" creationId="{89361953-337F-7C8A-8413-8D23EDC63FCC}"/>
          </ac:picMkLst>
        </pc:picChg>
        <pc:picChg chg="del">
          <ac:chgData name="Jenny Toerien" userId="5a166c0d-fc55-4e4d-8a88-6977aa8a270d" providerId="ADAL" clId="{AADC279C-B729-45E8-B7BD-D01A4685DD91}" dt="2023-09-21T15:28:54.841" v="18" actId="478"/>
          <ac:picMkLst>
            <pc:docMk/>
            <pc:sldMk cId="345055576" sldId="834"/>
            <ac:picMk id="9" creationId="{E35D85EE-F928-0036-CA44-4F838950762F}"/>
          </ac:picMkLst>
        </pc:picChg>
      </pc:sldChg>
      <pc:sldChg chg="addSp delSp modSp add mod">
        <pc:chgData name="Jenny Toerien" userId="5a166c0d-fc55-4e4d-8a88-6977aa8a270d" providerId="ADAL" clId="{AADC279C-B729-45E8-B7BD-D01A4685DD91}" dt="2023-09-21T15:28:49.792" v="17" actId="1076"/>
        <pc:sldMkLst>
          <pc:docMk/>
          <pc:sldMk cId="3333609015" sldId="835"/>
        </pc:sldMkLst>
        <pc:spChg chg="del">
          <ac:chgData name="Jenny Toerien" userId="5a166c0d-fc55-4e4d-8a88-6977aa8a270d" providerId="ADAL" clId="{AADC279C-B729-45E8-B7BD-D01A4685DD91}" dt="2023-09-21T15:28:35.132" v="14" actId="478"/>
          <ac:spMkLst>
            <pc:docMk/>
            <pc:sldMk cId="3333609015" sldId="835"/>
            <ac:spMk id="2" creationId="{9C06DC1F-D16E-B331-7631-B6A7E01F908B}"/>
          </ac:spMkLst>
        </pc:spChg>
        <pc:spChg chg="add del mod">
          <ac:chgData name="Jenny Toerien" userId="5a166c0d-fc55-4e4d-8a88-6977aa8a270d" providerId="ADAL" clId="{AADC279C-B729-45E8-B7BD-D01A4685DD91}" dt="2023-09-21T15:28:37.522" v="15" actId="478"/>
          <ac:spMkLst>
            <pc:docMk/>
            <pc:sldMk cId="3333609015" sldId="835"/>
            <ac:spMk id="4" creationId="{7E797CD6-A936-40AE-4599-A03D4394A5F2}"/>
          </ac:spMkLst>
        </pc:spChg>
        <pc:picChg chg="del">
          <ac:chgData name="Jenny Toerien" userId="5a166c0d-fc55-4e4d-8a88-6977aa8a270d" providerId="ADAL" clId="{AADC279C-B729-45E8-B7BD-D01A4685DD91}" dt="2023-09-21T15:28:14.468" v="7" actId="478"/>
          <ac:picMkLst>
            <pc:docMk/>
            <pc:sldMk cId="3333609015" sldId="835"/>
            <ac:picMk id="5" creationId="{89D60074-B6A3-3FD0-A97C-DF81E63C00D4}"/>
          </ac:picMkLst>
        </pc:picChg>
        <pc:picChg chg="del">
          <ac:chgData name="Jenny Toerien" userId="5a166c0d-fc55-4e4d-8a88-6977aa8a270d" providerId="ADAL" clId="{AADC279C-B729-45E8-B7BD-D01A4685DD91}" dt="2023-09-21T15:28:08.671" v="5" actId="478"/>
          <ac:picMkLst>
            <pc:docMk/>
            <pc:sldMk cId="3333609015" sldId="835"/>
            <ac:picMk id="7" creationId="{89361953-337F-7C8A-8413-8D23EDC63FCC}"/>
          </ac:picMkLst>
        </pc:picChg>
        <pc:picChg chg="add del mod">
          <ac:chgData name="Jenny Toerien" userId="5a166c0d-fc55-4e4d-8a88-6977aa8a270d" providerId="ADAL" clId="{AADC279C-B729-45E8-B7BD-D01A4685DD91}" dt="2023-09-21T15:28:49.792" v="17" actId="1076"/>
          <ac:picMkLst>
            <pc:docMk/>
            <pc:sldMk cId="3333609015" sldId="835"/>
            <ac:picMk id="9" creationId="{E35D85EE-F928-0036-CA44-4F838950762F}"/>
          </ac:picMkLst>
        </pc:picChg>
      </pc:sldChg>
    </pc:docChg>
  </pc:docChgLst>
  <pc:docChgLst>
    <pc:chgData name="Darryl Toerien" userId="439c5223-69ea-48cc-92a0-03e28903f432" providerId="ADAL" clId="{1A820C58-7D48-417B-AAF7-DA6848719384}"/>
    <pc:docChg chg="custSel delSld modSld sldOrd modSection">
      <pc:chgData name="Darryl Toerien" userId="439c5223-69ea-48cc-92a0-03e28903f432" providerId="ADAL" clId="{1A820C58-7D48-417B-AAF7-DA6848719384}" dt="2023-09-07T07:17:17.774" v="788" actId="1076"/>
      <pc:docMkLst>
        <pc:docMk/>
      </pc:docMkLst>
      <pc:sldChg chg="modSp mod">
        <pc:chgData name="Darryl Toerien" userId="439c5223-69ea-48cc-92a0-03e28903f432" providerId="ADAL" clId="{1A820C58-7D48-417B-AAF7-DA6848719384}" dt="2023-09-07T07:17:17.774" v="788" actId="1076"/>
        <pc:sldMkLst>
          <pc:docMk/>
          <pc:sldMk cId="4114177998" sldId="259"/>
        </pc:sldMkLst>
        <pc:picChg chg="mod">
          <ac:chgData name="Darryl Toerien" userId="439c5223-69ea-48cc-92a0-03e28903f432" providerId="ADAL" clId="{1A820C58-7D48-417B-AAF7-DA6848719384}" dt="2023-09-07T07:17:17.774" v="788" actId="1076"/>
          <ac:picMkLst>
            <pc:docMk/>
            <pc:sldMk cId="4114177998" sldId="259"/>
            <ac:picMk id="7" creationId="{F6C54FC1-A1E3-1333-A8B5-A0D9FC0F7EE0}"/>
          </ac:picMkLst>
        </pc:picChg>
        <pc:picChg chg="mod">
          <ac:chgData name="Darryl Toerien" userId="439c5223-69ea-48cc-92a0-03e28903f432" providerId="ADAL" clId="{1A820C58-7D48-417B-AAF7-DA6848719384}" dt="2023-09-07T07:17:12.741" v="787" actId="1076"/>
          <ac:picMkLst>
            <pc:docMk/>
            <pc:sldMk cId="4114177998" sldId="259"/>
            <ac:picMk id="8" creationId="{7B58DB4A-6D0A-C645-BBBA-D996DD68B466}"/>
          </ac:picMkLst>
        </pc:picChg>
      </pc:sldChg>
      <pc:sldChg chg="modSp mod modNotesTx">
        <pc:chgData name="Darryl Toerien" userId="439c5223-69ea-48cc-92a0-03e28903f432" providerId="ADAL" clId="{1A820C58-7D48-417B-AAF7-DA6848719384}" dt="2023-09-05T06:58:36.693" v="732" actId="20577"/>
        <pc:sldMkLst>
          <pc:docMk/>
          <pc:sldMk cId="4000606837" sldId="518"/>
        </pc:sldMkLst>
        <pc:spChg chg="mod">
          <ac:chgData name="Darryl Toerien" userId="439c5223-69ea-48cc-92a0-03e28903f432" providerId="ADAL" clId="{1A820C58-7D48-417B-AAF7-DA6848719384}" dt="2023-09-04T13:27:04.338" v="35" actId="313"/>
          <ac:spMkLst>
            <pc:docMk/>
            <pc:sldMk cId="4000606837" sldId="518"/>
            <ac:spMk id="2" creationId="{A14EF66A-6B20-4B48-9EA7-A16AF52BA20C}"/>
          </ac:spMkLst>
        </pc:spChg>
      </pc:sldChg>
      <pc:sldChg chg="modSp mod">
        <pc:chgData name="Darryl Toerien" userId="439c5223-69ea-48cc-92a0-03e28903f432" providerId="ADAL" clId="{1A820C58-7D48-417B-AAF7-DA6848719384}" dt="2023-09-04T13:26:30.692" v="31" actId="1038"/>
        <pc:sldMkLst>
          <pc:docMk/>
          <pc:sldMk cId="19971887" sldId="775"/>
        </pc:sldMkLst>
        <pc:spChg chg="mod">
          <ac:chgData name="Darryl Toerien" userId="439c5223-69ea-48cc-92a0-03e28903f432" providerId="ADAL" clId="{1A820C58-7D48-417B-AAF7-DA6848719384}" dt="2023-09-04T13:23:51.741" v="3" actId="1076"/>
          <ac:spMkLst>
            <pc:docMk/>
            <pc:sldMk cId="19971887" sldId="775"/>
            <ac:spMk id="10" creationId="{3BFC4E4B-6D85-B0E8-7825-F01ACBEC3A1B}"/>
          </ac:spMkLst>
        </pc:spChg>
        <pc:spChg chg="mod">
          <ac:chgData name="Darryl Toerien" userId="439c5223-69ea-48cc-92a0-03e28903f432" providerId="ADAL" clId="{1A820C58-7D48-417B-AAF7-DA6848719384}" dt="2023-09-04T13:26:30.692" v="31" actId="1038"/>
          <ac:spMkLst>
            <pc:docMk/>
            <pc:sldMk cId="19971887" sldId="775"/>
            <ac:spMk id="14" creationId="{B1B0EA50-64EE-8394-0D9E-203B7A83231D}"/>
          </ac:spMkLst>
        </pc:spChg>
        <pc:spChg chg="mod">
          <ac:chgData name="Darryl Toerien" userId="439c5223-69ea-48cc-92a0-03e28903f432" providerId="ADAL" clId="{1A820C58-7D48-417B-AAF7-DA6848719384}" dt="2023-09-04T13:26:30.692" v="31" actId="1038"/>
          <ac:spMkLst>
            <pc:docMk/>
            <pc:sldMk cId="19971887" sldId="775"/>
            <ac:spMk id="15" creationId="{1EA8AA5F-C5A7-C7AA-1EA3-C14FE212FBA0}"/>
          </ac:spMkLst>
        </pc:spChg>
        <pc:picChg chg="mod">
          <ac:chgData name="Darryl Toerien" userId="439c5223-69ea-48cc-92a0-03e28903f432" providerId="ADAL" clId="{1A820C58-7D48-417B-AAF7-DA6848719384}" dt="2023-09-04T13:26:30.692" v="31" actId="1038"/>
          <ac:picMkLst>
            <pc:docMk/>
            <pc:sldMk cId="19971887" sldId="775"/>
            <ac:picMk id="13" creationId="{50C5243D-3215-681C-5862-4136984F73C3}"/>
          </ac:picMkLst>
        </pc:picChg>
      </pc:sldChg>
      <pc:sldChg chg="modSp mod ord modNotesTx">
        <pc:chgData name="Darryl Toerien" userId="439c5223-69ea-48cc-92a0-03e28903f432" providerId="ADAL" clId="{1A820C58-7D48-417B-AAF7-DA6848719384}" dt="2023-09-05T06:58:28.472" v="730" actId="313"/>
        <pc:sldMkLst>
          <pc:docMk/>
          <pc:sldMk cId="2891545967" sldId="779"/>
        </pc:sldMkLst>
        <pc:spChg chg="mod">
          <ac:chgData name="Darryl Toerien" userId="439c5223-69ea-48cc-92a0-03e28903f432" providerId="ADAL" clId="{1A820C58-7D48-417B-AAF7-DA6848719384}" dt="2023-09-05T06:35:38.622" v="458" actId="20577"/>
          <ac:spMkLst>
            <pc:docMk/>
            <pc:sldMk cId="2891545967" sldId="779"/>
            <ac:spMk id="2" creationId="{00000000-0000-0000-0000-000000000000}"/>
          </ac:spMkLst>
        </pc:spChg>
      </pc:sldChg>
      <pc:sldChg chg="modNotesTx">
        <pc:chgData name="Darryl Toerien" userId="439c5223-69ea-48cc-92a0-03e28903f432" providerId="ADAL" clId="{1A820C58-7D48-417B-AAF7-DA6848719384}" dt="2023-09-05T06:48:26.533" v="622" actId="20577"/>
        <pc:sldMkLst>
          <pc:docMk/>
          <pc:sldMk cId="1751316345" sldId="787"/>
        </pc:sldMkLst>
      </pc:sldChg>
      <pc:sldChg chg="modSp mod">
        <pc:chgData name="Darryl Toerien" userId="439c5223-69ea-48cc-92a0-03e28903f432" providerId="ADAL" clId="{1A820C58-7D48-417B-AAF7-DA6848719384}" dt="2023-09-04T14:11:05.279" v="439" actId="20577"/>
        <pc:sldMkLst>
          <pc:docMk/>
          <pc:sldMk cId="1380226208" sldId="799"/>
        </pc:sldMkLst>
        <pc:spChg chg="mod">
          <ac:chgData name="Darryl Toerien" userId="439c5223-69ea-48cc-92a0-03e28903f432" providerId="ADAL" clId="{1A820C58-7D48-417B-AAF7-DA6848719384}" dt="2023-09-04T14:11:05.279" v="439" actId="20577"/>
          <ac:spMkLst>
            <pc:docMk/>
            <pc:sldMk cId="1380226208" sldId="799"/>
            <ac:spMk id="2" creationId="{EB45D2EA-2658-405C-BA0F-5E3AE46118DC}"/>
          </ac:spMkLst>
        </pc:spChg>
        <pc:spChg chg="mod">
          <ac:chgData name="Darryl Toerien" userId="439c5223-69ea-48cc-92a0-03e28903f432" providerId="ADAL" clId="{1A820C58-7D48-417B-AAF7-DA6848719384}" dt="2023-09-04T13:18:06.514" v="0" actId="207"/>
          <ac:spMkLst>
            <pc:docMk/>
            <pc:sldMk cId="1380226208" sldId="799"/>
            <ac:spMk id="12" creationId="{9ABF456C-D5BC-4B05-A7A2-7561B19C90B6}"/>
          </ac:spMkLst>
        </pc:spChg>
      </pc:sldChg>
      <pc:sldChg chg="modSp mod modNotesTx">
        <pc:chgData name="Darryl Toerien" userId="439c5223-69ea-48cc-92a0-03e28903f432" providerId="ADAL" clId="{1A820C58-7D48-417B-AAF7-DA6848719384}" dt="2023-09-05T06:47:57.093" v="566" actId="20577"/>
        <pc:sldMkLst>
          <pc:docMk/>
          <pc:sldMk cId="331199686" sldId="800"/>
        </pc:sldMkLst>
        <pc:spChg chg="mod">
          <ac:chgData name="Darryl Toerien" userId="439c5223-69ea-48cc-92a0-03e28903f432" providerId="ADAL" clId="{1A820C58-7D48-417B-AAF7-DA6848719384}" dt="2023-09-04T13:23:16.410" v="1" actId="207"/>
          <ac:spMkLst>
            <pc:docMk/>
            <pc:sldMk cId="331199686" sldId="800"/>
            <ac:spMk id="2" creationId="{EB45D2EA-2658-405C-BA0F-5E3AE46118DC}"/>
          </ac:spMkLst>
        </pc:spChg>
        <pc:spChg chg="mod">
          <ac:chgData name="Darryl Toerien" userId="439c5223-69ea-48cc-92a0-03e28903f432" providerId="ADAL" clId="{1A820C58-7D48-417B-AAF7-DA6848719384}" dt="2023-09-04T13:23:21.589" v="2" actId="207"/>
          <ac:spMkLst>
            <pc:docMk/>
            <pc:sldMk cId="331199686" sldId="800"/>
            <ac:spMk id="12" creationId="{9ABF456C-D5BC-4B05-A7A2-7561B19C90B6}"/>
          </ac:spMkLst>
        </pc:spChg>
      </pc:sldChg>
      <pc:sldChg chg="modSp mod modAnim">
        <pc:chgData name="Darryl Toerien" userId="439c5223-69ea-48cc-92a0-03e28903f432" providerId="ADAL" clId="{1A820C58-7D48-417B-AAF7-DA6848719384}" dt="2023-09-05T06:53:32.680" v="642"/>
        <pc:sldMkLst>
          <pc:docMk/>
          <pc:sldMk cId="3861669817" sldId="801"/>
        </pc:sldMkLst>
        <pc:spChg chg="mod">
          <ac:chgData name="Darryl Toerien" userId="439c5223-69ea-48cc-92a0-03e28903f432" providerId="ADAL" clId="{1A820C58-7D48-417B-AAF7-DA6848719384}" dt="2023-09-04T14:12:06.627" v="441" actId="207"/>
          <ac:spMkLst>
            <pc:docMk/>
            <pc:sldMk cId="3861669817" sldId="801"/>
            <ac:spMk id="10" creationId="{3BFC4E4B-6D85-B0E8-7825-F01ACBEC3A1B}"/>
          </ac:spMkLst>
        </pc:spChg>
        <pc:picChg chg="mod">
          <ac:chgData name="Darryl Toerien" userId="439c5223-69ea-48cc-92a0-03e28903f432" providerId="ADAL" clId="{1A820C58-7D48-417B-AAF7-DA6848719384}" dt="2023-09-04T13:32:32.283" v="111" actId="1076"/>
          <ac:picMkLst>
            <pc:docMk/>
            <pc:sldMk cId="3861669817" sldId="801"/>
            <ac:picMk id="8" creationId="{D753369B-DB89-D069-0D7C-87EF8329F851}"/>
          </ac:picMkLst>
        </pc:picChg>
      </pc:sldChg>
      <pc:sldChg chg="ord modNotesTx">
        <pc:chgData name="Darryl Toerien" userId="439c5223-69ea-48cc-92a0-03e28903f432" providerId="ADAL" clId="{1A820C58-7D48-417B-AAF7-DA6848719384}" dt="2023-09-05T06:59:17.343" v="785" actId="20577"/>
        <pc:sldMkLst>
          <pc:docMk/>
          <pc:sldMk cId="3258170349" sldId="802"/>
        </pc:sldMkLst>
      </pc:sldChg>
      <pc:sldChg chg="modSp mod">
        <pc:chgData name="Darryl Toerien" userId="439c5223-69ea-48cc-92a0-03e28903f432" providerId="ADAL" clId="{1A820C58-7D48-417B-AAF7-DA6848719384}" dt="2023-09-04T14:16:06.522" v="442" actId="14826"/>
        <pc:sldMkLst>
          <pc:docMk/>
          <pc:sldMk cId="157299062" sldId="803"/>
        </pc:sldMkLst>
        <pc:spChg chg="mod">
          <ac:chgData name="Darryl Toerien" userId="439c5223-69ea-48cc-92a0-03e28903f432" providerId="ADAL" clId="{1A820C58-7D48-417B-AAF7-DA6848719384}" dt="2023-09-04T13:33:52.572" v="140" actId="20577"/>
          <ac:spMkLst>
            <pc:docMk/>
            <pc:sldMk cId="157299062" sldId="803"/>
            <ac:spMk id="2" creationId="{3565B33C-D7B7-4CAA-8164-CD8EF837BB6A}"/>
          </ac:spMkLst>
        </pc:spChg>
        <pc:picChg chg="mod">
          <ac:chgData name="Darryl Toerien" userId="439c5223-69ea-48cc-92a0-03e28903f432" providerId="ADAL" clId="{1A820C58-7D48-417B-AAF7-DA6848719384}" dt="2023-09-04T14:00:42.309" v="370" actId="1038"/>
          <ac:picMkLst>
            <pc:docMk/>
            <pc:sldMk cId="157299062" sldId="803"/>
            <ac:picMk id="4" creationId="{AB976D2C-1DC4-60F1-EED4-9072ACF1D416}"/>
          </ac:picMkLst>
        </pc:picChg>
        <pc:picChg chg="mod">
          <ac:chgData name="Darryl Toerien" userId="439c5223-69ea-48cc-92a0-03e28903f432" providerId="ADAL" clId="{1A820C58-7D48-417B-AAF7-DA6848719384}" dt="2023-09-04T14:16:06.522" v="442" actId="14826"/>
          <ac:picMkLst>
            <pc:docMk/>
            <pc:sldMk cId="157299062" sldId="803"/>
            <ac:picMk id="11" creationId="{BF7EF82A-EB86-A35C-AC39-3F08D51813D8}"/>
          </ac:picMkLst>
        </pc:picChg>
      </pc:sldChg>
      <pc:sldChg chg="modSp del mod">
        <pc:chgData name="Darryl Toerien" userId="439c5223-69ea-48cc-92a0-03e28903f432" providerId="ADAL" clId="{1A820C58-7D48-417B-AAF7-DA6848719384}" dt="2023-09-05T06:38:48.664" v="459" actId="47"/>
        <pc:sldMkLst>
          <pc:docMk/>
          <pc:sldMk cId="3228607776" sldId="804"/>
        </pc:sldMkLst>
        <pc:spChg chg="mod">
          <ac:chgData name="Darryl Toerien" userId="439c5223-69ea-48cc-92a0-03e28903f432" providerId="ADAL" clId="{1A820C58-7D48-417B-AAF7-DA6848719384}" dt="2023-09-04T14:08:25.270" v="419" actId="20577"/>
          <ac:spMkLst>
            <pc:docMk/>
            <pc:sldMk cId="3228607776" sldId="804"/>
            <ac:spMk id="4" creationId="{E782C92D-705D-9C26-8CD1-F55830EA23BA}"/>
          </ac:spMkLst>
        </pc:spChg>
      </pc:sldChg>
      <pc:sldChg chg="modSp mod">
        <pc:chgData name="Darryl Toerien" userId="439c5223-69ea-48cc-92a0-03e28903f432" providerId="ADAL" clId="{1A820C58-7D48-417B-AAF7-DA6848719384}" dt="2023-09-04T13:36:51.713" v="258" actId="20577"/>
        <pc:sldMkLst>
          <pc:docMk/>
          <pc:sldMk cId="4018206527" sldId="805"/>
        </pc:sldMkLst>
        <pc:spChg chg="mod">
          <ac:chgData name="Darryl Toerien" userId="439c5223-69ea-48cc-92a0-03e28903f432" providerId="ADAL" clId="{1A820C58-7D48-417B-AAF7-DA6848719384}" dt="2023-09-04T13:36:51.713" v="258" actId="20577"/>
          <ac:spMkLst>
            <pc:docMk/>
            <pc:sldMk cId="4018206527" sldId="805"/>
            <ac:spMk id="2" creationId="{3565B33C-D7B7-4CAA-8164-CD8EF837BB6A}"/>
          </ac:spMkLst>
        </pc:spChg>
        <pc:picChg chg="mod">
          <ac:chgData name="Darryl Toerien" userId="439c5223-69ea-48cc-92a0-03e28903f432" providerId="ADAL" clId="{1A820C58-7D48-417B-AAF7-DA6848719384}" dt="2023-09-04T13:36:09.289" v="227" actId="1076"/>
          <ac:picMkLst>
            <pc:docMk/>
            <pc:sldMk cId="4018206527" sldId="805"/>
            <ac:picMk id="4" creationId="{16F0EE27-7907-D32E-CCBC-FE2F7CA46111}"/>
          </ac:picMkLst>
        </pc:picChg>
        <pc:picChg chg="mod">
          <ac:chgData name="Darryl Toerien" userId="439c5223-69ea-48cc-92a0-03e28903f432" providerId="ADAL" clId="{1A820C58-7D48-417B-AAF7-DA6848719384}" dt="2023-09-04T13:35:18.377" v="151" actId="1076"/>
          <ac:picMkLst>
            <pc:docMk/>
            <pc:sldMk cId="4018206527" sldId="805"/>
            <ac:picMk id="11" creationId="{BF7EF82A-EB86-A35C-AC39-3F08D51813D8}"/>
          </ac:picMkLst>
        </pc:picChg>
      </pc:sldChg>
      <pc:sldChg chg="modSp mod">
        <pc:chgData name="Darryl Toerien" userId="439c5223-69ea-48cc-92a0-03e28903f432" providerId="ADAL" clId="{1A820C58-7D48-417B-AAF7-DA6848719384}" dt="2023-09-04T13:59:51.489" v="359" actId="20577"/>
        <pc:sldMkLst>
          <pc:docMk/>
          <pc:sldMk cId="283510083" sldId="806"/>
        </pc:sldMkLst>
        <pc:spChg chg="mod">
          <ac:chgData name="Darryl Toerien" userId="439c5223-69ea-48cc-92a0-03e28903f432" providerId="ADAL" clId="{1A820C58-7D48-417B-AAF7-DA6848719384}" dt="2023-09-04T13:59:51.489" v="359" actId="20577"/>
          <ac:spMkLst>
            <pc:docMk/>
            <pc:sldMk cId="283510083" sldId="806"/>
            <ac:spMk id="2" creationId="{3565B33C-D7B7-4CAA-8164-CD8EF837BB6A}"/>
          </ac:spMkLst>
        </pc:spChg>
        <pc:picChg chg="mod">
          <ac:chgData name="Darryl Toerien" userId="439c5223-69ea-48cc-92a0-03e28903f432" providerId="ADAL" clId="{1A820C58-7D48-417B-AAF7-DA6848719384}" dt="2023-09-04T13:37:41.224" v="285" actId="1076"/>
          <ac:picMkLst>
            <pc:docMk/>
            <pc:sldMk cId="283510083" sldId="806"/>
            <ac:picMk id="6" creationId="{A4232DEF-D8A7-4A2D-BE64-EA490D9176F5}"/>
          </ac:picMkLst>
        </pc:picChg>
        <pc:picChg chg="mod">
          <ac:chgData name="Darryl Toerien" userId="439c5223-69ea-48cc-92a0-03e28903f432" providerId="ADAL" clId="{1A820C58-7D48-417B-AAF7-DA6848719384}" dt="2023-09-04T13:59:25.727" v="358" actId="1035"/>
          <ac:picMkLst>
            <pc:docMk/>
            <pc:sldMk cId="283510083" sldId="806"/>
            <ac:picMk id="11" creationId="{BF7EF82A-EB86-A35C-AC39-3F08D51813D8}"/>
          </ac:picMkLst>
        </pc:picChg>
      </pc:sldChg>
      <pc:sldChg chg="modSp mod">
        <pc:chgData name="Darryl Toerien" userId="439c5223-69ea-48cc-92a0-03e28903f432" providerId="ADAL" clId="{1A820C58-7D48-417B-AAF7-DA6848719384}" dt="2023-09-04T13:39:00.799" v="322" actId="20577"/>
        <pc:sldMkLst>
          <pc:docMk/>
          <pc:sldMk cId="456339214" sldId="807"/>
        </pc:sldMkLst>
        <pc:spChg chg="mod">
          <ac:chgData name="Darryl Toerien" userId="439c5223-69ea-48cc-92a0-03e28903f432" providerId="ADAL" clId="{1A820C58-7D48-417B-AAF7-DA6848719384}" dt="2023-09-04T13:39:00.799" v="322" actId="20577"/>
          <ac:spMkLst>
            <pc:docMk/>
            <pc:sldMk cId="456339214" sldId="807"/>
            <ac:spMk id="2" creationId="{3565B33C-D7B7-4CAA-8164-CD8EF837BB6A}"/>
          </ac:spMkLst>
        </pc:spChg>
        <pc:picChg chg="mod">
          <ac:chgData name="Darryl Toerien" userId="439c5223-69ea-48cc-92a0-03e28903f432" providerId="ADAL" clId="{1A820C58-7D48-417B-AAF7-DA6848719384}" dt="2023-09-04T13:38:34.133" v="290" actId="1076"/>
          <ac:picMkLst>
            <pc:docMk/>
            <pc:sldMk cId="456339214" sldId="807"/>
            <ac:picMk id="4" creationId="{F56F3266-DD69-62B6-5E75-142B16CCAB32}"/>
          </ac:picMkLst>
        </pc:picChg>
        <pc:picChg chg="mod">
          <ac:chgData name="Darryl Toerien" userId="439c5223-69ea-48cc-92a0-03e28903f432" providerId="ADAL" clId="{1A820C58-7D48-417B-AAF7-DA6848719384}" dt="2023-09-04T13:38:47.819" v="297" actId="1038"/>
          <ac:picMkLst>
            <pc:docMk/>
            <pc:sldMk cId="456339214" sldId="807"/>
            <ac:picMk id="11" creationId="{BF7EF82A-EB86-A35C-AC39-3F08D51813D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53226" cy="499092"/>
          </a:xfrm>
          <a:prstGeom prst="rect">
            <a:avLst/>
          </a:prstGeom>
        </p:spPr>
        <p:txBody>
          <a:bodyPr vert="horz" lIns="91632" tIns="45816" rIns="91632" bIns="45816" rtlCol="0"/>
          <a:lstStyle>
            <a:lvl1pPr algn="l">
              <a:defRPr sz="1200"/>
            </a:lvl1pPr>
          </a:lstStyle>
          <a:p>
            <a:endParaRPr lang="en-GB"/>
          </a:p>
        </p:txBody>
      </p:sp>
      <p:sp>
        <p:nvSpPr>
          <p:cNvPr id="3" name="Date Placeholder 2"/>
          <p:cNvSpPr>
            <a:spLocks noGrp="1"/>
          </p:cNvSpPr>
          <p:nvPr>
            <p:ph type="dt" idx="1"/>
          </p:nvPr>
        </p:nvSpPr>
        <p:spPr>
          <a:xfrm>
            <a:off x="3860336" y="0"/>
            <a:ext cx="2953226" cy="499092"/>
          </a:xfrm>
          <a:prstGeom prst="rect">
            <a:avLst/>
          </a:prstGeom>
        </p:spPr>
        <p:txBody>
          <a:bodyPr vert="horz" lIns="91632" tIns="45816" rIns="91632" bIns="45816" rtlCol="0"/>
          <a:lstStyle>
            <a:lvl1pPr algn="r">
              <a:defRPr sz="1200"/>
            </a:lvl1pPr>
          </a:lstStyle>
          <a:p>
            <a:fld id="{5996718C-A1D8-4550-8AE3-299613AF9E48}" type="datetimeFigureOut">
              <a:rPr lang="en-GB" smtClean="0"/>
              <a:t>21/09/2023</a:t>
            </a:fld>
            <a:endParaRPr lang="en-GB"/>
          </a:p>
        </p:txBody>
      </p:sp>
      <p:sp>
        <p:nvSpPr>
          <p:cNvPr id="4" name="Slide Image Placeholder 3"/>
          <p:cNvSpPr>
            <a:spLocks noGrp="1" noRot="1" noChangeAspect="1"/>
          </p:cNvSpPr>
          <p:nvPr>
            <p:ph type="sldImg" idx="2"/>
          </p:nvPr>
        </p:nvSpPr>
        <p:spPr>
          <a:xfrm>
            <a:off x="422275" y="1243013"/>
            <a:ext cx="5970588" cy="3357562"/>
          </a:xfrm>
          <a:prstGeom prst="rect">
            <a:avLst/>
          </a:prstGeom>
          <a:noFill/>
          <a:ln w="12700">
            <a:solidFill>
              <a:prstClr val="black"/>
            </a:solidFill>
          </a:ln>
        </p:spPr>
        <p:txBody>
          <a:bodyPr vert="horz" lIns="91632" tIns="45816" rIns="91632" bIns="45816" rtlCol="0" anchor="ctr"/>
          <a:lstStyle/>
          <a:p>
            <a:endParaRPr lang="en-GB"/>
          </a:p>
        </p:txBody>
      </p:sp>
      <p:sp>
        <p:nvSpPr>
          <p:cNvPr id="5" name="Notes Placeholder 4"/>
          <p:cNvSpPr>
            <a:spLocks noGrp="1"/>
          </p:cNvSpPr>
          <p:nvPr>
            <p:ph type="body" sz="quarter" idx="3"/>
          </p:nvPr>
        </p:nvSpPr>
        <p:spPr>
          <a:xfrm>
            <a:off x="681514" y="4787126"/>
            <a:ext cx="5452110" cy="3916740"/>
          </a:xfrm>
          <a:prstGeom prst="rect">
            <a:avLst/>
          </a:prstGeom>
        </p:spPr>
        <p:txBody>
          <a:bodyPr vert="horz" lIns="91632" tIns="45816" rIns="91632" bIns="4581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48185"/>
            <a:ext cx="2953226" cy="499091"/>
          </a:xfrm>
          <a:prstGeom prst="rect">
            <a:avLst/>
          </a:prstGeom>
        </p:spPr>
        <p:txBody>
          <a:bodyPr vert="horz" lIns="91632" tIns="45816" rIns="91632" bIns="45816" rtlCol="0" anchor="b"/>
          <a:lstStyle>
            <a:lvl1pPr algn="l">
              <a:defRPr sz="1200"/>
            </a:lvl1pPr>
          </a:lstStyle>
          <a:p>
            <a:endParaRPr lang="en-GB"/>
          </a:p>
        </p:txBody>
      </p:sp>
      <p:sp>
        <p:nvSpPr>
          <p:cNvPr id="7" name="Slide Number Placeholder 6"/>
          <p:cNvSpPr>
            <a:spLocks noGrp="1"/>
          </p:cNvSpPr>
          <p:nvPr>
            <p:ph type="sldNum" sz="quarter" idx="5"/>
          </p:nvPr>
        </p:nvSpPr>
        <p:spPr>
          <a:xfrm>
            <a:off x="3860336" y="9448185"/>
            <a:ext cx="2953226" cy="499091"/>
          </a:xfrm>
          <a:prstGeom prst="rect">
            <a:avLst/>
          </a:prstGeom>
        </p:spPr>
        <p:txBody>
          <a:bodyPr vert="horz" lIns="91632" tIns="45816" rIns="91632" bIns="45816" rtlCol="0" anchor="b"/>
          <a:lstStyle>
            <a:lvl1pPr algn="r">
              <a:defRPr sz="1200"/>
            </a:lvl1pPr>
          </a:lstStyle>
          <a:p>
            <a:fld id="{EED85C98-1F69-48FE-9C11-EFF7DB6E8C8F}" type="slidenum">
              <a:rPr lang="en-GB" smtClean="0"/>
              <a:t>‹#›</a:t>
            </a:fld>
            <a:endParaRPr lang="en-GB"/>
          </a:p>
        </p:txBody>
      </p:sp>
    </p:spTree>
    <p:extLst>
      <p:ext uri="{BB962C8B-B14F-4D97-AF65-F5344CB8AC3E}">
        <p14:creationId xmlns:p14="http://schemas.microsoft.com/office/powerpoint/2010/main" val="3861934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ixabay.com/users/thedigitalartist-202249/?utm_source=link-attribution&amp;utm_medium=referral&amp;utm_campaign=image&amp;utm_content=2360038"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2360038"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E85051"/>
                </a:solidFill>
              </a:rPr>
              <a:t>“The curriculum is</a:t>
            </a:r>
            <a:r>
              <a:rPr lang="en-GB" dirty="0"/>
              <a:t> not just a body of knowledge; it’s </a:t>
            </a:r>
            <a:r>
              <a:rPr lang="en-GB" dirty="0">
                <a:solidFill>
                  <a:srgbClr val="E85051"/>
                </a:solidFill>
              </a:rPr>
              <a:t>a group of communities we must encourage our students to join.”</a:t>
            </a:r>
          </a:p>
          <a:p>
            <a:endParaRPr lang="en-GB" dirty="0">
              <a:solidFill>
                <a:srgbClr val="E8505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Young, M. (2022, September 21). What we’ve got wrong about knowledge &amp; curriculum. (G. </a:t>
            </a:r>
            <a:r>
              <a:rPr lang="en-GB" sz="1200" dirty="0" err="1"/>
              <a:t>Duoblys</a:t>
            </a:r>
            <a:r>
              <a:rPr lang="en-GB" sz="1200" dirty="0"/>
              <a:t>, Interviewer) </a:t>
            </a:r>
            <a:r>
              <a:rPr lang="en-GB" sz="1200" i="1" dirty="0" err="1"/>
              <a:t>Tes</a:t>
            </a:r>
            <a:r>
              <a:rPr lang="en-GB" sz="1200" i="1" dirty="0"/>
              <a:t> Magazine</a:t>
            </a:r>
            <a:r>
              <a:rPr lang="en-GB" sz="1200" dirty="0"/>
              <a:t>.</a:t>
            </a:r>
            <a:endParaRPr lang="en-GB" dirty="0"/>
          </a:p>
        </p:txBody>
      </p:sp>
      <p:sp>
        <p:nvSpPr>
          <p:cNvPr id="4" name="Slide Number Placeholder 3"/>
          <p:cNvSpPr>
            <a:spLocks noGrp="1"/>
          </p:cNvSpPr>
          <p:nvPr>
            <p:ph type="sldNum" sz="quarter" idx="5"/>
          </p:nvPr>
        </p:nvSpPr>
        <p:spPr/>
        <p:txBody>
          <a:bodyPr/>
          <a:lstStyle/>
          <a:p>
            <a:fld id="{EED85C98-1F69-48FE-9C11-EFF7DB6E8C8F}" type="slidenum">
              <a:rPr lang="en-GB" smtClean="0"/>
              <a:t>1</a:t>
            </a:fld>
            <a:endParaRPr lang="en-GB"/>
          </a:p>
        </p:txBody>
      </p:sp>
    </p:spTree>
    <p:extLst>
      <p:ext uri="{BB962C8B-B14F-4D97-AF65-F5344CB8AC3E}">
        <p14:creationId xmlns:p14="http://schemas.microsoft.com/office/powerpoint/2010/main" val="784109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Our children desperately need credible/ practicable hope for the future.</a:t>
            </a:r>
          </a:p>
        </p:txBody>
      </p:sp>
      <p:sp>
        <p:nvSpPr>
          <p:cNvPr id="4" name="Slide Number Placeholder 3"/>
          <p:cNvSpPr>
            <a:spLocks noGrp="1"/>
          </p:cNvSpPr>
          <p:nvPr>
            <p:ph type="sldNum" sz="quarter" idx="5"/>
          </p:nvPr>
        </p:nvSpPr>
        <p:spPr/>
        <p:txBody>
          <a:bodyPr/>
          <a:lstStyle/>
          <a:p>
            <a:fld id="{EED85C98-1F69-48FE-9C11-EFF7DB6E8C8F}" type="slidenum">
              <a:rPr lang="en-GB" smtClean="0"/>
              <a:t>10</a:t>
            </a:fld>
            <a:endParaRPr lang="en-GB"/>
          </a:p>
        </p:txBody>
      </p:sp>
    </p:spTree>
    <p:extLst>
      <p:ext uri="{BB962C8B-B14F-4D97-AF65-F5344CB8AC3E}">
        <p14:creationId xmlns:p14="http://schemas.microsoft.com/office/powerpoint/2010/main" val="2401127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Our definition of inquiry, a sound instructional model of the inquiry process, and underlying framework of PK-12 inquiry skills address the first three debilitating tendencies that rob inquiry of its educational potency.</a:t>
            </a:r>
          </a:p>
        </p:txBody>
      </p:sp>
      <p:sp>
        <p:nvSpPr>
          <p:cNvPr id="4" name="Slide Number Placeholder 3"/>
          <p:cNvSpPr>
            <a:spLocks noGrp="1"/>
          </p:cNvSpPr>
          <p:nvPr>
            <p:ph type="sldNum" sz="quarter" idx="5"/>
          </p:nvPr>
        </p:nvSpPr>
        <p:spPr/>
        <p:txBody>
          <a:bodyPr/>
          <a:lstStyle/>
          <a:p>
            <a:fld id="{EED85C98-1F69-48FE-9C11-EFF7DB6E8C8F}" type="slidenum">
              <a:rPr lang="en-GB" smtClean="0"/>
              <a:t>11</a:t>
            </a:fld>
            <a:endParaRPr lang="en-GB"/>
          </a:p>
        </p:txBody>
      </p:sp>
    </p:spTree>
    <p:extLst>
      <p:ext uri="{BB962C8B-B14F-4D97-AF65-F5344CB8AC3E}">
        <p14:creationId xmlns:p14="http://schemas.microsoft.com/office/powerpoint/2010/main" val="983540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The attributes of an Engaged and Empowered Learner at Year 13, 9, 6, and 3 address the fourth debilitating tendency that robs inquiry of its educational potency.</a:t>
            </a:r>
          </a:p>
        </p:txBody>
      </p:sp>
      <p:sp>
        <p:nvSpPr>
          <p:cNvPr id="4" name="Slide Number Placeholder 3"/>
          <p:cNvSpPr>
            <a:spLocks noGrp="1"/>
          </p:cNvSpPr>
          <p:nvPr>
            <p:ph type="sldNum" sz="quarter" idx="5"/>
          </p:nvPr>
        </p:nvSpPr>
        <p:spPr/>
        <p:txBody>
          <a:bodyPr/>
          <a:lstStyle/>
          <a:p>
            <a:fld id="{EED85C98-1F69-48FE-9C11-EFF7DB6E8C8F}" type="slidenum">
              <a:rPr lang="en-GB" smtClean="0"/>
              <a:t>12</a:t>
            </a:fld>
            <a:endParaRPr lang="en-GB"/>
          </a:p>
        </p:txBody>
      </p:sp>
    </p:spTree>
    <p:extLst>
      <p:ext uri="{BB962C8B-B14F-4D97-AF65-F5344CB8AC3E}">
        <p14:creationId xmlns:p14="http://schemas.microsoft.com/office/powerpoint/2010/main" val="2443668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Transitions:</a:t>
            </a:r>
          </a:p>
          <a:p>
            <a:pPr marL="228600" indent="-228600">
              <a:buFont typeface="+mj-lt"/>
              <a:buAutoNum type="arabicPeriod"/>
            </a:pPr>
            <a:r>
              <a:rPr lang="en-GB" i="0" dirty="0"/>
              <a:t>Attributes</a:t>
            </a:r>
          </a:p>
          <a:p>
            <a:pPr marL="228600" indent="-228600">
              <a:buFont typeface="+mj-lt"/>
              <a:buAutoNum type="arabicPeriod"/>
            </a:pPr>
            <a:r>
              <a:rPr lang="en-GB" i="0" dirty="0"/>
              <a:t>Attributes expressed in an age-appropriate way</a:t>
            </a:r>
          </a:p>
          <a:p>
            <a:pPr marL="228600" indent="-228600">
              <a:buFont typeface="+mj-lt"/>
              <a:buAutoNum type="arabicPeriod"/>
            </a:pPr>
            <a:r>
              <a:rPr lang="en-GB" i="0" dirty="0"/>
              <a:t>An inquiry involving all stages of the inquiry process develops attribute-typical skills in each stage of the inquiry process</a:t>
            </a:r>
          </a:p>
          <a:p>
            <a:pPr marL="228600" indent="-228600">
              <a:buFont typeface="+mj-lt"/>
              <a:buAutoNum type="arabicPeriod"/>
            </a:pPr>
            <a:r>
              <a:rPr lang="en-GB" i="0" dirty="0"/>
              <a:t>However, age-appropriate skills that are…</a:t>
            </a:r>
          </a:p>
          <a:p>
            <a:pPr marL="228600" indent="-228600">
              <a:buFont typeface="+mj-lt"/>
              <a:buAutoNum type="arabicPeriod"/>
            </a:pPr>
            <a:r>
              <a:rPr lang="en-GB" i="0" dirty="0"/>
              <a:t>…attribute-typical, and that may not be taught or developed within an inquiry…</a:t>
            </a:r>
          </a:p>
          <a:p>
            <a:pPr marL="228600" indent="-228600">
              <a:buFont typeface="+mj-lt"/>
              <a:buAutoNum type="arabicPeriod"/>
            </a:pPr>
            <a:r>
              <a:rPr lang="en-GB" i="0"/>
              <a:t>…inevitably </a:t>
            </a:r>
            <a:r>
              <a:rPr lang="en-GB" i="0" dirty="0"/>
              <a:t>still contribute vitally to developing an inquiry stance and process</a:t>
            </a:r>
          </a:p>
          <a:p>
            <a:pPr marL="228600" indent="-228600">
              <a:buFont typeface="+mj-lt"/>
              <a:buAutoNum type="arabicPeriod"/>
            </a:pPr>
            <a:endParaRPr lang="en-GB" i="0" dirty="0"/>
          </a:p>
        </p:txBody>
      </p:sp>
      <p:sp>
        <p:nvSpPr>
          <p:cNvPr id="4" name="Slide Number Placeholder 3"/>
          <p:cNvSpPr>
            <a:spLocks noGrp="1"/>
          </p:cNvSpPr>
          <p:nvPr>
            <p:ph type="sldNum" sz="quarter" idx="5"/>
          </p:nvPr>
        </p:nvSpPr>
        <p:spPr/>
        <p:txBody>
          <a:bodyPr/>
          <a:lstStyle/>
          <a:p>
            <a:fld id="{EED85C98-1F69-48FE-9C11-EFF7DB6E8C8F}" type="slidenum">
              <a:rPr lang="en-GB" smtClean="0"/>
              <a:t>13</a:t>
            </a:fld>
            <a:endParaRPr lang="en-GB"/>
          </a:p>
        </p:txBody>
      </p:sp>
    </p:spTree>
    <p:extLst>
      <p:ext uri="{BB962C8B-B14F-4D97-AF65-F5344CB8AC3E}">
        <p14:creationId xmlns:p14="http://schemas.microsoft.com/office/powerpoint/2010/main" val="2645984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5"/>
          </p:nvPr>
        </p:nvSpPr>
        <p:spPr/>
        <p:txBody>
          <a:bodyPr/>
          <a:lstStyle/>
          <a:p>
            <a:fld id="{EED85C98-1F69-48FE-9C11-EFF7DB6E8C8F}" type="slidenum">
              <a:rPr lang="en-GB" smtClean="0"/>
              <a:t>14</a:t>
            </a:fld>
            <a:endParaRPr lang="en-GB"/>
          </a:p>
        </p:txBody>
      </p:sp>
    </p:spTree>
    <p:extLst>
      <p:ext uri="{BB962C8B-B14F-4D97-AF65-F5344CB8AC3E}">
        <p14:creationId xmlns:p14="http://schemas.microsoft.com/office/powerpoint/2010/main" val="1800374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5"/>
          </p:nvPr>
        </p:nvSpPr>
        <p:spPr/>
        <p:txBody>
          <a:bodyPr/>
          <a:lstStyle/>
          <a:p>
            <a:fld id="{EED85C98-1F69-48FE-9C11-EFF7DB6E8C8F}" type="slidenum">
              <a:rPr lang="en-GB" smtClean="0"/>
              <a:t>15</a:t>
            </a:fld>
            <a:endParaRPr lang="en-GB"/>
          </a:p>
        </p:txBody>
      </p:sp>
    </p:spTree>
    <p:extLst>
      <p:ext uri="{BB962C8B-B14F-4D97-AF65-F5344CB8AC3E}">
        <p14:creationId xmlns:p14="http://schemas.microsoft.com/office/powerpoint/2010/main" val="3945510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5"/>
          </p:nvPr>
        </p:nvSpPr>
        <p:spPr/>
        <p:txBody>
          <a:bodyPr/>
          <a:lstStyle/>
          <a:p>
            <a:fld id="{EED85C98-1F69-48FE-9C11-EFF7DB6E8C8F}" type="slidenum">
              <a:rPr lang="en-GB" smtClean="0"/>
              <a:t>16</a:t>
            </a:fld>
            <a:endParaRPr lang="en-GB"/>
          </a:p>
        </p:txBody>
      </p:sp>
    </p:spTree>
    <p:extLst>
      <p:ext uri="{BB962C8B-B14F-4D97-AF65-F5344CB8AC3E}">
        <p14:creationId xmlns:p14="http://schemas.microsoft.com/office/powerpoint/2010/main" val="2985149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by </a:t>
            </a:r>
            <a:r>
              <a:rPr lang="en-GB">
                <a:hlinkClick r:id="rId3"/>
              </a:rPr>
              <a:t>Pete Linforth</a:t>
            </a:r>
            <a:r>
              <a:rPr lang="en-GB"/>
              <a:t> from </a:t>
            </a:r>
            <a:r>
              <a:rPr lang="en-GB">
                <a:hlinkClick r:id="rId4"/>
              </a:rPr>
              <a:t>Pixabay</a:t>
            </a:r>
            <a:endParaRPr lang="en-GB"/>
          </a:p>
        </p:txBody>
      </p:sp>
      <p:sp>
        <p:nvSpPr>
          <p:cNvPr id="4" name="Slide Number Placeholder 3"/>
          <p:cNvSpPr>
            <a:spLocks noGrp="1"/>
          </p:cNvSpPr>
          <p:nvPr>
            <p:ph type="sldNum" sz="quarter" idx="5"/>
          </p:nvPr>
        </p:nvSpPr>
        <p:spPr/>
        <p:txBody>
          <a:bodyPr/>
          <a:lstStyle/>
          <a:p>
            <a:fld id="{A8CA38DF-DDC5-458B-942E-1A913201C20F}" type="slidenum">
              <a:rPr lang="en-GB" smtClean="0"/>
              <a:t>17</a:t>
            </a:fld>
            <a:endParaRPr lang="en-GB"/>
          </a:p>
        </p:txBody>
      </p:sp>
    </p:spTree>
    <p:extLst>
      <p:ext uri="{BB962C8B-B14F-4D97-AF65-F5344CB8AC3E}">
        <p14:creationId xmlns:p14="http://schemas.microsoft.com/office/powerpoint/2010/main" val="80302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a:p>
        </p:txBody>
      </p:sp>
      <p:sp>
        <p:nvSpPr>
          <p:cNvPr id="4" name="Slide Number Placeholder 3"/>
          <p:cNvSpPr>
            <a:spLocks noGrp="1"/>
          </p:cNvSpPr>
          <p:nvPr>
            <p:ph type="sldNum" sz="quarter" idx="5"/>
          </p:nvPr>
        </p:nvSpPr>
        <p:spPr/>
        <p:txBody>
          <a:bodyPr/>
          <a:lstStyle/>
          <a:p>
            <a:fld id="{EED85C98-1F69-48FE-9C11-EFF7DB6E8C8F}" type="slidenum">
              <a:rPr lang="en-GB" smtClean="0"/>
              <a:t>24</a:t>
            </a:fld>
            <a:endParaRPr lang="en-GB"/>
          </a:p>
        </p:txBody>
      </p:sp>
    </p:spTree>
    <p:extLst>
      <p:ext uri="{BB962C8B-B14F-4D97-AF65-F5344CB8AC3E}">
        <p14:creationId xmlns:p14="http://schemas.microsoft.com/office/powerpoint/2010/main" val="728490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8B3BBB6-A2D9-4F56-A28F-9AC86990DD0A}" type="slidenum">
              <a:rPr lang="en-GB" smtClean="0"/>
              <a:t>37</a:t>
            </a:fld>
            <a:endParaRPr lang="en-GB"/>
          </a:p>
        </p:txBody>
      </p:sp>
    </p:spTree>
    <p:extLst>
      <p:ext uri="{BB962C8B-B14F-4D97-AF65-F5344CB8AC3E}">
        <p14:creationId xmlns:p14="http://schemas.microsoft.com/office/powerpoint/2010/main" val="1951566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Pierce’s rule of reason and its corollary capture the essence of a liberal education.</a:t>
            </a:r>
          </a:p>
          <a:p>
            <a:endParaRPr lang="en-GB" dirty="0"/>
          </a:p>
          <a:p>
            <a:r>
              <a:rPr lang="en-GB" dirty="0"/>
              <a:t>“I would remind them of a point [Russian psychologist] Lev Vygotsky made: that </a:t>
            </a:r>
            <a:r>
              <a:rPr lang="en-GB" dirty="0">
                <a:solidFill>
                  <a:srgbClr val="E85051"/>
                </a:solidFill>
              </a:rPr>
              <a:t>acquiring knowledge in school has to be the voluntary act of a learner</a:t>
            </a:r>
            <a:r>
              <a:rPr lang="en-GB" dirty="0"/>
              <a:t>. You can’t actually teach anybody anything; they have to learn it. You can help them, but they’ve got to have that desire to know.”</a:t>
            </a:r>
          </a:p>
          <a:p>
            <a:endParaRPr lang="en-GB" dirty="0"/>
          </a:p>
          <a:p>
            <a:r>
              <a:rPr lang="en-GB" sz="1200" dirty="0"/>
              <a:t>Young, M. (2022, September 21). What we’ve got wrong about knowledge &amp; curriculum. (G. </a:t>
            </a:r>
            <a:r>
              <a:rPr lang="en-GB" sz="1200" dirty="0" err="1"/>
              <a:t>Duoblys</a:t>
            </a:r>
            <a:r>
              <a:rPr lang="en-GB" sz="1200" dirty="0"/>
              <a:t>, Interviewer) </a:t>
            </a:r>
            <a:r>
              <a:rPr lang="en-GB" sz="1200" i="1" dirty="0" err="1"/>
              <a:t>Tes</a:t>
            </a:r>
            <a:r>
              <a:rPr lang="en-GB" sz="1200" i="1" dirty="0"/>
              <a:t> Magazine</a:t>
            </a:r>
            <a:r>
              <a:rPr lang="en-GB" sz="1200" dirty="0"/>
              <a:t>.</a:t>
            </a:r>
            <a:endParaRPr lang="en-GB" dirty="0"/>
          </a:p>
        </p:txBody>
      </p:sp>
      <p:sp>
        <p:nvSpPr>
          <p:cNvPr id="4" name="Slide Number Placeholder 3"/>
          <p:cNvSpPr>
            <a:spLocks noGrp="1"/>
          </p:cNvSpPr>
          <p:nvPr>
            <p:ph type="sldNum" sz="quarter" idx="10"/>
          </p:nvPr>
        </p:nvSpPr>
        <p:spPr/>
        <p:txBody>
          <a:bodyPr/>
          <a:lstStyle/>
          <a:p>
            <a:fld id="{98B3BBB6-A2D9-4F56-A28F-9AC86990DD0A}" type="slidenum">
              <a:rPr lang="en-GB" smtClean="0"/>
              <a:t>2</a:t>
            </a:fld>
            <a:endParaRPr lang="en-GB"/>
          </a:p>
        </p:txBody>
      </p:sp>
    </p:spTree>
    <p:extLst>
      <p:ext uri="{BB962C8B-B14F-4D97-AF65-F5344CB8AC3E}">
        <p14:creationId xmlns:p14="http://schemas.microsoft.com/office/powerpoint/2010/main" val="1509007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cs typeface="Calibri"/>
              </a:rPr>
              <a:t>Developing Inquiring Communities in Education Project</a:t>
            </a:r>
            <a:r>
              <a:rPr lang="en-GB" dirty="0">
                <a:cs typeface="Calibri"/>
              </a:rPr>
              <a:t> (led by the Ontario Institute for Studies in Education at the University of Toronto, </a:t>
            </a:r>
            <a:r>
              <a:rPr lang="en-GB" b="1" dirty="0">
                <a:cs typeface="Calibri"/>
              </a:rPr>
              <a:t>1991-2001</a:t>
            </a:r>
            <a:r>
              <a:rPr lang="en-GB" dirty="0">
                <a:cs typeface="Calibri"/>
              </a:rPr>
              <a:t>) and </a:t>
            </a:r>
            <a:r>
              <a:rPr lang="en-GB" b="1" dirty="0">
                <a:cs typeface="Calibri"/>
              </a:rPr>
              <a:t>Galileo Educational Network</a:t>
            </a:r>
            <a:r>
              <a:rPr lang="en-GB" dirty="0">
                <a:cs typeface="Calibri"/>
              </a:rPr>
              <a:t> (professional learning arm of the School of Education at the University of Calgary, </a:t>
            </a:r>
            <a:r>
              <a:rPr lang="en-GB" b="1" dirty="0">
                <a:cs typeface="Calibri"/>
              </a:rPr>
              <a:t>1999-2022</a:t>
            </a:r>
            <a:r>
              <a:rPr lang="en-GB" dirty="0">
                <a:cs typeface="Calibri"/>
              </a:rPr>
              <a:t>).</a:t>
            </a:r>
            <a:endParaRPr lang="en-GB" i="0" dirty="0"/>
          </a:p>
          <a:p>
            <a:endParaRPr lang="en-GB" i="0" dirty="0"/>
          </a:p>
          <a:p>
            <a:r>
              <a:rPr lang="en-GB" i="0" dirty="0"/>
              <a:t>DICEP and GEN provide us with 30 years of theory-informed practice and practice-refined theory.</a:t>
            </a:r>
          </a:p>
          <a:p>
            <a:endParaRPr lang="en-GB" i="0" dirty="0"/>
          </a:p>
          <a:p>
            <a:r>
              <a:rPr lang="en-GB" i="0" dirty="0"/>
              <a:t>Recall Young’s point about the curriculum being </a:t>
            </a:r>
            <a:r>
              <a:rPr lang="en-GB" dirty="0">
                <a:solidFill>
                  <a:srgbClr val="E85051"/>
                </a:solidFill>
              </a:rPr>
              <a:t>a group of communities we must encourage our students to join.</a:t>
            </a:r>
            <a:endParaRPr lang="en-GB" i="0" dirty="0"/>
          </a:p>
        </p:txBody>
      </p:sp>
      <p:sp>
        <p:nvSpPr>
          <p:cNvPr id="4" name="Slide Number Placeholder 3"/>
          <p:cNvSpPr>
            <a:spLocks noGrp="1"/>
          </p:cNvSpPr>
          <p:nvPr>
            <p:ph type="sldNum" sz="quarter" idx="5"/>
          </p:nvPr>
        </p:nvSpPr>
        <p:spPr/>
        <p:txBody>
          <a:bodyPr/>
          <a:lstStyle/>
          <a:p>
            <a:fld id="{EED85C98-1F69-48FE-9C11-EFF7DB6E8C8F}" type="slidenum">
              <a:rPr lang="en-GB" smtClean="0"/>
              <a:t>3</a:t>
            </a:fld>
            <a:endParaRPr lang="en-GB"/>
          </a:p>
        </p:txBody>
      </p:sp>
    </p:spTree>
    <p:extLst>
      <p:ext uri="{BB962C8B-B14F-4D97-AF65-F5344CB8AC3E}">
        <p14:creationId xmlns:p14="http://schemas.microsoft.com/office/powerpoint/2010/main" val="1713031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specific focus was the Year 6 interdisciplinary inquiry.</a:t>
            </a:r>
          </a:p>
          <a:p>
            <a:endParaRPr lang="en-GB" dirty="0"/>
          </a:p>
          <a:p>
            <a:r>
              <a:rPr lang="en-GB" dirty="0"/>
              <a:t>More broadly…</a:t>
            </a:r>
          </a:p>
        </p:txBody>
      </p:sp>
      <p:sp>
        <p:nvSpPr>
          <p:cNvPr id="4" name="Slide Number Placeholder 3"/>
          <p:cNvSpPr>
            <a:spLocks noGrp="1"/>
          </p:cNvSpPr>
          <p:nvPr>
            <p:ph type="sldNum" sz="quarter" idx="5"/>
          </p:nvPr>
        </p:nvSpPr>
        <p:spPr/>
        <p:txBody>
          <a:bodyPr/>
          <a:lstStyle/>
          <a:p>
            <a:fld id="{A8CA38DF-DDC5-458B-942E-1A913201C20F}" type="slidenum">
              <a:rPr lang="en-GB" smtClean="0"/>
              <a:t>4</a:t>
            </a:fld>
            <a:endParaRPr lang="en-GB"/>
          </a:p>
        </p:txBody>
      </p:sp>
    </p:spTree>
    <p:extLst>
      <p:ext uri="{BB962C8B-B14F-4D97-AF65-F5344CB8AC3E}">
        <p14:creationId xmlns:p14="http://schemas.microsoft.com/office/powerpoint/2010/main" val="1826832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Regarding point 4, recall Michael Young’s warning [almost 30 later!] that “if you haven’t encouraged students to engage in </a:t>
            </a:r>
            <a:r>
              <a:rPr lang="en-GB" dirty="0">
                <a:solidFill>
                  <a:srgbClr val="E85051"/>
                </a:solidFill>
              </a:rPr>
              <a:t>the process of acquiring knowledge</a:t>
            </a:r>
            <a:r>
              <a:rPr lang="en-GB" dirty="0"/>
              <a:t>, which is a very difficult process, then all you get is memorisation and reproduction in tests.”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Young, M. (2022, September 21). What we’ve got wrong about knowledge &amp; curriculum. (G. </a:t>
            </a:r>
            <a:r>
              <a:rPr lang="en-GB" sz="1200" dirty="0" err="1"/>
              <a:t>Duoblys</a:t>
            </a:r>
            <a:r>
              <a:rPr lang="en-GB" sz="1200" dirty="0"/>
              <a:t>, Interviewer) </a:t>
            </a:r>
            <a:r>
              <a:rPr lang="en-GB" sz="1200" i="1" dirty="0" err="1"/>
              <a:t>Tes</a:t>
            </a:r>
            <a:r>
              <a:rPr lang="en-GB" sz="1200" i="1" dirty="0"/>
              <a:t> Magazine</a:t>
            </a:r>
            <a:r>
              <a:rPr lang="en-GB" sz="1200" dirty="0"/>
              <a:t>.</a:t>
            </a:r>
            <a:endParaRPr lang="en-GB" dirty="0"/>
          </a:p>
        </p:txBody>
      </p:sp>
      <p:sp>
        <p:nvSpPr>
          <p:cNvPr id="4" name="Slide Number Placeholder 3"/>
          <p:cNvSpPr>
            <a:spLocks noGrp="1"/>
          </p:cNvSpPr>
          <p:nvPr>
            <p:ph type="sldNum" sz="quarter" idx="5"/>
          </p:nvPr>
        </p:nvSpPr>
        <p:spPr/>
        <p:txBody>
          <a:bodyPr/>
          <a:lstStyle/>
          <a:p>
            <a:fld id="{EED85C98-1F69-48FE-9C11-EFF7DB6E8C8F}" type="slidenum">
              <a:rPr lang="en-GB" smtClean="0"/>
              <a:t>5</a:t>
            </a:fld>
            <a:endParaRPr lang="en-GB"/>
          </a:p>
        </p:txBody>
      </p:sp>
    </p:spTree>
    <p:extLst>
      <p:ext uri="{BB962C8B-B14F-4D97-AF65-F5344CB8AC3E}">
        <p14:creationId xmlns:p14="http://schemas.microsoft.com/office/powerpoint/2010/main" val="3423036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6</a:t>
            </a:fld>
            <a:endParaRPr lang="en-GB"/>
          </a:p>
        </p:txBody>
      </p:sp>
    </p:spTree>
    <p:extLst>
      <p:ext uri="{BB962C8B-B14F-4D97-AF65-F5344CB8AC3E}">
        <p14:creationId xmlns:p14="http://schemas.microsoft.com/office/powerpoint/2010/main" val="2025513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Lee FitzGerald and </a:t>
            </a:r>
            <a:r>
              <a:rPr lang="en-GB" dirty="0" err="1"/>
              <a:t>Alinda</a:t>
            </a:r>
            <a:r>
              <a:rPr lang="en-GB" dirty="0"/>
              <a:t> </a:t>
            </a:r>
            <a:r>
              <a:rPr lang="en-GB" dirty="0" err="1"/>
              <a:t>Sheerman</a:t>
            </a:r>
            <a:r>
              <a:rPr lang="en-GB" dirty="0"/>
              <a:t> travelled back to Australia via Guernsey, specifically to visit Blanchelande College because of the concept of heroic inquiry developed here and its implementation.</a:t>
            </a:r>
          </a:p>
        </p:txBody>
      </p:sp>
      <p:sp>
        <p:nvSpPr>
          <p:cNvPr id="4" name="Slide Number Placeholder 3"/>
          <p:cNvSpPr>
            <a:spLocks noGrp="1"/>
          </p:cNvSpPr>
          <p:nvPr>
            <p:ph type="sldNum" sz="quarter" idx="10"/>
          </p:nvPr>
        </p:nvSpPr>
        <p:spPr/>
        <p:txBody>
          <a:bodyPr/>
          <a:lstStyle/>
          <a:p>
            <a:fld id="{98B3BBB6-A2D9-4F56-A28F-9AC86990DD0A}" type="slidenum">
              <a:rPr lang="en-GB" smtClean="0"/>
              <a:t>7</a:t>
            </a:fld>
            <a:endParaRPr lang="en-GB"/>
          </a:p>
        </p:txBody>
      </p:sp>
    </p:spTree>
    <p:extLst>
      <p:ext uri="{BB962C8B-B14F-4D97-AF65-F5344CB8AC3E}">
        <p14:creationId xmlns:p14="http://schemas.microsoft.com/office/powerpoint/2010/main" val="3808808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8CA38DF-DDC5-458B-942E-1A913201C20F}" type="slidenum">
              <a:rPr lang="en-GB" smtClean="0"/>
              <a:t>8</a:t>
            </a:fld>
            <a:endParaRPr lang="en-GB"/>
          </a:p>
        </p:txBody>
      </p:sp>
    </p:spTree>
    <p:extLst>
      <p:ext uri="{BB962C8B-B14F-4D97-AF65-F5344CB8AC3E}">
        <p14:creationId xmlns:p14="http://schemas.microsoft.com/office/powerpoint/2010/main" val="1826832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EED85C98-1F69-48FE-9C11-EFF7DB6E8C8F}" type="slidenum">
              <a:rPr lang="en-GB" smtClean="0"/>
              <a:t>9</a:t>
            </a:fld>
            <a:endParaRPr lang="en-GB"/>
          </a:p>
        </p:txBody>
      </p:sp>
    </p:spTree>
    <p:extLst>
      <p:ext uri="{BB962C8B-B14F-4D97-AF65-F5344CB8AC3E}">
        <p14:creationId xmlns:p14="http://schemas.microsoft.com/office/powerpoint/2010/main" val="4102803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122953C-71B5-433F-8D82-A17F1BBBC813}"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38896537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22953C-71B5-433F-8D82-A17F1BBBC813}"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7496478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22953C-71B5-433F-8D82-A17F1BBBC813}"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25817453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122953C-71B5-433F-8D82-A17F1BBBC813}"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6640983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122953C-71B5-433F-8D82-A17F1BBBC813}" type="datetimeFigureOut">
              <a:rPr lang="en-GB" smtClean="0"/>
              <a:t>21/09/2023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14288445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122953C-71B5-433F-8D82-A17F1BBBC813}" type="datetimeFigureOut">
              <a:rPr lang="en-GB" smtClean="0"/>
              <a:t>21/09/2023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15549349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22953C-71B5-433F-8D82-A17F1BBBC813}" type="datetimeFigureOut">
              <a:rPr lang="en-GB" smtClean="0"/>
              <a:t>21/09/2023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35080570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22953C-71B5-433F-8D82-A17F1BBBC813}"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1829020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22953C-71B5-433F-8D82-A17F1BBBC813}"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8111528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22953C-71B5-433F-8D82-A17F1BBBC813}"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2460385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122953C-71B5-433F-8D82-A17F1BBBC813}"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C5B8E88-C210-4708-807F-C8B3CEEBF736}" type="slidenum">
              <a:rPr lang="en-GB" smtClean="0"/>
              <a:t>‹#›</a:t>
            </a:fld>
            <a:endParaRPr lang="en-GB"/>
          </a:p>
        </p:txBody>
      </p:sp>
    </p:spTree>
    <p:extLst>
      <p:ext uri="{BB962C8B-B14F-4D97-AF65-F5344CB8AC3E}">
        <p14:creationId xmlns:p14="http://schemas.microsoft.com/office/powerpoint/2010/main" val="21960252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83408AC-52EB-4826-9CA5-349E1CCE0B72}"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6463065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3408AC-52EB-4826-9CA5-349E1CCE0B72}"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41365973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3408AC-52EB-4826-9CA5-349E1CCE0B72}"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22284439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83408AC-52EB-4826-9CA5-349E1CCE0B72}"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33261511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83408AC-52EB-4826-9CA5-349E1CCE0B72}" type="datetimeFigureOut">
              <a:rPr lang="en-GB" smtClean="0"/>
              <a:t>21/09/2023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26047684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83408AC-52EB-4826-9CA5-349E1CCE0B72}" type="datetimeFigureOut">
              <a:rPr lang="en-GB" smtClean="0"/>
              <a:t>21/09/2023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10406592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3408AC-52EB-4826-9CA5-349E1CCE0B72}" type="datetimeFigureOut">
              <a:rPr lang="en-GB" smtClean="0"/>
              <a:t>21/09/2023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22950923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3408AC-52EB-4826-9CA5-349E1CCE0B72}"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4105376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3408AC-52EB-4826-9CA5-349E1CCE0B72}"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557405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32CC169-FF12-491C-98E7-A002FFC75635}"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12639000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3408AC-52EB-4826-9CA5-349E1CCE0B72}"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35061805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3408AC-52EB-4826-9CA5-349E1CCE0B72}"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1C4B88-EFF7-4849-AB4B-15415B5487D9}" type="slidenum">
              <a:rPr lang="en-GB" smtClean="0"/>
              <a:t>‹#›</a:t>
            </a:fld>
            <a:endParaRPr lang="en-GB"/>
          </a:p>
        </p:txBody>
      </p:sp>
    </p:spTree>
    <p:extLst>
      <p:ext uri="{BB962C8B-B14F-4D97-AF65-F5344CB8AC3E}">
        <p14:creationId xmlns:p14="http://schemas.microsoft.com/office/powerpoint/2010/main" val="7206768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5AA60-D5CF-1A27-5035-8270370317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79EC95B-EEDA-828E-A676-65FA34164C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643BED1-27AE-4586-1D15-D8D8CD3B8B3C}"/>
              </a:ext>
            </a:extLst>
          </p:cNvPr>
          <p:cNvSpPr>
            <a:spLocks noGrp="1"/>
          </p:cNvSpPr>
          <p:nvPr>
            <p:ph type="dt" sz="half" idx="10"/>
          </p:nvPr>
        </p:nvSpPr>
        <p:spPr/>
        <p:txBody>
          <a:bodyPr/>
          <a:lstStyle/>
          <a:p>
            <a:fld id="{2386EB30-0975-4AEC-B87A-05CA83F4D09A}" type="datetimeFigureOut">
              <a:rPr lang="en-GB" smtClean="0"/>
              <a:t>21/09/2023</a:t>
            </a:fld>
            <a:endParaRPr lang="en-GB"/>
          </a:p>
        </p:txBody>
      </p:sp>
      <p:sp>
        <p:nvSpPr>
          <p:cNvPr id="5" name="Footer Placeholder 4">
            <a:extLst>
              <a:ext uri="{FF2B5EF4-FFF2-40B4-BE49-F238E27FC236}">
                <a16:creationId xmlns:a16="http://schemas.microsoft.com/office/drawing/2014/main" id="{3F8C7C16-B054-8D1E-C716-E3FAD6C4CB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CAC936-77F2-B266-92C7-30D6DF4ED9CC}"/>
              </a:ext>
            </a:extLst>
          </p:cNvPr>
          <p:cNvSpPr>
            <a:spLocks noGrp="1"/>
          </p:cNvSpPr>
          <p:nvPr>
            <p:ph type="sldNum" sz="quarter" idx="12"/>
          </p:nvPr>
        </p:nvSpPr>
        <p:spPr/>
        <p:txBody>
          <a:bodyPr/>
          <a:lstStyle/>
          <a:p>
            <a:fld id="{6CFCEB8D-FB08-44A8-B739-35C76EF579A1}" type="slidenum">
              <a:rPr lang="en-GB" smtClean="0"/>
              <a:t>‹#›</a:t>
            </a:fld>
            <a:endParaRPr lang="en-GB"/>
          </a:p>
        </p:txBody>
      </p:sp>
    </p:spTree>
    <p:extLst>
      <p:ext uri="{BB962C8B-B14F-4D97-AF65-F5344CB8AC3E}">
        <p14:creationId xmlns:p14="http://schemas.microsoft.com/office/powerpoint/2010/main" val="8322230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46F05-A582-2D1C-18C4-AE2786E03C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CD8F14-4FA9-A386-5C98-8C662AAB43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697FCF-934F-3B83-345A-88AFF997CC25}"/>
              </a:ext>
            </a:extLst>
          </p:cNvPr>
          <p:cNvSpPr>
            <a:spLocks noGrp="1"/>
          </p:cNvSpPr>
          <p:nvPr>
            <p:ph type="dt" sz="half" idx="10"/>
          </p:nvPr>
        </p:nvSpPr>
        <p:spPr/>
        <p:txBody>
          <a:bodyPr/>
          <a:lstStyle/>
          <a:p>
            <a:fld id="{2386EB30-0975-4AEC-B87A-05CA83F4D09A}" type="datetimeFigureOut">
              <a:rPr lang="en-GB" smtClean="0"/>
              <a:t>21/09/2023</a:t>
            </a:fld>
            <a:endParaRPr lang="en-GB"/>
          </a:p>
        </p:txBody>
      </p:sp>
      <p:sp>
        <p:nvSpPr>
          <p:cNvPr id="5" name="Footer Placeholder 4">
            <a:extLst>
              <a:ext uri="{FF2B5EF4-FFF2-40B4-BE49-F238E27FC236}">
                <a16:creationId xmlns:a16="http://schemas.microsoft.com/office/drawing/2014/main" id="{D49E286B-0580-65A3-F14C-D9F2649D94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28F2F7-AEA9-FEAA-F2EA-2B448305381F}"/>
              </a:ext>
            </a:extLst>
          </p:cNvPr>
          <p:cNvSpPr>
            <a:spLocks noGrp="1"/>
          </p:cNvSpPr>
          <p:nvPr>
            <p:ph type="sldNum" sz="quarter" idx="12"/>
          </p:nvPr>
        </p:nvSpPr>
        <p:spPr/>
        <p:txBody>
          <a:bodyPr/>
          <a:lstStyle/>
          <a:p>
            <a:fld id="{6CFCEB8D-FB08-44A8-B739-35C76EF579A1}" type="slidenum">
              <a:rPr lang="en-GB" smtClean="0"/>
              <a:t>‹#›</a:t>
            </a:fld>
            <a:endParaRPr lang="en-GB"/>
          </a:p>
        </p:txBody>
      </p:sp>
    </p:spTree>
    <p:extLst>
      <p:ext uri="{BB962C8B-B14F-4D97-AF65-F5344CB8AC3E}">
        <p14:creationId xmlns:p14="http://schemas.microsoft.com/office/powerpoint/2010/main" val="2228276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EC16F-6AA5-79C3-67A7-E89D1D6DB6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111A8EA-D826-1A82-A949-2259B08686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59E796-6371-C41C-F1CE-9681CE8C28B7}"/>
              </a:ext>
            </a:extLst>
          </p:cNvPr>
          <p:cNvSpPr>
            <a:spLocks noGrp="1"/>
          </p:cNvSpPr>
          <p:nvPr>
            <p:ph type="dt" sz="half" idx="10"/>
          </p:nvPr>
        </p:nvSpPr>
        <p:spPr/>
        <p:txBody>
          <a:bodyPr/>
          <a:lstStyle/>
          <a:p>
            <a:fld id="{2386EB30-0975-4AEC-B87A-05CA83F4D09A}" type="datetimeFigureOut">
              <a:rPr lang="en-GB" smtClean="0"/>
              <a:t>21/09/2023</a:t>
            </a:fld>
            <a:endParaRPr lang="en-GB"/>
          </a:p>
        </p:txBody>
      </p:sp>
      <p:sp>
        <p:nvSpPr>
          <p:cNvPr id="5" name="Footer Placeholder 4">
            <a:extLst>
              <a:ext uri="{FF2B5EF4-FFF2-40B4-BE49-F238E27FC236}">
                <a16:creationId xmlns:a16="http://schemas.microsoft.com/office/drawing/2014/main" id="{551D7800-47D5-325E-210F-0C63585CC5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77B8D9-70AD-42FF-0AC9-D7F04DB608B9}"/>
              </a:ext>
            </a:extLst>
          </p:cNvPr>
          <p:cNvSpPr>
            <a:spLocks noGrp="1"/>
          </p:cNvSpPr>
          <p:nvPr>
            <p:ph type="sldNum" sz="quarter" idx="12"/>
          </p:nvPr>
        </p:nvSpPr>
        <p:spPr/>
        <p:txBody>
          <a:bodyPr/>
          <a:lstStyle/>
          <a:p>
            <a:fld id="{6CFCEB8D-FB08-44A8-B739-35C76EF579A1}" type="slidenum">
              <a:rPr lang="en-GB" smtClean="0"/>
              <a:t>‹#›</a:t>
            </a:fld>
            <a:endParaRPr lang="en-GB"/>
          </a:p>
        </p:txBody>
      </p:sp>
    </p:spTree>
    <p:extLst>
      <p:ext uri="{BB962C8B-B14F-4D97-AF65-F5344CB8AC3E}">
        <p14:creationId xmlns:p14="http://schemas.microsoft.com/office/powerpoint/2010/main" val="32524958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564D9-4EE2-86BD-2DF0-80392525CA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BEE0882-9F40-5BBA-48A3-F8D4D5E01C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051D2F6-1FE1-E88E-0052-6D1C4D4646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C5A7E3D-80E2-FDA6-7DA2-ABF3AF0A1A45}"/>
              </a:ext>
            </a:extLst>
          </p:cNvPr>
          <p:cNvSpPr>
            <a:spLocks noGrp="1"/>
          </p:cNvSpPr>
          <p:nvPr>
            <p:ph type="dt" sz="half" idx="10"/>
          </p:nvPr>
        </p:nvSpPr>
        <p:spPr/>
        <p:txBody>
          <a:bodyPr/>
          <a:lstStyle/>
          <a:p>
            <a:fld id="{2386EB30-0975-4AEC-B87A-05CA83F4D09A}" type="datetimeFigureOut">
              <a:rPr lang="en-GB" smtClean="0"/>
              <a:t>21/09/2023</a:t>
            </a:fld>
            <a:endParaRPr lang="en-GB"/>
          </a:p>
        </p:txBody>
      </p:sp>
      <p:sp>
        <p:nvSpPr>
          <p:cNvPr id="6" name="Footer Placeholder 5">
            <a:extLst>
              <a:ext uri="{FF2B5EF4-FFF2-40B4-BE49-F238E27FC236}">
                <a16:creationId xmlns:a16="http://schemas.microsoft.com/office/drawing/2014/main" id="{1B1382A0-8C79-7EC6-338D-E48A4BA6DE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8C7BAC-CAF2-F498-77B9-819D76F1FA1D}"/>
              </a:ext>
            </a:extLst>
          </p:cNvPr>
          <p:cNvSpPr>
            <a:spLocks noGrp="1"/>
          </p:cNvSpPr>
          <p:nvPr>
            <p:ph type="sldNum" sz="quarter" idx="12"/>
          </p:nvPr>
        </p:nvSpPr>
        <p:spPr/>
        <p:txBody>
          <a:bodyPr/>
          <a:lstStyle/>
          <a:p>
            <a:fld id="{6CFCEB8D-FB08-44A8-B739-35C76EF579A1}" type="slidenum">
              <a:rPr lang="en-GB" smtClean="0"/>
              <a:t>‹#›</a:t>
            </a:fld>
            <a:endParaRPr lang="en-GB"/>
          </a:p>
        </p:txBody>
      </p:sp>
    </p:spTree>
    <p:extLst>
      <p:ext uri="{BB962C8B-B14F-4D97-AF65-F5344CB8AC3E}">
        <p14:creationId xmlns:p14="http://schemas.microsoft.com/office/powerpoint/2010/main" val="23875195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FD8F2-619D-A219-BF6C-C51DC064431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296E6E-FD7F-11D9-57FD-E63AA0A5FE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8C41E5-15E5-1120-53BD-776AE33EA5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133A4E3-ACA2-E2AE-1D74-3EFA79F91A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3DEF36-4C20-0D5F-6F8C-9DFD5CB8AE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BAA16E4-E4D1-90F6-197C-73706DF45912}"/>
              </a:ext>
            </a:extLst>
          </p:cNvPr>
          <p:cNvSpPr>
            <a:spLocks noGrp="1"/>
          </p:cNvSpPr>
          <p:nvPr>
            <p:ph type="dt" sz="half" idx="10"/>
          </p:nvPr>
        </p:nvSpPr>
        <p:spPr/>
        <p:txBody>
          <a:bodyPr/>
          <a:lstStyle/>
          <a:p>
            <a:fld id="{2386EB30-0975-4AEC-B87A-05CA83F4D09A}" type="datetimeFigureOut">
              <a:rPr lang="en-GB" smtClean="0"/>
              <a:t>21/09/2023</a:t>
            </a:fld>
            <a:endParaRPr lang="en-GB"/>
          </a:p>
        </p:txBody>
      </p:sp>
      <p:sp>
        <p:nvSpPr>
          <p:cNvPr id="8" name="Footer Placeholder 7">
            <a:extLst>
              <a:ext uri="{FF2B5EF4-FFF2-40B4-BE49-F238E27FC236}">
                <a16:creationId xmlns:a16="http://schemas.microsoft.com/office/drawing/2014/main" id="{0546E5D7-5CA5-70D9-E4C8-4BB4D6A68D5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6E002CD-1157-DD04-2FA3-17E837E193D6}"/>
              </a:ext>
            </a:extLst>
          </p:cNvPr>
          <p:cNvSpPr>
            <a:spLocks noGrp="1"/>
          </p:cNvSpPr>
          <p:nvPr>
            <p:ph type="sldNum" sz="quarter" idx="12"/>
          </p:nvPr>
        </p:nvSpPr>
        <p:spPr/>
        <p:txBody>
          <a:bodyPr/>
          <a:lstStyle/>
          <a:p>
            <a:fld id="{6CFCEB8D-FB08-44A8-B739-35C76EF579A1}" type="slidenum">
              <a:rPr lang="en-GB" smtClean="0"/>
              <a:t>‹#›</a:t>
            </a:fld>
            <a:endParaRPr lang="en-GB"/>
          </a:p>
        </p:txBody>
      </p:sp>
    </p:spTree>
    <p:extLst>
      <p:ext uri="{BB962C8B-B14F-4D97-AF65-F5344CB8AC3E}">
        <p14:creationId xmlns:p14="http://schemas.microsoft.com/office/powerpoint/2010/main" val="41192707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1131A-4C8B-A47F-849C-E3EC8D5E578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0AB267A-8A2E-7DEC-8421-9353D41E3D49}"/>
              </a:ext>
            </a:extLst>
          </p:cNvPr>
          <p:cNvSpPr>
            <a:spLocks noGrp="1"/>
          </p:cNvSpPr>
          <p:nvPr>
            <p:ph type="dt" sz="half" idx="10"/>
          </p:nvPr>
        </p:nvSpPr>
        <p:spPr/>
        <p:txBody>
          <a:bodyPr/>
          <a:lstStyle/>
          <a:p>
            <a:fld id="{2386EB30-0975-4AEC-B87A-05CA83F4D09A}" type="datetimeFigureOut">
              <a:rPr lang="en-GB" smtClean="0"/>
              <a:t>21/09/2023</a:t>
            </a:fld>
            <a:endParaRPr lang="en-GB"/>
          </a:p>
        </p:txBody>
      </p:sp>
      <p:sp>
        <p:nvSpPr>
          <p:cNvPr id="4" name="Footer Placeholder 3">
            <a:extLst>
              <a:ext uri="{FF2B5EF4-FFF2-40B4-BE49-F238E27FC236}">
                <a16:creationId xmlns:a16="http://schemas.microsoft.com/office/drawing/2014/main" id="{2EC045BD-7DBB-9243-83FF-CDE7EE1BA57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0BC9BCE-ADC1-1FA8-F499-B1D1112E246D}"/>
              </a:ext>
            </a:extLst>
          </p:cNvPr>
          <p:cNvSpPr>
            <a:spLocks noGrp="1"/>
          </p:cNvSpPr>
          <p:nvPr>
            <p:ph type="sldNum" sz="quarter" idx="12"/>
          </p:nvPr>
        </p:nvSpPr>
        <p:spPr/>
        <p:txBody>
          <a:bodyPr/>
          <a:lstStyle/>
          <a:p>
            <a:fld id="{6CFCEB8D-FB08-44A8-B739-35C76EF579A1}" type="slidenum">
              <a:rPr lang="en-GB" smtClean="0"/>
              <a:t>‹#›</a:t>
            </a:fld>
            <a:endParaRPr lang="en-GB"/>
          </a:p>
        </p:txBody>
      </p:sp>
    </p:spTree>
    <p:extLst>
      <p:ext uri="{BB962C8B-B14F-4D97-AF65-F5344CB8AC3E}">
        <p14:creationId xmlns:p14="http://schemas.microsoft.com/office/powerpoint/2010/main" val="34675166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013DE1-0B00-AC62-103A-A1B5209C1FCA}"/>
              </a:ext>
            </a:extLst>
          </p:cNvPr>
          <p:cNvSpPr>
            <a:spLocks noGrp="1"/>
          </p:cNvSpPr>
          <p:nvPr>
            <p:ph type="dt" sz="half" idx="10"/>
          </p:nvPr>
        </p:nvSpPr>
        <p:spPr/>
        <p:txBody>
          <a:bodyPr/>
          <a:lstStyle/>
          <a:p>
            <a:fld id="{2386EB30-0975-4AEC-B87A-05CA83F4D09A}" type="datetimeFigureOut">
              <a:rPr lang="en-GB" smtClean="0"/>
              <a:t>21/09/2023</a:t>
            </a:fld>
            <a:endParaRPr lang="en-GB"/>
          </a:p>
        </p:txBody>
      </p:sp>
      <p:sp>
        <p:nvSpPr>
          <p:cNvPr id="3" name="Footer Placeholder 2">
            <a:extLst>
              <a:ext uri="{FF2B5EF4-FFF2-40B4-BE49-F238E27FC236}">
                <a16:creationId xmlns:a16="http://schemas.microsoft.com/office/drawing/2014/main" id="{E8616B8E-E674-CCB1-A516-9B839DE2AB3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56522B1-15F8-33F6-92D7-988CC417AE35}"/>
              </a:ext>
            </a:extLst>
          </p:cNvPr>
          <p:cNvSpPr>
            <a:spLocks noGrp="1"/>
          </p:cNvSpPr>
          <p:nvPr>
            <p:ph type="sldNum" sz="quarter" idx="12"/>
          </p:nvPr>
        </p:nvSpPr>
        <p:spPr/>
        <p:txBody>
          <a:bodyPr/>
          <a:lstStyle/>
          <a:p>
            <a:fld id="{6CFCEB8D-FB08-44A8-B739-35C76EF579A1}" type="slidenum">
              <a:rPr lang="en-GB" smtClean="0"/>
              <a:t>‹#›</a:t>
            </a:fld>
            <a:endParaRPr lang="en-GB"/>
          </a:p>
        </p:txBody>
      </p:sp>
    </p:spTree>
    <p:extLst>
      <p:ext uri="{BB962C8B-B14F-4D97-AF65-F5344CB8AC3E}">
        <p14:creationId xmlns:p14="http://schemas.microsoft.com/office/powerpoint/2010/main" val="155209311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27881-FC91-8387-C25C-0064C74D98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18215CA-5425-AF89-5664-AF007A2D40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77A3781-8410-A3AF-5550-54CF94DE9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87B7C3-6304-5BCC-16B9-78D3EB220A42}"/>
              </a:ext>
            </a:extLst>
          </p:cNvPr>
          <p:cNvSpPr>
            <a:spLocks noGrp="1"/>
          </p:cNvSpPr>
          <p:nvPr>
            <p:ph type="dt" sz="half" idx="10"/>
          </p:nvPr>
        </p:nvSpPr>
        <p:spPr/>
        <p:txBody>
          <a:bodyPr/>
          <a:lstStyle/>
          <a:p>
            <a:fld id="{2386EB30-0975-4AEC-B87A-05CA83F4D09A}" type="datetimeFigureOut">
              <a:rPr lang="en-GB" smtClean="0"/>
              <a:t>21/09/2023</a:t>
            </a:fld>
            <a:endParaRPr lang="en-GB"/>
          </a:p>
        </p:txBody>
      </p:sp>
      <p:sp>
        <p:nvSpPr>
          <p:cNvPr id="6" name="Footer Placeholder 5">
            <a:extLst>
              <a:ext uri="{FF2B5EF4-FFF2-40B4-BE49-F238E27FC236}">
                <a16:creationId xmlns:a16="http://schemas.microsoft.com/office/drawing/2014/main" id="{4D4775FF-84D2-0A45-A5B1-A0B756FA6D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E44D0-B75B-2455-7A5A-251708C934D7}"/>
              </a:ext>
            </a:extLst>
          </p:cNvPr>
          <p:cNvSpPr>
            <a:spLocks noGrp="1"/>
          </p:cNvSpPr>
          <p:nvPr>
            <p:ph type="sldNum" sz="quarter" idx="12"/>
          </p:nvPr>
        </p:nvSpPr>
        <p:spPr/>
        <p:txBody>
          <a:bodyPr/>
          <a:lstStyle/>
          <a:p>
            <a:fld id="{6CFCEB8D-FB08-44A8-B739-35C76EF579A1}" type="slidenum">
              <a:rPr lang="en-GB" smtClean="0"/>
              <a:t>‹#›</a:t>
            </a:fld>
            <a:endParaRPr lang="en-GB"/>
          </a:p>
        </p:txBody>
      </p:sp>
    </p:spTree>
    <p:extLst>
      <p:ext uri="{BB962C8B-B14F-4D97-AF65-F5344CB8AC3E}">
        <p14:creationId xmlns:p14="http://schemas.microsoft.com/office/powerpoint/2010/main" val="3277439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32CC169-FF12-491C-98E7-A002FFC75635}"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295772306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4DD2-3807-5BDC-760B-8A3671117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7009365-1FB4-0D47-6211-2D3A2CF60F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54112B7-6107-5A15-196D-8820EBAE7E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1BA90E-7562-F212-D1BB-FE33AE9AFC53}"/>
              </a:ext>
            </a:extLst>
          </p:cNvPr>
          <p:cNvSpPr>
            <a:spLocks noGrp="1"/>
          </p:cNvSpPr>
          <p:nvPr>
            <p:ph type="dt" sz="half" idx="10"/>
          </p:nvPr>
        </p:nvSpPr>
        <p:spPr/>
        <p:txBody>
          <a:bodyPr/>
          <a:lstStyle/>
          <a:p>
            <a:fld id="{2386EB30-0975-4AEC-B87A-05CA83F4D09A}" type="datetimeFigureOut">
              <a:rPr lang="en-GB" smtClean="0"/>
              <a:t>21/09/2023</a:t>
            </a:fld>
            <a:endParaRPr lang="en-GB"/>
          </a:p>
        </p:txBody>
      </p:sp>
      <p:sp>
        <p:nvSpPr>
          <p:cNvPr id="6" name="Footer Placeholder 5">
            <a:extLst>
              <a:ext uri="{FF2B5EF4-FFF2-40B4-BE49-F238E27FC236}">
                <a16:creationId xmlns:a16="http://schemas.microsoft.com/office/drawing/2014/main" id="{B64392D1-090B-B574-6F4D-EB5EA880F2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3404BE-B215-8F98-1C27-5506F64C63DF}"/>
              </a:ext>
            </a:extLst>
          </p:cNvPr>
          <p:cNvSpPr>
            <a:spLocks noGrp="1"/>
          </p:cNvSpPr>
          <p:nvPr>
            <p:ph type="sldNum" sz="quarter" idx="12"/>
          </p:nvPr>
        </p:nvSpPr>
        <p:spPr/>
        <p:txBody>
          <a:bodyPr/>
          <a:lstStyle/>
          <a:p>
            <a:fld id="{6CFCEB8D-FB08-44A8-B739-35C76EF579A1}" type="slidenum">
              <a:rPr lang="en-GB" smtClean="0"/>
              <a:t>‹#›</a:t>
            </a:fld>
            <a:endParaRPr lang="en-GB"/>
          </a:p>
        </p:txBody>
      </p:sp>
    </p:spTree>
    <p:extLst>
      <p:ext uri="{BB962C8B-B14F-4D97-AF65-F5344CB8AC3E}">
        <p14:creationId xmlns:p14="http://schemas.microsoft.com/office/powerpoint/2010/main" val="7266413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57849-01C9-A4F1-3086-E790150D2C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7253EAC-AE94-8AE0-326A-F10722DE11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815134-96B6-5B64-227D-B390BC2AB2B5}"/>
              </a:ext>
            </a:extLst>
          </p:cNvPr>
          <p:cNvSpPr>
            <a:spLocks noGrp="1"/>
          </p:cNvSpPr>
          <p:nvPr>
            <p:ph type="dt" sz="half" idx="10"/>
          </p:nvPr>
        </p:nvSpPr>
        <p:spPr/>
        <p:txBody>
          <a:bodyPr/>
          <a:lstStyle/>
          <a:p>
            <a:fld id="{2386EB30-0975-4AEC-B87A-05CA83F4D09A}" type="datetimeFigureOut">
              <a:rPr lang="en-GB" smtClean="0"/>
              <a:t>21/09/2023</a:t>
            </a:fld>
            <a:endParaRPr lang="en-GB"/>
          </a:p>
        </p:txBody>
      </p:sp>
      <p:sp>
        <p:nvSpPr>
          <p:cNvPr id="5" name="Footer Placeholder 4">
            <a:extLst>
              <a:ext uri="{FF2B5EF4-FFF2-40B4-BE49-F238E27FC236}">
                <a16:creationId xmlns:a16="http://schemas.microsoft.com/office/drawing/2014/main" id="{308C50D8-0879-2134-6AEF-F922EBDB25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097883-5438-0797-ACCC-9A8A3C4B81B2}"/>
              </a:ext>
            </a:extLst>
          </p:cNvPr>
          <p:cNvSpPr>
            <a:spLocks noGrp="1"/>
          </p:cNvSpPr>
          <p:nvPr>
            <p:ph type="sldNum" sz="quarter" idx="12"/>
          </p:nvPr>
        </p:nvSpPr>
        <p:spPr/>
        <p:txBody>
          <a:bodyPr/>
          <a:lstStyle/>
          <a:p>
            <a:fld id="{6CFCEB8D-FB08-44A8-B739-35C76EF579A1}" type="slidenum">
              <a:rPr lang="en-GB" smtClean="0"/>
              <a:t>‹#›</a:t>
            </a:fld>
            <a:endParaRPr lang="en-GB"/>
          </a:p>
        </p:txBody>
      </p:sp>
    </p:spTree>
    <p:extLst>
      <p:ext uri="{BB962C8B-B14F-4D97-AF65-F5344CB8AC3E}">
        <p14:creationId xmlns:p14="http://schemas.microsoft.com/office/powerpoint/2010/main" val="11078415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3DB357-0722-A600-6EC3-105DCE4639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093C70D-E9CB-F03C-4ADE-6545D91202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ACCF9-AC16-112B-3B27-C7EBEAA1D1BA}"/>
              </a:ext>
            </a:extLst>
          </p:cNvPr>
          <p:cNvSpPr>
            <a:spLocks noGrp="1"/>
          </p:cNvSpPr>
          <p:nvPr>
            <p:ph type="dt" sz="half" idx="10"/>
          </p:nvPr>
        </p:nvSpPr>
        <p:spPr/>
        <p:txBody>
          <a:bodyPr/>
          <a:lstStyle/>
          <a:p>
            <a:fld id="{2386EB30-0975-4AEC-B87A-05CA83F4D09A}" type="datetimeFigureOut">
              <a:rPr lang="en-GB" smtClean="0"/>
              <a:t>21/09/2023</a:t>
            </a:fld>
            <a:endParaRPr lang="en-GB"/>
          </a:p>
        </p:txBody>
      </p:sp>
      <p:sp>
        <p:nvSpPr>
          <p:cNvPr id="5" name="Footer Placeholder 4">
            <a:extLst>
              <a:ext uri="{FF2B5EF4-FFF2-40B4-BE49-F238E27FC236}">
                <a16:creationId xmlns:a16="http://schemas.microsoft.com/office/drawing/2014/main" id="{90DA5D70-8F79-E74E-1A46-6241F1B4E8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81100B-66EB-C510-106D-593ADC9657CB}"/>
              </a:ext>
            </a:extLst>
          </p:cNvPr>
          <p:cNvSpPr>
            <a:spLocks noGrp="1"/>
          </p:cNvSpPr>
          <p:nvPr>
            <p:ph type="sldNum" sz="quarter" idx="12"/>
          </p:nvPr>
        </p:nvSpPr>
        <p:spPr/>
        <p:txBody>
          <a:bodyPr/>
          <a:lstStyle/>
          <a:p>
            <a:fld id="{6CFCEB8D-FB08-44A8-B739-35C76EF579A1}" type="slidenum">
              <a:rPr lang="en-GB" smtClean="0"/>
              <a:t>‹#›</a:t>
            </a:fld>
            <a:endParaRPr lang="en-GB"/>
          </a:p>
        </p:txBody>
      </p:sp>
    </p:spTree>
    <p:extLst>
      <p:ext uri="{BB962C8B-B14F-4D97-AF65-F5344CB8AC3E}">
        <p14:creationId xmlns:p14="http://schemas.microsoft.com/office/powerpoint/2010/main" val="2548535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2CC169-FF12-491C-98E7-A002FFC75635}"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2806412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32CC169-FF12-491C-98E7-A002FFC75635}"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3978097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32CC169-FF12-491C-98E7-A002FFC75635}" type="datetimeFigureOut">
              <a:rPr lang="en-GB" smtClean="0"/>
              <a:t>21/09/2023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1121564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32CC169-FF12-491C-98E7-A002FFC75635}" type="datetimeFigureOut">
              <a:rPr lang="en-GB" smtClean="0"/>
              <a:t>21/09/2023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3831992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2CC169-FF12-491C-98E7-A002FFC75635}" type="datetimeFigureOut">
              <a:rPr lang="en-GB" smtClean="0"/>
              <a:t>21/09/2023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3289184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2CC169-FF12-491C-98E7-A002FFC75635}"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210175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2CC169-FF12-491C-98E7-A002FFC75635}"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1231724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32CC169-FF12-491C-98E7-A002FFC75635}"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2338687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32CC169-FF12-491C-98E7-A002FFC75635}"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96289F-D2A1-445D-A818-EBBC9140CCFF}" type="slidenum">
              <a:rPr lang="en-GB" smtClean="0"/>
              <a:t>‹#›</a:t>
            </a:fld>
            <a:endParaRPr lang="en-GB"/>
          </a:p>
        </p:txBody>
      </p:sp>
    </p:spTree>
    <p:extLst>
      <p:ext uri="{BB962C8B-B14F-4D97-AF65-F5344CB8AC3E}">
        <p14:creationId xmlns:p14="http://schemas.microsoft.com/office/powerpoint/2010/main" val="3465430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15B53F1-01B2-4564-91BE-28CAF74F6D4C}"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3936377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5B53F1-01B2-4564-91BE-28CAF74F6D4C}"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514662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15B53F1-01B2-4564-91BE-28CAF74F6D4C}"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606272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15B53F1-01B2-4564-91BE-28CAF74F6D4C}"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1909789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15B53F1-01B2-4564-91BE-28CAF74F6D4C}" type="datetimeFigureOut">
              <a:rPr lang="en-GB" smtClean="0"/>
              <a:t>21/09/2023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3680369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15B53F1-01B2-4564-91BE-28CAF74F6D4C}" type="datetimeFigureOut">
              <a:rPr lang="en-GB" smtClean="0"/>
              <a:t>21/09/2023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3189390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5B53F1-01B2-4564-91BE-28CAF74F6D4C}" type="datetimeFigureOut">
              <a:rPr lang="en-GB" smtClean="0"/>
              <a:t>21/09/2023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614792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5B53F1-01B2-4564-91BE-28CAF74F6D4C}"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873365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5B53F1-01B2-4564-91BE-28CAF74F6D4C}"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3201324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5B53F1-01B2-4564-91BE-28CAF74F6D4C}"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100786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5B53F1-01B2-4564-91BE-28CAF74F6D4C}"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4125F2-D58B-47E6-8DE7-E81A19D11E3A}" type="slidenum">
              <a:rPr lang="en-GB" smtClean="0"/>
              <a:t>‹#›</a:t>
            </a:fld>
            <a:endParaRPr lang="en-GB"/>
          </a:p>
        </p:txBody>
      </p:sp>
    </p:spTree>
    <p:extLst>
      <p:ext uri="{BB962C8B-B14F-4D97-AF65-F5344CB8AC3E}">
        <p14:creationId xmlns:p14="http://schemas.microsoft.com/office/powerpoint/2010/main" val="20157655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3B6BBB4-429D-46CE-8381-A5F24D5CC5AC}"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786553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3B6BBB4-429D-46CE-8381-A5F24D5CC5AC}"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104159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B6BBB4-429D-46CE-8381-A5F24D5CC5AC}"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1245653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3B6BBB4-429D-46CE-8381-A5F24D5CC5AC}"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2641951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3B6BBB4-429D-46CE-8381-A5F24D5CC5AC}" type="datetimeFigureOut">
              <a:rPr lang="en-GB" smtClean="0"/>
              <a:t>21/09/2023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2043185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3B6BBB4-429D-46CE-8381-A5F24D5CC5AC}" type="datetimeFigureOut">
              <a:rPr lang="en-GB" smtClean="0"/>
              <a:t>21/09/2023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1223338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B6BBB4-429D-46CE-8381-A5F24D5CC5AC}" type="datetimeFigureOut">
              <a:rPr lang="en-GB" smtClean="0"/>
              <a:t>21/09/2023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1775849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B6BBB4-429D-46CE-8381-A5F24D5CC5AC}"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3163168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B6BBB4-429D-46CE-8381-A5F24D5CC5AC}"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1089359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3B6BBB4-429D-46CE-8381-A5F24D5CC5AC}"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2905373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3B6BBB4-429D-46CE-8381-A5F24D5CC5AC}"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716480F-2367-4E20-8BB0-F445F54422E3}" type="slidenum">
              <a:rPr lang="en-GB" smtClean="0"/>
              <a:t>‹#›</a:t>
            </a:fld>
            <a:endParaRPr lang="en-GB"/>
          </a:p>
        </p:txBody>
      </p:sp>
    </p:spTree>
    <p:extLst>
      <p:ext uri="{BB962C8B-B14F-4D97-AF65-F5344CB8AC3E}">
        <p14:creationId xmlns:p14="http://schemas.microsoft.com/office/powerpoint/2010/main" val="25589769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33885F6-8495-4481-B89F-07C1A75CA6C2}"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21515326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33885F6-8495-4481-B89F-07C1A75CA6C2}"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31771200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3885F6-8495-4481-B89F-07C1A75CA6C2}"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27629808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33885F6-8495-4481-B89F-07C1A75CA6C2}"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1956982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33885F6-8495-4481-B89F-07C1A75CA6C2}" type="datetimeFigureOut">
              <a:rPr lang="en-GB" smtClean="0"/>
              <a:t>21/09/2023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2616246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33885F6-8495-4481-B89F-07C1A75CA6C2}" type="datetimeFigureOut">
              <a:rPr lang="en-GB" smtClean="0"/>
              <a:t>21/09/2023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596497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3885F6-8495-4481-B89F-07C1A75CA6C2}" type="datetimeFigureOut">
              <a:rPr lang="en-GB" smtClean="0"/>
              <a:t>21/09/2023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4967357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3885F6-8495-4481-B89F-07C1A75CA6C2}"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14067289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3885F6-8495-4481-B89F-07C1A75CA6C2}"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19439919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33885F6-8495-4481-B89F-07C1A75CA6C2}"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30020194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33885F6-8495-4481-B89F-07C1A75CA6C2}"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2A967B-3A4C-4DFB-9326-4E1BB8B9562B}" type="slidenum">
              <a:rPr lang="en-GB" smtClean="0"/>
              <a:t>‹#›</a:t>
            </a:fld>
            <a:endParaRPr lang="en-GB"/>
          </a:p>
        </p:txBody>
      </p:sp>
    </p:spTree>
    <p:extLst>
      <p:ext uri="{BB962C8B-B14F-4D97-AF65-F5344CB8AC3E}">
        <p14:creationId xmlns:p14="http://schemas.microsoft.com/office/powerpoint/2010/main" val="7836626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5B964CD-C825-4164-92E9-07382117262A}"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41364587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5B964CD-C825-4164-92E9-07382117262A}"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29655921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B964CD-C825-4164-92E9-07382117262A}"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29141498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5B964CD-C825-4164-92E9-07382117262A}"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495329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5B964CD-C825-4164-92E9-07382117262A}" type="datetimeFigureOut">
              <a:rPr lang="en-GB" smtClean="0"/>
              <a:t>21/09/2023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22467578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5B964CD-C825-4164-92E9-07382117262A}" type="datetimeFigureOut">
              <a:rPr lang="en-GB" smtClean="0"/>
              <a:t>21/09/2023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9943863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964CD-C825-4164-92E9-07382117262A}" type="datetimeFigureOut">
              <a:rPr lang="en-GB" smtClean="0"/>
              <a:t>21/09/2023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16030589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B964CD-C825-4164-92E9-07382117262A}"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17652451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B964CD-C825-4164-92E9-07382117262A}"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14449831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5B964CD-C825-4164-92E9-07382117262A}"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15337306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5B964CD-C825-4164-92E9-07382117262A}"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0E595A-932C-4C37-9906-2C42F0803A18}" type="slidenum">
              <a:rPr lang="en-GB" smtClean="0"/>
              <a:t>‹#›</a:t>
            </a:fld>
            <a:endParaRPr lang="en-GB"/>
          </a:p>
        </p:txBody>
      </p:sp>
    </p:spTree>
    <p:extLst>
      <p:ext uri="{BB962C8B-B14F-4D97-AF65-F5344CB8AC3E}">
        <p14:creationId xmlns:p14="http://schemas.microsoft.com/office/powerpoint/2010/main" val="953371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DCB064C-0D0A-499D-A5D8-1F369F0AED13}"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36506889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DCB064C-0D0A-499D-A5D8-1F369F0AED13}"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16636730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CB064C-0D0A-499D-A5D8-1F369F0AED13}"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933425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DCB064C-0D0A-499D-A5D8-1F369F0AED13}"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10957019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DCB064C-0D0A-499D-A5D8-1F369F0AED13}" type="datetimeFigureOut">
              <a:rPr lang="en-GB" smtClean="0"/>
              <a:t>21/09/2023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27087047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DCB064C-0D0A-499D-A5D8-1F369F0AED13}" type="datetimeFigureOut">
              <a:rPr lang="en-GB" smtClean="0"/>
              <a:t>21/09/2023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849285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CB064C-0D0A-499D-A5D8-1F369F0AED13}" type="datetimeFigureOut">
              <a:rPr lang="en-GB" smtClean="0"/>
              <a:t>21/09/2023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35447224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CB064C-0D0A-499D-A5D8-1F369F0AED13}"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20726744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CB064C-0D0A-499D-A5D8-1F369F0AED13}"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42110187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DCB064C-0D0A-499D-A5D8-1F369F0AED13}"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8441060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DCB064C-0D0A-499D-A5D8-1F369F0AED13}"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7AC1161-F3F9-4A12-992A-0B687E79AE75}" type="slidenum">
              <a:rPr lang="en-GB" smtClean="0"/>
              <a:t>‹#›</a:t>
            </a:fld>
            <a:endParaRPr lang="en-GB"/>
          </a:p>
        </p:txBody>
      </p:sp>
    </p:spTree>
    <p:extLst>
      <p:ext uri="{BB962C8B-B14F-4D97-AF65-F5344CB8AC3E}">
        <p14:creationId xmlns:p14="http://schemas.microsoft.com/office/powerpoint/2010/main" val="757844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4413C1F-3D0B-44E0-9D4F-12BD2C16E71F}"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10570491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413C1F-3D0B-44E0-9D4F-12BD2C16E71F}"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4272942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413C1F-3D0B-44E0-9D4F-12BD2C16E71F}"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36088135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4413C1F-3D0B-44E0-9D4F-12BD2C16E71F}"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28176806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4413C1F-3D0B-44E0-9D4F-12BD2C16E71F}" type="datetimeFigureOut">
              <a:rPr lang="en-GB" smtClean="0"/>
              <a:t>21/09/2023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9715066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4413C1F-3D0B-44E0-9D4F-12BD2C16E71F}" type="datetimeFigureOut">
              <a:rPr lang="en-GB" smtClean="0"/>
              <a:t>21/09/2023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3231827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13C1F-3D0B-44E0-9D4F-12BD2C16E71F}" type="datetimeFigureOut">
              <a:rPr lang="en-GB" smtClean="0"/>
              <a:t>21/09/2023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1083478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413C1F-3D0B-44E0-9D4F-12BD2C16E71F}"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11982132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413C1F-3D0B-44E0-9D4F-12BD2C16E71F}"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2093265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413C1F-3D0B-44E0-9D4F-12BD2C16E71F}"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22888125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413C1F-3D0B-44E0-9D4F-12BD2C16E71F}"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05D6A8-82F4-449C-B487-7852E6879ADD}" type="slidenum">
              <a:rPr lang="en-GB" smtClean="0"/>
              <a:t>‹#›</a:t>
            </a:fld>
            <a:endParaRPr lang="en-GB"/>
          </a:p>
        </p:txBody>
      </p:sp>
    </p:spTree>
    <p:extLst>
      <p:ext uri="{BB962C8B-B14F-4D97-AF65-F5344CB8AC3E}">
        <p14:creationId xmlns:p14="http://schemas.microsoft.com/office/powerpoint/2010/main" val="33840655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783371D-5538-42C7-872B-0EB7B9168DEA}"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3218069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83371D-5538-42C7-872B-0EB7B9168DEA}"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15843812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83371D-5538-42C7-872B-0EB7B9168DEA}"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15465782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783371D-5538-42C7-872B-0EB7B9168DEA}"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29231459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783371D-5538-42C7-872B-0EB7B9168DEA}" type="datetimeFigureOut">
              <a:rPr lang="en-GB" smtClean="0"/>
              <a:t>21/09/2023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39491620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783371D-5538-42C7-872B-0EB7B9168DEA}" type="datetimeFigureOut">
              <a:rPr lang="en-GB" smtClean="0"/>
              <a:t>21/09/2023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40487750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83371D-5538-42C7-872B-0EB7B9168DEA}" type="datetimeFigureOut">
              <a:rPr lang="en-GB" smtClean="0"/>
              <a:t>21/09/2023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18578270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83371D-5538-42C7-872B-0EB7B9168DEA}"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41954055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83371D-5538-42C7-872B-0EB7B9168DEA}"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3687368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83371D-5538-42C7-872B-0EB7B9168DEA}"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4053710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83371D-5538-42C7-872B-0EB7B9168DEA}"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22D46B2-F3E4-49E0-933C-7823A8232422}" type="slidenum">
              <a:rPr lang="en-GB" smtClean="0"/>
              <a:t>‹#›</a:t>
            </a:fld>
            <a:endParaRPr lang="en-GB"/>
          </a:p>
        </p:txBody>
      </p:sp>
    </p:spTree>
    <p:extLst>
      <p:ext uri="{BB962C8B-B14F-4D97-AF65-F5344CB8AC3E}">
        <p14:creationId xmlns:p14="http://schemas.microsoft.com/office/powerpoint/2010/main" val="4048409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ADE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22953C-71B5-433F-8D82-A17F1BBBC813}" type="datetimeFigureOut">
              <a:rPr lang="en-GB" smtClean="0"/>
              <a:t>21/09/2023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B8E88-C210-4708-807F-C8B3CEEBF736}" type="slidenum">
              <a:rPr lang="en-GB" smtClean="0"/>
              <a:t>‹#›</a:t>
            </a:fld>
            <a:endParaRPr lang="en-GB"/>
          </a:p>
        </p:txBody>
      </p:sp>
    </p:spTree>
    <p:extLst>
      <p:ext uri="{BB962C8B-B14F-4D97-AF65-F5344CB8AC3E}">
        <p14:creationId xmlns:p14="http://schemas.microsoft.com/office/powerpoint/2010/main" val="5137794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DDD1E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408AC-52EB-4826-9CA5-349E1CCE0B72}" type="datetimeFigureOut">
              <a:rPr lang="en-GB" smtClean="0"/>
              <a:t>21/09/2023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C4B88-EFF7-4849-AB4B-15415B5487D9}" type="slidenum">
              <a:rPr lang="en-GB" smtClean="0"/>
              <a:t>‹#›</a:t>
            </a:fld>
            <a:endParaRPr lang="en-GB"/>
          </a:p>
        </p:txBody>
      </p:sp>
    </p:spTree>
    <p:extLst>
      <p:ext uri="{BB962C8B-B14F-4D97-AF65-F5344CB8AC3E}">
        <p14:creationId xmlns:p14="http://schemas.microsoft.com/office/powerpoint/2010/main" val="37498936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A5C78D-2DCF-2292-7C4D-23A1CB282B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886CE9-78CF-7CEA-BD1E-020EE07CCB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053C0B-A074-C5F5-9C08-479D436197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86EB30-0975-4AEC-B87A-05CA83F4D09A}" type="datetimeFigureOut">
              <a:rPr lang="en-GB" smtClean="0"/>
              <a:t>21/09/2023</a:t>
            </a:fld>
            <a:endParaRPr lang="en-GB"/>
          </a:p>
        </p:txBody>
      </p:sp>
      <p:sp>
        <p:nvSpPr>
          <p:cNvPr id="5" name="Footer Placeholder 4">
            <a:extLst>
              <a:ext uri="{FF2B5EF4-FFF2-40B4-BE49-F238E27FC236}">
                <a16:creationId xmlns:a16="http://schemas.microsoft.com/office/drawing/2014/main" id="{2901B3BF-0AA9-6A5B-83F8-B193566691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349B309-3476-F061-E7D0-ED02904E9A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CEB8D-FB08-44A8-B739-35C76EF579A1}" type="slidenum">
              <a:rPr lang="en-GB" smtClean="0"/>
              <a:t>‹#›</a:t>
            </a:fld>
            <a:endParaRPr lang="en-GB"/>
          </a:p>
        </p:txBody>
      </p:sp>
    </p:spTree>
    <p:extLst>
      <p:ext uri="{BB962C8B-B14F-4D97-AF65-F5344CB8AC3E}">
        <p14:creationId xmlns:p14="http://schemas.microsoft.com/office/powerpoint/2010/main" val="3684707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9" name="Rounded Rectangle 8"/>
          <p:cNvSpPr/>
          <p:nvPr userDrawn="1"/>
        </p:nvSpPr>
        <p:spPr>
          <a:xfrm>
            <a:off x="0" y="0"/>
            <a:ext cx="12192000" cy="6858000"/>
          </a:xfrm>
          <a:prstGeom prst="roundRect">
            <a:avLst/>
          </a:prstGeom>
          <a:solidFill>
            <a:srgbClr val="FDE1C6"/>
          </a:solidFill>
          <a:ln w="76200">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CC169-FF12-491C-98E7-A002FFC75635}" type="datetimeFigureOut">
              <a:rPr lang="en-GB" smtClean="0"/>
              <a:t>21/09/2023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96289F-D2A1-445D-A818-EBBC9140CCFF}" type="slidenum">
              <a:rPr lang="en-GB" smtClean="0"/>
              <a:t>‹#›</a:t>
            </a:fld>
            <a:endParaRPr lang="en-GB"/>
          </a:p>
        </p:txBody>
      </p:sp>
      <p:sp>
        <p:nvSpPr>
          <p:cNvPr id="7" name="TextBox 6"/>
          <p:cNvSpPr txBox="1"/>
          <p:nvPr userDrawn="1"/>
        </p:nvSpPr>
        <p:spPr>
          <a:xfrm>
            <a:off x="0" y="0"/>
            <a:ext cx="923330" cy="6858000"/>
          </a:xfrm>
          <a:prstGeom prst="rect">
            <a:avLst/>
          </a:prstGeom>
          <a:noFill/>
        </p:spPr>
        <p:txBody>
          <a:bodyPr vert="vert270" wrap="square" rtlCol="0">
            <a:spAutoFit/>
          </a:bodyPr>
          <a:lstStyle/>
          <a:p>
            <a:pPr algn="ctr"/>
            <a:r>
              <a:rPr lang="en-GB" sz="4800">
                <a:solidFill>
                  <a:srgbClr val="F07D00"/>
                </a:solidFill>
              </a:rPr>
              <a:t>CONNECT</a:t>
            </a:r>
          </a:p>
        </p:txBody>
      </p:sp>
    </p:spTree>
    <p:extLst>
      <p:ext uri="{BB962C8B-B14F-4D97-AF65-F5344CB8AC3E}">
        <p14:creationId xmlns:p14="http://schemas.microsoft.com/office/powerpoint/2010/main" val="280205258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DE1C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B53F1-01B2-4564-91BE-28CAF74F6D4C}" type="datetimeFigureOut">
              <a:rPr lang="en-GB" smtClean="0"/>
              <a:t>21/09/2023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4125F2-D58B-47E6-8DE7-E81A19D11E3A}" type="slidenum">
              <a:rPr lang="en-GB" smtClean="0"/>
              <a:t>‹#›</a:t>
            </a:fld>
            <a:endParaRPr lang="en-GB"/>
          </a:p>
        </p:txBody>
      </p:sp>
      <p:sp>
        <p:nvSpPr>
          <p:cNvPr id="7" name="TextBox 6"/>
          <p:cNvSpPr txBox="1"/>
          <p:nvPr userDrawn="1"/>
        </p:nvSpPr>
        <p:spPr>
          <a:xfrm>
            <a:off x="0" y="0"/>
            <a:ext cx="923330" cy="6858000"/>
          </a:xfrm>
          <a:prstGeom prst="rect">
            <a:avLst/>
          </a:prstGeom>
          <a:noFill/>
        </p:spPr>
        <p:txBody>
          <a:bodyPr vert="vert270" wrap="square" rtlCol="0">
            <a:spAutoFit/>
          </a:bodyPr>
          <a:lstStyle/>
          <a:p>
            <a:pPr algn="ctr"/>
            <a:r>
              <a:rPr lang="en-GB" sz="4800">
                <a:solidFill>
                  <a:srgbClr val="F07D00"/>
                </a:solidFill>
              </a:rPr>
              <a:t>CONNECT</a:t>
            </a:r>
          </a:p>
        </p:txBody>
      </p:sp>
    </p:spTree>
    <p:extLst>
      <p:ext uri="{BB962C8B-B14F-4D97-AF65-F5344CB8AC3E}">
        <p14:creationId xmlns:p14="http://schemas.microsoft.com/office/powerpoint/2010/main" val="326641443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DE1C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B6BBB4-429D-46CE-8381-A5F24D5CC5AC}" type="datetimeFigureOut">
              <a:rPr lang="en-GB" smtClean="0"/>
              <a:t>21/09/2023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6480F-2367-4E20-8BB0-F445F54422E3}" type="slidenum">
              <a:rPr lang="en-GB" smtClean="0"/>
              <a:t>‹#›</a:t>
            </a:fld>
            <a:endParaRPr lang="en-GB"/>
          </a:p>
        </p:txBody>
      </p:sp>
      <p:sp>
        <p:nvSpPr>
          <p:cNvPr id="7" name="TextBox 6"/>
          <p:cNvSpPr txBox="1"/>
          <p:nvPr userDrawn="1"/>
        </p:nvSpPr>
        <p:spPr>
          <a:xfrm>
            <a:off x="0" y="0"/>
            <a:ext cx="923330" cy="6858000"/>
          </a:xfrm>
          <a:prstGeom prst="rect">
            <a:avLst/>
          </a:prstGeom>
          <a:noFill/>
        </p:spPr>
        <p:txBody>
          <a:bodyPr vert="vert270" wrap="square" rtlCol="0">
            <a:spAutoFit/>
          </a:bodyPr>
          <a:lstStyle/>
          <a:p>
            <a:pPr algn="ctr"/>
            <a:r>
              <a:rPr lang="en-GB" sz="4800">
                <a:solidFill>
                  <a:srgbClr val="F07D00"/>
                </a:solidFill>
              </a:rPr>
              <a:t>CONNECT</a:t>
            </a:r>
          </a:p>
        </p:txBody>
      </p:sp>
      <p:sp>
        <p:nvSpPr>
          <p:cNvPr id="8" name="Rectangle 7"/>
          <p:cNvSpPr/>
          <p:nvPr userDrawn="1"/>
        </p:nvSpPr>
        <p:spPr>
          <a:xfrm>
            <a:off x="0" y="0"/>
            <a:ext cx="12192000" cy="6858000"/>
          </a:xfrm>
          <a:prstGeom prst="rect">
            <a:avLst/>
          </a:prstGeom>
          <a:noFill/>
          <a:ln w="76200">
            <a:solidFill>
              <a:srgbClr val="F0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804771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DE1C6"/>
            </a:gs>
            <a:gs pos="88000">
              <a:srgbClr val="FDE1C6"/>
            </a:gs>
            <a:gs pos="100000">
              <a:srgbClr val="F07D0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885F6-8495-4481-B89F-07C1A75CA6C2}" type="datetimeFigureOut">
              <a:rPr lang="en-GB" smtClean="0"/>
              <a:t>21/09/2023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2A967B-3A4C-4DFB-9326-4E1BB8B9562B}" type="slidenum">
              <a:rPr lang="en-GB" smtClean="0"/>
              <a:t>‹#›</a:t>
            </a:fld>
            <a:endParaRPr lang="en-GB"/>
          </a:p>
        </p:txBody>
      </p:sp>
    </p:spTree>
    <p:extLst>
      <p:ext uri="{BB962C8B-B14F-4D97-AF65-F5344CB8AC3E}">
        <p14:creationId xmlns:p14="http://schemas.microsoft.com/office/powerpoint/2010/main" val="104295902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DE1C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964CD-C825-4164-92E9-07382117262A}" type="datetimeFigureOut">
              <a:rPr lang="en-GB" smtClean="0"/>
              <a:t>21/09/2023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E595A-932C-4C37-9906-2C42F0803A18}" type="slidenum">
              <a:rPr lang="en-GB" smtClean="0"/>
              <a:t>‹#›</a:t>
            </a:fld>
            <a:endParaRPr lang="en-GB"/>
          </a:p>
        </p:txBody>
      </p:sp>
    </p:spTree>
    <p:extLst>
      <p:ext uri="{BB962C8B-B14F-4D97-AF65-F5344CB8AC3E}">
        <p14:creationId xmlns:p14="http://schemas.microsoft.com/office/powerpoint/2010/main" val="56988474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DAEAC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CB064C-0D0A-499D-A5D8-1F369F0AED13}" type="datetimeFigureOut">
              <a:rPr lang="en-GB" smtClean="0"/>
              <a:t>21/09/2023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C1161-F3F9-4A12-992A-0B687E79AE75}" type="slidenum">
              <a:rPr lang="en-GB" smtClean="0"/>
              <a:t>‹#›</a:t>
            </a:fld>
            <a:endParaRPr lang="en-GB"/>
          </a:p>
        </p:txBody>
      </p:sp>
    </p:spTree>
    <p:extLst>
      <p:ext uri="{BB962C8B-B14F-4D97-AF65-F5344CB8AC3E}">
        <p14:creationId xmlns:p14="http://schemas.microsoft.com/office/powerpoint/2010/main" val="78967112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7D5C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13C1F-3D0B-44E0-9D4F-12BD2C16E71F}" type="datetimeFigureOut">
              <a:rPr lang="en-GB" smtClean="0"/>
              <a:t>21/09/2023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05D6A8-82F4-449C-B487-7852E6879ADD}" type="slidenum">
              <a:rPr lang="en-GB" smtClean="0"/>
              <a:t>‹#›</a:t>
            </a:fld>
            <a:endParaRPr lang="en-GB"/>
          </a:p>
        </p:txBody>
      </p:sp>
    </p:spTree>
    <p:extLst>
      <p:ext uri="{BB962C8B-B14F-4D97-AF65-F5344CB8AC3E}">
        <p14:creationId xmlns:p14="http://schemas.microsoft.com/office/powerpoint/2010/main" val="72351755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D4EDF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83371D-5538-42C7-872B-0EB7B9168DEA}" type="datetimeFigureOut">
              <a:rPr lang="en-GB" smtClean="0"/>
              <a:t>21/09/2023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D46B2-F3E4-49E0-933C-7823A8232422}" type="slidenum">
              <a:rPr lang="en-GB" smtClean="0"/>
              <a:t>‹#›</a:t>
            </a:fld>
            <a:endParaRPr lang="en-GB"/>
          </a:p>
        </p:txBody>
      </p:sp>
    </p:spTree>
    <p:extLst>
      <p:ext uri="{BB962C8B-B14F-4D97-AF65-F5344CB8AC3E}">
        <p14:creationId xmlns:p14="http://schemas.microsoft.com/office/powerpoint/2010/main" val="308881795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3.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3.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3.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3.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3.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EF66A-6B20-4B48-9EA7-A16AF52BA20C}"/>
              </a:ext>
            </a:extLst>
          </p:cNvPr>
          <p:cNvSpPr>
            <a:spLocks noGrp="1"/>
          </p:cNvSpPr>
          <p:nvPr>
            <p:ph type="title"/>
          </p:nvPr>
        </p:nvSpPr>
        <p:spPr>
          <a:xfrm>
            <a:off x="369651" y="1263989"/>
            <a:ext cx="11452698" cy="1325563"/>
          </a:xfrm>
        </p:spPr>
        <p:txBody>
          <a:bodyPr>
            <a:normAutofit/>
          </a:bodyPr>
          <a:lstStyle/>
          <a:p>
            <a:pPr algn="ctr"/>
            <a:r>
              <a:rPr lang="en-GB">
                <a:solidFill>
                  <a:srgbClr val="E85051"/>
                </a:solidFill>
              </a:rPr>
              <a:t>Building Communities of Inquiry</a:t>
            </a:r>
            <a:br>
              <a:rPr lang="en-GB" sz="4000">
                <a:solidFill>
                  <a:srgbClr val="E85051"/>
                </a:solidFill>
              </a:rPr>
            </a:br>
            <a:r>
              <a:rPr lang="en-GB" sz="4000">
                <a:solidFill>
                  <a:srgbClr val="E85051"/>
                </a:solidFill>
              </a:rPr>
              <a:t>“Curriculum as Groups of Communities” (Young, 2022)</a:t>
            </a:r>
            <a:endParaRPr lang="en-GB">
              <a:solidFill>
                <a:srgbClr val="E85051"/>
              </a:solidFill>
            </a:endParaRPr>
          </a:p>
        </p:txBody>
      </p:sp>
      <p:sp>
        <p:nvSpPr>
          <p:cNvPr id="4" name="Subtitle 2">
            <a:extLst>
              <a:ext uri="{FF2B5EF4-FFF2-40B4-BE49-F238E27FC236}">
                <a16:creationId xmlns:a16="http://schemas.microsoft.com/office/drawing/2014/main" id="{1D1589A7-651B-4DB6-8958-7FE68FAEA4E0}"/>
              </a:ext>
            </a:extLst>
          </p:cNvPr>
          <p:cNvSpPr txBox="1">
            <a:spLocks/>
          </p:cNvSpPr>
          <p:nvPr/>
        </p:nvSpPr>
        <p:spPr>
          <a:xfrm>
            <a:off x="1393371" y="3048688"/>
            <a:ext cx="9144000" cy="213359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a:t>Blanchelande College Staff INSET</a:t>
            </a:r>
            <a:endParaRPr lang="en-GB"/>
          </a:p>
          <a:p>
            <a:pPr marL="0" indent="0" algn="ctr">
              <a:buNone/>
            </a:pPr>
            <a:endParaRPr lang="en-GB" sz="2000"/>
          </a:p>
          <a:p>
            <a:pPr marL="0" indent="0" algn="ctr">
              <a:buNone/>
            </a:pPr>
            <a:r>
              <a:rPr lang="en-GB"/>
              <a:t>5 September 2023</a:t>
            </a:r>
          </a:p>
          <a:p>
            <a:pPr marL="0" indent="0" algn="ctr">
              <a:buNone/>
            </a:pPr>
            <a:r>
              <a:rPr lang="en-GB"/>
              <a:t>Darryl Toerien | Jenny Toerien</a:t>
            </a:r>
            <a:endParaRPr lang="en-GB">
              <a:cs typeface="Calibri"/>
            </a:endParaRPr>
          </a:p>
          <a:p>
            <a:pPr marL="0" indent="0" algn="ctr">
              <a:buNone/>
            </a:pPr>
            <a:r>
              <a:rPr lang="en-GB" sz="1800"/>
              <a:t>toeriend@blanchelande.sch.gg | toerienj@blanchelande.sch.gg</a:t>
            </a:r>
          </a:p>
          <a:p>
            <a:endParaRPr lang="en-GB"/>
          </a:p>
        </p:txBody>
      </p:sp>
      <p:grpSp>
        <p:nvGrpSpPr>
          <p:cNvPr id="7" name="Group 6">
            <a:extLst>
              <a:ext uri="{FF2B5EF4-FFF2-40B4-BE49-F238E27FC236}">
                <a16:creationId xmlns:a16="http://schemas.microsoft.com/office/drawing/2014/main" id="{AA20AD73-35BE-B0DB-3F2C-34BA650D4A34}"/>
              </a:ext>
            </a:extLst>
          </p:cNvPr>
          <p:cNvGrpSpPr/>
          <p:nvPr/>
        </p:nvGrpSpPr>
        <p:grpSpPr>
          <a:xfrm>
            <a:off x="0" y="5544013"/>
            <a:ext cx="12203875" cy="1325563"/>
            <a:chOff x="11875" y="5544013"/>
            <a:chExt cx="12192000" cy="1325563"/>
          </a:xfrm>
        </p:grpSpPr>
        <p:sp>
          <p:nvSpPr>
            <p:cNvPr id="8" name="Rectangle 7">
              <a:extLst>
                <a:ext uri="{FF2B5EF4-FFF2-40B4-BE49-F238E27FC236}">
                  <a16:creationId xmlns:a16="http://schemas.microsoft.com/office/drawing/2014/main" id="{4FB42F73-318D-6BE1-536F-46B3E9EC992B}"/>
                </a:ext>
              </a:extLst>
            </p:cNvPr>
            <p:cNvSpPr/>
            <p:nvPr/>
          </p:nvSpPr>
          <p:spPr>
            <a:xfrm>
              <a:off x="11875" y="5544013"/>
              <a:ext cx="12192000" cy="1325563"/>
            </a:xfrm>
            <a:prstGeom prst="rect">
              <a:avLst/>
            </a:prstGeom>
            <a:solidFill>
              <a:srgbClr val="E6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Logo&#10;&#10;Description automatically generated">
              <a:extLst>
                <a:ext uri="{FF2B5EF4-FFF2-40B4-BE49-F238E27FC236}">
                  <a16:creationId xmlns:a16="http://schemas.microsoft.com/office/drawing/2014/main" id="{71D5709B-C217-7721-96F4-B1C5BC0AA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90" y="5710387"/>
              <a:ext cx="839692" cy="1032121"/>
            </a:xfrm>
            <a:prstGeom prst="rect">
              <a:avLst/>
            </a:prstGeom>
          </p:spPr>
        </p:pic>
        <p:sp>
          <p:nvSpPr>
            <p:cNvPr id="10" name="TextBox 9">
              <a:extLst>
                <a:ext uri="{FF2B5EF4-FFF2-40B4-BE49-F238E27FC236}">
                  <a16:creationId xmlns:a16="http://schemas.microsoft.com/office/drawing/2014/main" id="{D00AA1B4-AC01-1116-6FBE-A6084BBC1D30}"/>
                </a:ext>
              </a:extLst>
            </p:cNvPr>
            <p:cNvSpPr txBox="1"/>
            <p:nvPr/>
          </p:nvSpPr>
          <p:spPr>
            <a:xfrm>
              <a:off x="5777888" y="5849956"/>
              <a:ext cx="5171954" cy="892552"/>
            </a:xfrm>
            <a:prstGeom prst="rect">
              <a:avLst/>
            </a:prstGeom>
            <a:noFill/>
          </p:spPr>
          <p:txBody>
            <a:bodyPr wrap="square" rtlCol="0">
              <a:spAutoFit/>
            </a:bodyPr>
            <a:lstStyle/>
            <a:p>
              <a:pPr algn="r"/>
              <a:r>
                <a:rPr lang="en-GB" sz="2800">
                  <a:solidFill>
                    <a:schemeClr val="bg1"/>
                  </a:solidFill>
                  <a:latin typeface="Perpetua" panose="02020502060401020303" pitchFamily="18" charset="0"/>
                </a:rPr>
                <a:t>Blanchelande College Libraries</a:t>
              </a:r>
            </a:p>
            <a:p>
              <a:pPr algn="r"/>
              <a:r>
                <a:rPr lang="en-GB" sz="2400" i="1">
                  <a:solidFill>
                    <a:schemeClr val="bg1"/>
                  </a:solidFill>
                  <a:latin typeface="Perpetua" panose="02020502060401020303" pitchFamily="18" charset="0"/>
                </a:rPr>
                <a:t>Enabling Heroic Inquiry</a:t>
              </a:r>
            </a:p>
          </p:txBody>
        </p:sp>
        <p:pic>
          <p:nvPicPr>
            <p:cNvPr id="11" name="Picture 10" descr="Graphical user interface, application&#10;&#10;Description automatically generated">
              <a:extLst>
                <a:ext uri="{FF2B5EF4-FFF2-40B4-BE49-F238E27FC236}">
                  <a16:creationId xmlns:a16="http://schemas.microsoft.com/office/drawing/2014/main" id="{DC90A5F6-FDF0-6BD3-261F-DBBB7180340D}"/>
                </a:ext>
              </a:extLst>
            </p:cNvPr>
            <p:cNvPicPr>
              <a:picLocks noChangeAspect="1"/>
            </p:cNvPicPr>
            <p:nvPr/>
          </p:nvPicPr>
          <p:blipFill rotWithShape="1">
            <a:blip r:embed="rId4">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l="6171" t="7694" r="66108" b="7101"/>
            <a:stretch/>
          </p:blipFill>
          <p:spPr>
            <a:xfrm>
              <a:off x="11069505" y="5603981"/>
              <a:ext cx="981136" cy="1206260"/>
            </a:xfrm>
            <a:prstGeom prst="rect">
              <a:avLst/>
            </a:prstGeom>
          </p:spPr>
        </p:pic>
      </p:grpSp>
    </p:spTree>
    <p:extLst>
      <p:ext uri="{BB962C8B-B14F-4D97-AF65-F5344CB8AC3E}">
        <p14:creationId xmlns:p14="http://schemas.microsoft.com/office/powerpoint/2010/main" val="4000606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85051"/>
                </a:solidFill>
              </a:rPr>
              <a:t>Inquiry as Integral to Non-Trivial Schooling</a:t>
            </a: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199" y="1825625"/>
            <a:ext cx="6358247" cy="4351338"/>
          </a:xfrm>
        </p:spPr>
        <p:txBody>
          <a:bodyPr anchor="ctr">
            <a:normAutofit/>
          </a:bodyPr>
          <a:lstStyle/>
          <a:p>
            <a:pPr marL="0" indent="0">
              <a:buNone/>
            </a:pPr>
            <a:r>
              <a:rPr lang="en-GB"/>
              <a:t>“Non-trivial schooling can provide a point of view from which what </a:t>
            </a:r>
            <a:r>
              <a:rPr lang="en-GB" i="1"/>
              <a:t>is</a:t>
            </a:r>
            <a:r>
              <a:rPr lang="en-GB"/>
              <a:t> {</a:t>
            </a:r>
            <a:r>
              <a:rPr lang="en-GB">
                <a:solidFill>
                  <a:srgbClr val="E85051"/>
                </a:solidFill>
              </a:rPr>
              <a:t>reality</a:t>
            </a:r>
            <a:r>
              <a:rPr lang="en-GB"/>
              <a:t>} can be seen clearly, what </a:t>
            </a:r>
            <a:r>
              <a:rPr lang="en-GB" i="1"/>
              <a:t>was</a:t>
            </a:r>
            <a:r>
              <a:rPr lang="en-GB"/>
              <a:t> as a living present, and what </a:t>
            </a:r>
            <a:r>
              <a:rPr lang="en-GB" i="1"/>
              <a:t>will be </a:t>
            </a:r>
            <a:r>
              <a:rPr lang="en-GB"/>
              <a:t>as filled with possibility.”</a:t>
            </a:r>
            <a:endParaRPr lang="en-GB" sz="2400"/>
          </a:p>
          <a:p>
            <a:pPr marL="0" indent="0" algn="r">
              <a:buNone/>
            </a:pPr>
            <a:r>
              <a:rPr lang="en-GB" sz="2400"/>
              <a:t>Neil Postman (1996, p. x)</a:t>
            </a:r>
          </a:p>
        </p:txBody>
      </p:sp>
      <p:pic>
        <p:nvPicPr>
          <p:cNvPr id="8" name="Content Placeholder 7">
            <a:extLst>
              <a:ext uri="{FF2B5EF4-FFF2-40B4-BE49-F238E27FC236}">
                <a16:creationId xmlns:a16="http://schemas.microsoft.com/office/drawing/2014/main" id="{801FC454-20DA-B554-537A-5122FB63C7A2}"/>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8122722" y="1690119"/>
            <a:ext cx="2749631" cy="4486844"/>
          </a:xfrm>
        </p:spPr>
      </p:pic>
    </p:spTree>
    <p:extLst>
      <p:ext uri="{BB962C8B-B14F-4D97-AF65-F5344CB8AC3E}">
        <p14:creationId xmlns:p14="http://schemas.microsoft.com/office/powerpoint/2010/main" val="331199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p:txBody>
          <a:bodyPr/>
          <a:lstStyle/>
          <a:p>
            <a:r>
              <a:rPr lang="en-GB">
                <a:solidFill>
                  <a:srgbClr val="E85051"/>
                </a:solidFill>
              </a:rPr>
              <a:t>Recovering the Promise of Inquiry #1, #2, #3</a:t>
            </a:r>
          </a:p>
        </p:txBody>
      </p:sp>
      <p:sp>
        <p:nvSpPr>
          <p:cNvPr id="10" name="Content Placeholder 9">
            <a:extLst>
              <a:ext uri="{FF2B5EF4-FFF2-40B4-BE49-F238E27FC236}">
                <a16:creationId xmlns:a16="http://schemas.microsoft.com/office/drawing/2014/main" id="{3BFC4E4B-6D85-B0E8-7825-F01ACBEC3A1B}"/>
              </a:ext>
            </a:extLst>
          </p:cNvPr>
          <p:cNvSpPr>
            <a:spLocks noGrp="1"/>
          </p:cNvSpPr>
          <p:nvPr>
            <p:ph sz="half" idx="1"/>
          </p:nvPr>
        </p:nvSpPr>
        <p:spPr>
          <a:xfrm>
            <a:off x="335078" y="1825625"/>
            <a:ext cx="5334002" cy="4351338"/>
          </a:xfrm>
        </p:spPr>
        <p:txBody>
          <a:bodyPr anchor="ctr"/>
          <a:lstStyle/>
          <a:p>
            <a:r>
              <a:rPr lang="en-GB"/>
              <a:t>Definition, plus</a:t>
            </a:r>
          </a:p>
          <a:p>
            <a:r>
              <a:rPr lang="en-GB"/>
              <a:t>FOSIL as instructional model, plus</a:t>
            </a:r>
          </a:p>
          <a:p>
            <a:r>
              <a:rPr lang="en-GB"/>
              <a:t>FOSIL as framework of skills</a:t>
            </a:r>
          </a:p>
        </p:txBody>
      </p:sp>
      <p:pic>
        <p:nvPicPr>
          <p:cNvPr id="13" name="Content Placeholder 12" descr="A diagram of a diagram of a variety of people&#10;&#10;Description automatically generated with medium confidence">
            <a:extLst>
              <a:ext uri="{FF2B5EF4-FFF2-40B4-BE49-F238E27FC236}">
                <a16:creationId xmlns:a16="http://schemas.microsoft.com/office/drawing/2014/main" id="{50C5243D-3215-681C-5862-4136984F73C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402" t="1992" r="1291" b="2030"/>
          <a:stretch/>
        </p:blipFill>
        <p:spPr>
          <a:xfrm>
            <a:off x="5794336" y="1733396"/>
            <a:ext cx="6171222" cy="4599307"/>
          </a:xfrm>
        </p:spPr>
      </p:pic>
      <p:sp>
        <p:nvSpPr>
          <p:cNvPr id="14" name="Rounded Rectangle 13">
            <a:extLst>
              <a:ext uri="{FF2B5EF4-FFF2-40B4-BE49-F238E27FC236}">
                <a16:creationId xmlns:a16="http://schemas.microsoft.com/office/drawing/2014/main" id="{B1B0EA50-64EE-8394-0D9E-203B7A83231D}"/>
              </a:ext>
            </a:extLst>
          </p:cNvPr>
          <p:cNvSpPr/>
          <p:nvPr/>
        </p:nvSpPr>
        <p:spPr>
          <a:xfrm>
            <a:off x="5879409" y="3730028"/>
            <a:ext cx="1270341" cy="950614"/>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a:extLst>
              <a:ext uri="{FF2B5EF4-FFF2-40B4-BE49-F238E27FC236}">
                <a16:creationId xmlns:a16="http://schemas.microsoft.com/office/drawing/2014/main" id="{1EA8AA5F-C5A7-C7AA-1EA3-C14FE212FBA0}"/>
              </a:ext>
            </a:extLst>
          </p:cNvPr>
          <p:cNvSpPr/>
          <p:nvPr/>
        </p:nvSpPr>
        <p:spPr>
          <a:xfrm>
            <a:off x="7234823" y="2013338"/>
            <a:ext cx="4479391" cy="3975911"/>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a:extLst>
              <a:ext uri="{FF2B5EF4-FFF2-40B4-BE49-F238E27FC236}">
                <a16:creationId xmlns:a16="http://schemas.microsoft.com/office/drawing/2014/main" id="{23C30291-F3E4-5091-AF33-1453468D33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8" b="831"/>
          <a:stretch/>
        </p:blipFill>
        <p:spPr bwMode="auto">
          <a:xfrm>
            <a:off x="6024283" y="2823881"/>
            <a:ext cx="5774607" cy="25146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p:txBody>
          <a:bodyPr/>
          <a:lstStyle/>
          <a:p>
            <a:r>
              <a:rPr lang="en-GB">
                <a:solidFill>
                  <a:srgbClr val="E85051"/>
                </a:solidFill>
              </a:rPr>
              <a:t>Recovering the Promise of Inquiry #4</a:t>
            </a:r>
          </a:p>
        </p:txBody>
      </p:sp>
      <p:sp>
        <p:nvSpPr>
          <p:cNvPr id="10" name="Content Placeholder 9">
            <a:extLst>
              <a:ext uri="{FF2B5EF4-FFF2-40B4-BE49-F238E27FC236}">
                <a16:creationId xmlns:a16="http://schemas.microsoft.com/office/drawing/2014/main" id="{3BFC4E4B-6D85-B0E8-7825-F01ACBEC3A1B}"/>
              </a:ext>
            </a:extLst>
          </p:cNvPr>
          <p:cNvSpPr>
            <a:spLocks noGrp="1"/>
          </p:cNvSpPr>
          <p:nvPr>
            <p:ph sz="half" idx="1"/>
          </p:nvPr>
        </p:nvSpPr>
        <p:spPr>
          <a:xfrm>
            <a:off x="838199" y="1825625"/>
            <a:ext cx="5760563" cy="4351338"/>
          </a:xfrm>
        </p:spPr>
        <p:txBody>
          <a:bodyPr anchor="ctr">
            <a:normAutofit fontScale="92500"/>
          </a:bodyPr>
          <a:lstStyle/>
          <a:p>
            <a:r>
              <a:rPr lang="en-GB"/>
              <a:t>Attributes of an </a:t>
            </a:r>
            <a:r>
              <a:rPr lang="en-GB">
                <a:solidFill>
                  <a:srgbClr val="E85051"/>
                </a:solidFill>
              </a:rPr>
              <a:t>Engaged and Empowered Inquirer</a:t>
            </a:r>
            <a:r>
              <a:rPr lang="en-GB"/>
              <a:t> at Year 13, 9, 6, 3</a:t>
            </a:r>
            <a:endParaRPr lang="en-GB">
              <a:solidFill>
                <a:srgbClr val="E85051"/>
              </a:solidFill>
            </a:endParaRPr>
          </a:p>
          <a:p>
            <a:pPr lvl="1"/>
            <a:r>
              <a:rPr lang="en-GB"/>
              <a:t>Independent Learning Competencies</a:t>
            </a:r>
          </a:p>
          <a:p>
            <a:pPr lvl="2"/>
            <a:r>
              <a:rPr lang="en-GB"/>
              <a:t>Inquiry stance and process</a:t>
            </a:r>
          </a:p>
          <a:p>
            <a:pPr lvl="1"/>
            <a:r>
              <a:rPr lang="en-GB"/>
              <a:t>Strong Self-Identity</a:t>
            </a:r>
          </a:p>
          <a:p>
            <a:pPr lvl="1"/>
            <a:r>
              <a:rPr lang="en-GB"/>
              <a:t>Social and Emotional Attributes</a:t>
            </a:r>
          </a:p>
          <a:p>
            <a:pPr lvl="1"/>
            <a:r>
              <a:rPr lang="en-GB"/>
              <a:t>Cultural Responsiveness</a:t>
            </a:r>
          </a:p>
          <a:p>
            <a:pPr lvl="1"/>
            <a:r>
              <a:rPr lang="en-GB"/>
              <a:t>Voice and Agency</a:t>
            </a:r>
          </a:p>
          <a:p>
            <a:pPr lvl="1"/>
            <a:r>
              <a:rPr lang="en-GB"/>
              <a:t>Growth Mindset</a:t>
            </a:r>
          </a:p>
          <a:p>
            <a:r>
              <a:rPr lang="en-GB"/>
              <a:t> </a:t>
            </a:r>
            <a:r>
              <a:rPr lang="en-GB">
                <a:solidFill>
                  <a:srgbClr val="E64F4F"/>
                </a:solidFill>
              </a:rPr>
              <a:t>Inquiry has this as its end </a:t>
            </a:r>
            <a:r>
              <a:rPr lang="en-GB" i="1">
                <a:solidFill>
                  <a:srgbClr val="E64F4F"/>
                </a:solidFill>
              </a:rPr>
              <a:t>and</a:t>
            </a:r>
            <a:r>
              <a:rPr lang="en-GB">
                <a:solidFill>
                  <a:srgbClr val="E64F4F"/>
                </a:solidFill>
              </a:rPr>
              <a:t> is the means to this end</a:t>
            </a:r>
          </a:p>
        </p:txBody>
      </p:sp>
      <p:pic>
        <p:nvPicPr>
          <p:cNvPr id="8" name="Content Placeholder 7">
            <a:extLst>
              <a:ext uri="{FF2B5EF4-FFF2-40B4-BE49-F238E27FC236}">
                <a16:creationId xmlns:a16="http://schemas.microsoft.com/office/drawing/2014/main" id="{D753369B-DB89-D069-0D7C-87EF8329F85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755603" y="2153362"/>
            <a:ext cx="5181600" cy="3695863"/>
          </a:xfrm>
        </p:spPr>
      </p:pic>
    </p:spTree>
    <p:extLst>
      <p:ext uri="{BB962C8B-B14F-4D97-AF65-F5344CB8AC3E}">
        <p14:creationId xmlns:p14="http://schemas.microsoft.com/office/powerpoint/2010/main" val="386166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p:txBody>
          <a:bodyPr/>
          <a:lstStyle/>
          <a:p>
            <a:r>
              <a:rPr lang="en-GB">
                <a:solidFill>
                  <a:srgbClr val="E85051"/>
                </a:solidFill>
              </a:rPr>
              <a:t>Year 1-3 Portrait Attributes</a:t>
            </a:r>
          </a:p>
        </p:txBody>
      </p:sp>
      <p:pic>
        <p:nvPicPr>
          <p:cNvPr id="11" name="Content Placeholder 10">
            <a:extLst>
              <a:ext uri="{FF2B5EF4-FFF2-40B4-BE49-F238E27FC236}">
                <a16:creationId xmlns:a16="http://schemas.microsoft.com/office/drawing/2014/main" id="{BF7EF82A-EB86-A35C-AC39-3F08D51813D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071401" y="1367894"/>
            <a:ext cx="8120599" cy="5455145"/>
          </a:xfrm>
        </p:spPr>
      </p:pic>
      <p:pic>
        <p:nvPicPr>
          <p:cNvPr id="4" name="Picture 3" descr="A diagram of a person's head&#10;&#10;Description automatically generated">
            <a:extLst>
              <a:ext uri="{FF2B5EF4-FFF2-40B4-BE49-F238E27FC236}">
                <a16:creationId xmlns:a16="http://schemas.microsoft.com/office/drawing/2014/main" id="{AB976D2C-1DC4-60F1-EED4-9072ACF1D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46" y="2709466"/>
            <a:ext cx="3906449" cy="2772000"/>
          </a:xfrm>
          <a:prstGeom prst="rect">
            <a:avLst/>
          </a:prstGeom>
        </p:spPr>
      </p:pic>
      <p:sp>
        <p:nvSpPr>
          <p:cNvPr id="3" name="Rounded Rectangle 2">
            <a:extLst>
              <a:ext uri="{FF2B5EF4-FFF2-40B4-BE49-F238E27FC236}">
                <a16:creationId xmlns:a16="http://schemas.microsoft.com/office/drawing/2014/main" id="{5EDA7527-0414-91D7-AF79-9E583BE0D713}"/>
              </a:ext>
            </a:extLst>
          </p:cNvPr>
          <p:cNvSpPr/>
          <p:nvPr/>
        </p:nvSpPr>
        <p:spPr>
          <a:xfrm>
            <a:off x="4166273" y="1574464"/>
            <a:ext cx="7914707" cy="116224"/>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a:extLst>
              <a:ext uri="{FF2B5EF4-FFF2-40B4-BE49-F238E27FC236}">
                <a16:creationId xmlns:a16="http://schemas.microsoft.com/office/drawing/2014/main" id="{7432057D-D4FB-B229-7EEF-60809B7B422C}"/>
              </a:ext>
            </a:extLst>
          </p:cNvPr>
          <p:cNvSpPr/>
          <p:nvPr/>
        </p:nvSpPr>
        <p:spPr>
          <a:xfrm>
            <a:off x="4166273" y="1690688"/>
            <a:ext cx="7914707" cy="586229"/>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a:extLst>
              <a:ext uri="{FF2B5EF4-FFF2-40B4-BE49-F238E27FC236}">
                <a16:creationId xmlns:a16="http://schemas.microsoft.com/office/drawing/2014/main" id="{8CCC47AD-4DAF-4D18-3125-7D90FBF31402}"/>
              </a:ext>
            </a:extLst>
          </p:cNvPr>
          <p:cNvSpPr/>
          <p:nvPr/>
        </p:nvSpPr>
        <p:spPr>
          <a:xfrm>
            <a:off x="4166273" y="2466753"/>
            <a:ext cx="517369" cy="4258340"/>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01CF579A-68ED-0E4D-61C1-90203214AD99}"/>
              </a:ext>
            </a:extLst>
          </p:cNvPr>
          <p:cNvSpPr/>
          <p:nvPr/>
        </p:nvSpPr>
        <p:spPr>
          <a:xfrm>
            <a:off x="4174346" y="2461437"/>
            <a:ext cx="7914707" cy="586229"/>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a:extLst>
              <a:ext uri="{FF2B5EF4-FFF2-40B4-BE49-F238E27FC236}">
                <a16:creationId xmlns:a16="http://schemas.microsoft.com/office/drawing/2014/main" id="{773DF66D-6D6A-6191-FFE0-0680D808E74D}"/>
              </a:ext>
            </a:extLst>
          </p:cNvPr>
          <p:cNvSpPr/>
          <p:nvPr/>
        </p:nvSpPr>
        <p:spPr>
          <a:xfrm>
            <a:off x="9654363" y="4603897"/>
            <a:ext cx="1190846" cy="690271"/>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a:extLst>
              <a:ext uri="{FF2B5EF4-FFF2-40B4-BE49-F238E27FC236}">
                <a16:creationId xmlns:a16="http://schemas.microsoft.com/office/drawing/2014/main" id="{5D700810-EE01-548A-F8A2-24C1B2E4ED8D}"/>
              </a:ext>
            </a:extLst>
          </p:cNvPr>
          <p:cNvSpPr/>
          <p:nvPr/>
        </p:nvSpPr>
        <p:spPr>
          <a:xfrm>
            <a:off x="9654363" y="2466753"/>
            <a:ext cx="1190846" cy="4258340"/>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a:extLst>
              <a:ext uri="{FF2B5EF4-FFF2-40B4-BE49-F238E27FC236}">
                <a16:creationId xmlns:a16="http://schemas.microsoft.com/office/drawing/2014/main" id="{78005531-40EE-36F4-1211-F9C87AFAE1BF}"/>
              </a:ext>
            </a:extLst>
          </p:cNvPr>
          <p:cNvSpPr/>
          <p:nvPr/>
        </p:nvSpPr>
        <p:spPr>
          <a:xfrm>
            <a:off x="4174346" y="4609213"/>
            <a:ext cx="7914707" cy="690271"/>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29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p:txBody>
          <a:bodyPr/>
          <a:lstStyle/>
          <a:p>
            <a:r>
              <a:rPr lang="en-GB">
                <a:solidFill>
                  <a:srgbClr val="E85051"/>
                </a:solidFill>
              </a:rPr>
              <a:t>Year 4-6 Portrait Attributes</a:t>
            </a:r>
          </a:p>
        </p:txBody>
      </p:sp>
      <p:pic>
        <p:nvPicPr>
          <p:cNvPr id="11" name="Content Placeholder 10">
            <a:extLst>
              <a:ext uri="{FF2B5EF4-FFF2-40B4-BE49-F238E27FC236}">
                <a16:creationId xmlns:a16="http://schemas.microsoft.com/office/drawing/2014/main" id="{BF7EF82A-EB86-A35C-AC39-3F08D51813D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987049" y="1330187"/>
            <a:ext cx="8120599" cy="5455145"/>
          </a:xfrm>
        </p:spPr>
      </p:pic>
      <p:pic>
        <p:nvPicPr>
          <p:cNvPr id="4" name="Picture 3" descr="A diagram of a person's head&#10;&#10;Description automatically generated">
            <a:extLst>
              <a:ext uri="{FF2B5EF4-FFF2-40B4-BE49-F238E27FC236}">
                <a16:creationId xmlns:a16="http://schemas.microsoft.com/office/drawing/2014/main" id="{16F0EE27-7907-D32E-CCBC-FE2F7CA461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52" y="2671759"/>
            <a:ext cx="3857561" cy="2772000"/>
          </a:xfrm>
          <a:prstGeom prst="rect">
            <a:avLst/>
          </a:prstGeom>
        </p:spPr>
      </p:pic>
    </p:spTree>
    <p:extLst>
      <p:ext uri="{BB962C8B-B14F-4D97-AF65-F5344CB8AC3E}">
        <p14:creationId xmlns:p14="http://schemas.microsoft.com/office/powerpoint/2010/main" val="4018206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p:txBody>
          <a:bodyPr/>
          <a:lstStyle/>
          <a:p>
            <a:r>
              <a:rPr lang="en-GB">
                <a:solidFill>
                  <a:srgbClr val="E85051"/>
                </a:solidFill>
              </a:rPr>
              <a:t>Year 7-9 Portrait Attributes</a:t>
            </a:r>
          </a:p>
        </p:txBody>
      </p:sp>
      <p:pic>
        <p:nvPicPr>
          <p:cNvPr id="11" name="Content Placeholder 10">
            <a:extLst>
              <a:ext uri="{FF2B5EF4-FFF2-40B4-BE49-F238E27FC236}">
                <a16:creationId xmlns:a16="http://schemas.microsoft.com/office/drawing/2014/main" id="{BF7EF82A-EB86-A35C-AC39-3F08D51813D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015329" y="1362791"/>
            <a:ext cx="8120599" cy="5455145"/>
          </a:xfrm>
        </p:spPr>
      </p:pic>
      <p:pic>
        <p:nvPicPr>
          <p:cNvPr id="6" name="Picture 5" descr="A diagram of a person's head&#10;&#10;Description automatically generated">
            <a:extLst>
              <a:ext uri="{FF2B5EF4-FFF2-40B4-BE49-F238E27FC236}">
                <a16:creationId xmlns:a16="http://schemas.microsoft.com/office/drawing/2014/main" id="{A4232DEF-D8A7-4A2D-BE64-EA490D9176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26" y="2723217"/>
            <a:ext cx="3851656" cy="2772000"/>
          </a:xfrm>
          <a:prstGeom prst="rect">
            <a:avLst/>
          </a:prstGeom>
        </p:spPr>
      </p:pic>
    </p:spTree>
    <p:extLst>
      <p:ext uri="{BB962C8B-B14F-4D97-AF65-F5344CB8AC3E}">
        <p14:creationId xmlns:p14="http://schemas.microsoft.com/office/powerpoint/2010/main" val="283510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p:txBody>
          <a:bodyPr/>
          <a:lstStyle/>
          <a:p>
            <a:r>
              <a:rPr lang="en-GB">
                <a:solidFill>
                  <a:srgbClr val="E85051"/>
                </a:solidFill>
              </a:rPr>
              <a:t>Year 10-13 Portrait Attributes</a:t>
            </a:r>
          </a:p>
        </p:txBody>
      </p:sp>
      <p:pic>
        <p:nvPicPr>
          <p:cNvPr id="11" name="Content Placeholder 10">
            <a:extLst>
              <a:ext uri="{FF2B5EF4-FFF2-40B4-BE49-F238E27FC236}">
                <a16:creationId xmlns:a16="http://schemas.microsoft.com/office/drawing/2014/main" id="{BF7EF82A-EB86-A35C-AC39-3F08D51813D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995988" y="1330186"/>
            <a:ext cx="8120599" cy="5455145"/>
          </a:xfrm>
        </p:spPr>
      </p:pic>
      <p:pic>
        <p:nvPicPr>
          <p:cNvPr id="4" name="Picture 3" descr="A diagram of a person's head&#10;&#10;Description automatically generated">
            <a:extLst>
              <a:ext uri="{FF2B5EF4-FFF2-40B4-BE49-F238E27FC236}">
                <a16:creationId xmlns:a16="http://schemas.microsoft.com/office/drawing/2014/main" id="{F56F3266-DD69-62B6-5E75-142B16CCAB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147" y="2671759"/>
            <a:ext cx="3737279" cy="2772000"/>
          </a:xfrm>
          <a:prstGeom prst="rect">
            <a:avLst/>
          </a:prstGeom>
        </p:spPr>
      </p:pic>
    </p:spTree>
    <p:extLst>
      <p:ext uri="{BB962C8B-B14F-4D97-AF65-F5344CB8AC3E}">
        <p14:creationId xmlns:p14="http://schemas.microsoft.com/office/powerpoint/2010/main" val="456339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road in a field with a mountain in the background&#10;&#10;Description automatically generated">
            <a:extLst>
              <a:ext uri="{FF2B5EF4-FFF2-40B4-BE49-F238E27FC236}">
                <a16:creationId xmlns:a16="http://schemas.microsoft.com/office/drawing/2014/main" id="{4E5F4F87-711C-7AC9-1746-B1467C2565F7}"/>
              </a:ext>
            </a:extLst>
          </p:cNvPr>
          <p:cNvPicPr>
            <a:picLocks noChangeAspect="1"/>
          </p:cNvPicPr>
          <p:nvPr/>
        </p:nvPicPr>
        <p:blipFill>
          <a:blip r:embed="rId3">
            <a:alphaModFix amt="50000"/>
            <a:lum bright="70000" contrast="-70000"/>
            <a:extLst>
              <a:ext uri="{28A0092B-C50C-407E-A947-70E740481C1C}">
                <a14:useLocalDpi xmlns:a14="http://schemas.microsoft.com/office/drawing/2010/main"/>
              </a:ext>
            </a:extLst>
          </a:blip>
          <a:stretch>
            <a:fillRect/>
          </a:stretch>
        </p:blipFill>
        <p:spPr>
          <a:xfrm>
            <a:off x="-169586" y="1386283"/>
            <a:ext cx="13205441" cy="4085433"/>
          </a:xfrm>
          <a:prstGeom prst="rect">
            <a:avLst/>
          </a:prstGeom>
          <a:effectLst>
            <a:softEdge rad="317500"/>
          </a:effectLst>
        </p:spPr>
      </p:pic>
      <p:grpSp>
        <p:nvGrpSpPr>
          <p:cNvPr id="38" name="Group 37">
            <a:extLst>
              <a:ext uri="{FF2B5EF4-FFF2-40B4-BE49-F238E27FC236}">
                <a16:creationId xmlns:a16="http://schemas.microsoft.com/office/drawing/2014/main" id="{7AB5D2A4-C89D-C8A3-8C04-18024AD59C61}"/>
              </a:ext>
            </a:extLst>
          </p:cNvPr>
          <p:cNvGrpSpPr/>
          <p:nvPr/>
        </p:nvGrpSpPr>
        <p:grpSpPr>
          <a:xfrm>
            <a:off x="738664" y="2324242"/>
            <a:ext cx="11324546" cy="1836012"/>
            <a:chOff x="738664" y="2730642"/>
            <a:chExt cx="11324546" cy="1836012"/>
          </a:xfrm>
        </p:grpSpPr>
        <p:sp>
          <p:nvSpPr>
            <p:cNvPr id="20" name="Rectangle 19">
              <a:extLst>
                <a:ext uri="{FF2B5EF4-FFF2-40B4-BE49-F238E27FC236}">
                  <a16:creationId xmlns:a16="http://schemas.microsoft.com/office/drawing/2014/main" id="{F7C0ECF5-F635-DDA3-0CF8-5E9A3861B338}"/>
                </a:ext>
              </a:extLst>
            </p:cNvPr>
            <p:cNvSpPr/>
            <p:nvPr/>
          </p:nvSpPr>
          <p:spPr>
            <a:xfrm>
              <a:off x="738664" y="2730642"/>
              <a:ext cx="11324546" cy="1836012"/>
            </a:xfrm>
            <a:prstGeom prst="rect">
              <a:avLst/>
            </a:prstGeom>
            <a:no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60FE4DFA-CB1B-3958-905E-906355550627}"/>
                </a:ext>
              </a:extLst>
            </p:cNvPr>
            <p:cNvSpPr/>
            <p:nvPr/>
          </p:nvSpPr>
          <p:spPr>
            <a:xfrm>
              <a:off x="8740037" y="3114106"/>
              <a:ext cx="1778400" cy="986220"/>
            </a:xfrm>
            <a:prstGeom prst="ellipse">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10 English</a:t>
              </a:r>
            </a:p>
          </p:txBody>
        </p:sp>
        <p:sp>
          <p:nvSpPr>
            <p:cNvPr id="16" name="Oval 15">
              <a:extLst>
                <a:ext uri="{FF2B5EF4-FFF2-40B4-BE49-F238E27FC236}">
                  <a16:creationId xmlns:a16="http://schemas.microsoft.com/office/drawing/2014/main" id="{FAABC447-6462-5B98-CB16-77340C030AD9}"/>
                </a:ext>
              </a:extLst>
            </p:cNvPr>
            <p:cNvSpPr/>
            <p:nvPr/>
          </p:nvSpPr>
          <p:spPr>
            <a:xfrm>
              <a:off x="5190962" y="3208472"/>
              <a:ext cx="1778400" cy="892477"/>
            </a:xfrm>
            <a:prstGeom prst="ellipse">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7 English</a:t>
              </a:r>
            </a:p>
          </p:txBody>
        </p:sp>
        <p:sp>
          <p:nvSpPr>
            <p:cNvPr id="4" name="Oval 3">
              <a:extLst>
                <a:ext uri="{FF2B5EF4-FFF2-40B4-BE49-F238E27FC236}">
                  <a16:creationId xmlns:a16="http://schemas.microsoft.com/office/drawing/2014/main" id="{3250528C-C938-5E6B-1F6A-E31FF2B006D3}"/>
                </a:ext>
              </a:extLst>
            </p:cNvPr>
            <p:cNvSpPr/>
            <p:nvPr/>
          </p:nvSpPr>
          <p:spPr>
            <a:xfrm>
              <a:off x="2973880" y="2976236"/>
              <a:ext cx="1778400" cy="1340169"/>
            </a:xfrm>
            <a:prstGeom prst="ellipse">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bg1">
                      <a:lumMod val="65000"/>
                    </a:schemeClr>
                  </a:solidFill>
                  <a:latin typeface="Calibri" panose="020F0502020204030204"/>
                </a:rPr>
                <a:t>In planning: Year 4 Geography</a:t>
              </a:r>
            </a:p>
          </p:txBody>
        </p:sp>
        <p:sp>
          <p:nvSpPr>
            <p:cNvPr id="8" name="Rounded Rectangle 7">
              <a:extLst>
                <a:ext uri="{FF2B5EF4-FFF2-40B4-BE49-F238E27FC236}">
                  <a16:creationId xmlns:a16="http://schemas.microsoft.com/office/drawing/2014/main" id="{F7236CFF-DB9F-90F0-0CEF-F8CC50418EB1}"/>
                </a:ext>
              </a:extLst>
            </p:cNvPr>
            <p:cNvSpPr/>
            <p:nvPr/>
          </p:nvSpPr>
          <p:spPr>
            <a:xfrm>
              <a:off x="912558" y="2810039"/>
              <a:ext cx="1959768" cy="1671525"/>
            </a:xfrm>
            <a:prstGeom prst="roundRect">
              <a:avLst/>
            </a:prstGeom>
            <a:solidFill>
              <a:schemeClr val="bg1"/>
            </a:solidFill>
            <a:ln w="57150">
              <a:solidFill>
                <a:srgbClr val="E64F4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Year 1 interdisciplinary </a:t>
              </a: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Signature Work</a:t>
              </a:r>
              <a:r>
                <a:rPr kumimoji="0" lang="en-GB" sz="1800" i="0" u="none" strike="noStrike" kern="1200" cap="none" spc="0" normalizeH="0" baseline="0" noProof="0">
                  <a:ln>
                    <a:noFill/>
                  </a:ln>
                  <a:solidFill>
                    <a:prstClr val="black"/>
                  </a:solidFill>
                  <a:effectLst/>
                  <a:uLnTx/>
                  <a:uFillTx/>
                  <a:latin typeface="Calibri" panose="020F0502020204030204"/>
                  <a:ea typeface="+mn-ea"/>
                  <a:cs typeface="+mn-cs"/>
                </a:rPr>
                <a:t>:</a:t>
              </a:r>
              <a:br>
                <a:rPr kumimoji="0" lang="en-GB" sz="1800"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i="0" u="none" strike="noStrike" kern="1200" cap="none" spc="0" normalizeH="0" baseline="0" noProof="0">
                  <a:ln>
                    <a:noFill/>
                  </a:ln>
                  <a:solidFill>
                    <a:prstClr val="black"/>
                  </a:solidFill>
                  <a:effectLst/>
                  <a:uLnTx/>
                  <a:uFillTx/>
                  <a:latin typeface="Calibri" panose="020F0502020204030204"/>
                  <a:ea typeface="+mn-ea"/>
                  <a:cs typeface="+mn-cs"/>
                </a:rPr>
                <a:t>Guernsey</a:t>
              </a: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0B1B542C-CB06-1528-E396-B2A4270E544D}"/>
              </a:ext>
            </a:extLst>
          </p:cNvPr>
          <p:cNvSpPr txBox="1"/>
          <p:nvPr/>
        </p:nvSpPr>
        <p:spPr>
          <a:xfrm>
            <a:off x="596224" y="83705"/>
            <a:ext cx="11458337" cy="715089"/>
          </a:xfrm>
          <a:prstGeom prst="roundRect">
            <a:avLst/>
          </a:prstGeom>
          <a:solidFill>
            <a:srgbClr val="FFFFFF">
              <a:alpha val="50196"/>
            </a:srgbClr>
          </a:solidFill>
          <a:effectLst>
            <a:softEdge rad="63500"/>
          </a:effectLst>
        </p:spPr>
        <p:txBody>
          <a:bodyPr wrap="square" rtlCol="0">
            <a:spAutoFit/>
          </a:bodyPr>
          <a:lstStyle/>
          <a:p>
            <a:pPr algn="ctr"/>
            <a:r>
              <a:rPr lang="en-GB" sz="3600">
                <a:solidFill>
                  <a:srgbClr val="E85051"/>
                </a:solidFill>
                <a:latin typeface="Perpetua" panose="02020502060401020303" pitchFamily="18" charset="77"/>
              </a:rPr>
              <a:t>Building communities of inquiry </a:t>
            </a:r>
            <a:r>
              <a:rPr lang="en-GB" sz="2400">
                <a:solidFill>
                  <a:srgbClr val="E85051"/>
                </a:solidFill>
                <a:latin typeface="Perpetua" panose="02020502060401020303" pitchFamily="18" charset="77"/>
              </a:rPr>
              <a:t>[Through full inquiries that develop all attributes]</a:t>
            </a:r>
          </a:p>
        </p:txBody>
      </p:sp>
      <p:sp>
        <p:nvSpPr>
          <p:cNvPr id="9" name="Rounded Rectangle 8">
            <a:extLst>
              <a:ext uri="{FF2B5EF4-FFF2-40B4-BE49-F238E27FC236}">
                <a16:creationId xmlns:a16="http://schemas.microsoft.com/office/drawing/2014/main" id="{89116831-F846-AC19-1487-2C194BE725F3}"/>
              </a:ext>
            </a:extLst>
          </p:cNvPr>
          <p:cNvSpPr/>
          <p:nvPr/>
        </p:nvSpPr>
        <p:spPr>
          <a:xfrm>
            <a:off x="3541484" y="4496740"/>
            <a:ext cx="1974296" cy="1766698"/>
          </a:xfrm>
          <a:prstGeom prst="roundRect">
            <a:avLst/>
          </a:prstGeom>
          <a:solidFill>
            <a:schemeClr val="bg1"/>
          </a:solidFill>
          <a:ln w="571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6 interdisciplinary  </a:t>
            </a:r>
            <a:r>
              <a:rPr lang="en-GB" b="1">
                <a:solidFill>
                  <a:prstClr val="black"/>
                </a:solidFill>
                <a:latin typeface="Calibri" panose="020F0502020204030204"/>
              </a:rPr>
              <a:t>Signature Work </a:t>
            </a:r>
            <a:r>
              <a:rPr lang="en-GB">
                <a:solidFill>
                  <a:prstClr val="black"/>
                </a:solidFill>
                <a:latin typeface="Calibri" panose="020F0502020204030204"/>
              </a:rPr>
              <a:t>leading to UK Science Award (CREST)</a:t>
            </a:r>
          </a:p>
        </p:txBody>
      </p:sp>
      <p:sp>
        <p:nvSpPr>
          <p:cNvPr id="11" name="Rounded Rectangle 10">
            <a:extLst>
              <a:ext uri="{FF2B5EF4-FFF2-40B4-BE49-F238E27FC236}">
                <a16:creationId xmlns:a16="http://schemas.microsoft.com/office/drawing/2014/main" id="{A8D17653-D4EB-CE69-0BBB-5030D9C7CF7B}"/>
              </a:ext>
            </a:extLst>
          </p:cNvPr>
          <p:cNvSpPr/>
          <p:nvPr/>
        </p:nvSpPr>
        <p:spPr>
          <a:xfrm>
            <a:off x="7204223" y="4307975"/>
            <a:ext cx="1800000" cy="1955463"/>
          </a:xfrm>
          <a:prstGeom prst="roundRect">
            <a:avLst/>
          </a:prstGeom>
          <a:solidFill>
            <a:schemeClr val="bg1"/>
          </a:solidFill>
          <a:ln w="571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9 </a:t>
            </a:r>
            <a:r>
              <a:rPr lang="en-GB" b="1">
                <a:solidFill>
                  <a:prstClr val="black"/>
                </a:solidFill>
                <a:latin typeface="Calibri" panose="020F0502020204030204"/>
              </a:rPr>
              <a:t>Signature Work </a:t>
            </a:r>
            <a:r>
              <a:rPr lang="en-GB">
                <a:solidFill>
                  <a:prstClr val="black"/>
                </a:solidFill>
                <a:latin typeface="Calibri" panose="020F0502020204030204"/>
              </a:rPr>
              <a:t>in English &amp;ICT leading to optional HPQ (1/2 GCSE)</a:t>
            </a:r>
          </a:p>
        </p:txBody>
      </p:sp>
      <p:sp>
        <p:nvSpPr>
          <p:cNvPr id="12" name="Rounded Rectangle 11">
            <a:extLst>
              <a:ext uri="{FF2B5EF4-FFF2-40B4-BE49-F238E27FC236}">
                <a16:creationId xmlns:a16="http://schemas.microsoft.com/office/drawing/2014/main" id="{66C29C92-8D91-A0DD-FE2F-E44C2ABC5CBD}"/>
              </a:ext>
            </a:extLst>
          </p:cNvPr>
          <p:cNvSpPr/>
          <p:nvPr/>
        </p:nvSpPr>
        <p:spPr>
          <a:xfrm>
            <a:off x="9439337" y="4309461"/>
            <a:ext cx="2351314" cy="1955463"/>
          </a:xfrm>
          <a:prstGeom prst="roundRect">
            <a:avLst/>
          </a:prstGeom>
          <a:solidFill>
            <a:schemeClr val="bg1"/>
          </a:solidFill>
          <a:ln w="571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12 </a:t>
            </a:r>
            <a:r>
              <a:rPr lang="en-GB" b="1">
                <a:solidFill>
                  <a:prstClr val="black"/>
                </a:solidFill>
                <a:latin typeface="Calibri" panose="020F0502020204030204"/>
              </a:rPr>
              <a:t>Signature Work </a:t>
            </a:r>
            <a:r>
              <a:rPr lang="en-GB">
                <a:solidFill>
                  <a:prstClr val="black"/>
                </a:solidFill>
                <a:latin typeface="Calibri" panose="020F0502020204030204"/>
              </a:rPr>
              <a:t>linked to Thought and Culture leading to optional EPQ</a:t>
            </a:r>
            <a:br>
              <a:rPr lang="en-GB">
                <a:solidFill>
                  <a:prstClr val="black"/>
                </a:solidFill>
                <a:latin typeface="Calibri" panose="020F0502020204030204"/>
              </a:rPr>
            </a:br>
            <a:r>
              <a:rPr lang="en-GB">
                <a:solidFill>
                  <a:prstClr val="black"/>
                </a:solidFill>
                <a:latin typeface="Calibri" panose="020F0502020204030204"/>
              </a:rPr>
              <a:t>(1/2 A-level)</a:t>
            </a:r>
          </a:p>
        </p:txBody>
      </p:sp>
      <p:sp>
        <p:nvSpPr>
          <p:cNvPr id="13" name="Oval 12">
            <a:extLst>
              <a:ext uri="{FF2B5EF4-FFF2-40B4-BE49-F238E27FC236}">
                <a16:creationId xmlns:a16="http://schemas.microsoft.com/office/drawing/2014/main" id="{BB9C03D1-7F55-3581-CA5F-FD8F30B5B836}"/>
              </a:ext>
            </a:extLst>
          </p:cNvPr>
          <p:cNvSpPr/>
          <p:nvPr/>
        </p:nvSpPr>
        <p:spPr>
          <a:xfrm>
            <a:off x="5281550" y="4307976"/>
            <a:ext cx="1778400" cy="1042529"/>
          </a:xfrm>
          <a:prstGeom prst="ellipse">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7 Maths</a:t>
            </a:r>
          </a:p>
        </p:txBody>
      </p:sp>
      <p:sp>
        <p:nvSpPr>
          <p:cNvPr id="14" name="Oval 13">
            <a:extLst>
              <a:ext uri="{FF2B5EF4-FFF2-40B4-BE49-F238E27FC236}">
                <a16:creationId xmlns:a16="http://schemas.microsoft.com/office/drawing/2014/main" id="{4D50185A-4A08-81D1-CD51-465EB5A94641}"/>
              </a:ext>
            </a:extLst>
          </p:cNvPr>
          <p:cNvSpPr/>
          <p:nvPr/>
        </p:nvSpPr>
        <p:spPr>
          <a:xfrm>
            <a:off x="5595112" y="5185347"/>
            <a:ext cx="1778400" cy="1042529"/>
          </a:xfrm>
          <a:prstGeom prst="ellipse">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8 Maths</a:t>
            </a:r>
          </a:p>
        </p:txBody>
      </p:sp>
      <p:sp>
        <p:nvSpPr>
          <p:cNvPr id="21" name="Rectangle 20">
            <a:extLst>
              <a:ext uri="{FF2B5EF4-FFF2-40B4-BE49-F238E27FC236}">
                <a16:creationId xmlns:a16="http://schemas.microsoft.com/office/drawing/2014/main" id="{1B2E4E5B-3F78-7041-2069-4EB5A70F2E69}"/>
              </a:ext>
            </a:extLst>
          </p:cNvPr>
          <p:cNvSpPr/>
          <p:nvPr/>
        </p:nvSpPr>
        <p:spPr>
          <a:xfrm>
            <a:off x="738664" y="4199303"/>
            <a:ext cx="11308193" cy="2183105"/>
          </a:xfrm>
          <a:prstGeom prst="rect">
            <a:avLst/>
          </a:prstGeom>
          <a:no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oup 36">
            <a:extLst>
              <a:ext uri="{FF2B5EF4-FFF2-40B4-BE49-F238E27FC236}">
                <a16:creationId xmlns:a16="http://schemas.microsoft.com/office/drawing/2014/main" id="{496978AB-0283-F6CF-A213-DE7D3038D704}"/>
              </a:ext>
            </a:extLst>
          </p:cNvPr>
          <p:cNvGrpSpPr/>
          <p:nvPr/>
        </p:nvGrpSpPr>
        <p:grpSpPr>
          <a:xfrm>
            <a:off x="738664" y="842419"/>
            <a:ext cx="11324546" cy="1438119"/>
            <a:chOff x="738664" y="1234305"/>
            <a:chExt cx="11324546" cy="1438119"/>
          </a:xfrm>
        </p:grpSpPr>
        <p:sp>
          <p:nvSpPr>
            <p:cNvPr id="2" name="Rectangle 1">
              <a:extLst>
                <a:ext uri="{FF2B5EF4-FFF2-40B4-BE49-F238E27FC236}">
                  <a16:creationId xmlns:a16="http://schemas.microsoft.com/office/drawing/2014/main" id="{CF2730C9-09D1-E4CB-18F4-EE602C75BE42}"/>
                </a:ext>
              </a:extLst>
            </p:cNvPr>
            <p:cNvSpPr/>
            <p:nvPr/>
          </p:nvSpPr>
          <p:spPr>
            <a:xfrm>
              <a:off x="1870727" y="1351739"/>
              <a:ext cx="1135128" cy="1189973"/>
            </a:xfrm>
            <a:prstGeom prst="rect">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2 Herm</a:t>
              </a:r>
            </a:p>
          </p:txBody>
        </p:sp>
        <p:sp>
          <p:nvSpPr>
            <p:cNvPr id="3" name="Rectangle 2">
              <a:extLst>
                <a:ext uri="{FF2B5EF4-FFF2-40B4-BE49-F238E27FC236}">
                  <a16:creationId xmlns:a16="http://schemas.microsoft.com/office/drawing/2014/main" id="{0E7D1C4C-C67D-A04C-4EAF-C55B5E05FC66}"/>
                </a:ext>
              </a:extLst>
            </p:cNvPr>
            <p:cNvSpPr/>
            <p:nvPr/>
          </p:nvSpPr>
          <p:spPr>
            <a:xfrm>
              <a:off x="3136836" y="1344852"/>
              <a:ext cx="1135128" cy="1189973"/>
            </a:xfrm>
            <a:prstGeom prst="rect">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3 Classics/ History</a:t>
              </a:r>
            </a:p>
          </p:txBody>
        </p:sp>
        <p:sp>
          <p:nvSpPr>
            <p:cNvPr id="5" name="Rectangle 4">
              <a:extLst>
                <a:ext uri="{FF2B5EF4-FFF2-40B4-BE49-F238E27FC236}">
                  <a16:creationId xmlns:a16="http://schemas.microsoft.com/office/drawing/2014/main" id="{75764E30-7D31-2127-8A9F-0184A67F40D3}"/>
                </a:ext>
              </a:extLst>
            </p:cNvPr>
            <p:cNvSpPr/>
            <p:nvPr/>
          </p:nvSpPr>
          <p:spPr>
            <a:xfrm>
              <a:off x="9860243" y="1375757"/>
              <a:ext cx="2107233" cy="1114548"/>
            </a:xfrm>
            <a:prstGeom prst="rect">
              <a:avLst/>
            </a:prstGeom>
            <a:solidFill>
              <a:schemeClr val="bg1"/>
            </a:solidFill>
            <a:ln w="6350">
              <a:solidFill>
                <a:srgbClr val="FA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prstClr val="black"/>
                  </a:solidFill>
                  <a:latin typeface="Calibri" panose="020F0502020204030204"/>
                </a:rPr>
                <a:t>Year 12-3 English, History &amp; French coursework</a:t>
              </a:r>
            </a:p>
          </p:txBody>
        </p:sp>
        <p:sp>
          <p:nvSpPr>
            <p:cNvPr id="22" name="Rectangle 21">
              <a:extLst>
                <a:ext uri="{FF2B5EF4-FFF2-40B4-BE49-F238E27FC236}">
                  <a16:creationId xmlns:a16="http://schemas.microsoft.com/office/drawing/2014/main" id="{DBC49333-1191-EEE0-BD30-3C820B41A2E1}"/>
                </a:ext>
              </a:extLst>
            </p:cNvPr>
            <p:cNvSpPr/>
            <p:nvPr/>
          </p:nvSpPr>
          <p:spPr>
            <a:xfrm>
              <a:off x="738664" y="1234305"/>
              <a:ext cx="11324546" cy="1438119"/>
            </a:xfrm>
            <a:prstGeom prst="rect">
              <a:avLst/>
            </a:prstGeom>
            <a:no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a:extLst>
              <a:ext uri="{FF2B5EF4-FFF2-40B4-BE49-F238E27FC236}">
                <a16:creationId xmlns:a16="http://schemas.microsoft.com/office/drawing/2014/main" id="{EAD70823-8C15-D669-21BF-221FE0D009F3}"/>
              </a:ext>
            </a:extLst>
          </p:cNvPr>
          <p:cNvSpPr txBox="1"/>
          <p:nvPr/>
        </p:nvSpPr>
        <p:spPr>
          <a:xfrm>
            <a:off x="-116112" y="342237"/>
            <a:ext cx="738664" cy="1803522"/>
          </a:xfrm>
          <a:prstGeom prst="rect">
            <a:avLst/>
          </a:prstGeom>
          <a:noFill/>
          <a:ln>
            <a:noFill/>
          </a:ln>
        </p:spPr>
        <p:txBody>
          <a:bodyPr vert="vert270" wrap="square" rtlCol="0">
            <a:spAutoFit/>
          </a:bodyPr>
          <a:lstStyle/>
          <a:p>
            <a:pPr algn="ctr"/>
            <a:r>
              <a:rPr lang="en-GB">
                <a:solidFill>
                  <a:schemeClr val="accent5">
                    <a:lumMod val="50000"/>
                  </a:schemeClr>
                </a:solidFill>
              </a:rPr>
              <a:t>Minimal Library involvement</a:t>
            </a:r>
          </a:p>
        </p:txBody>
      </p:sp>
      <p:sp>
        <p:nvSpPr>
          <p:cNvPr id="27" name="TextBox 26">
            <a:extLst>
              <a:ext uri="{FF2B5EF4-FFF2-40B4-BE49-F238E27FC236}">
                <a16:creationId xmlns:a16="http://schemas.microsoft.com/office/drawing/2014/main" id="{224D6E67-9749-A1ED-8639-6755F0A31CA7}"/>
              </a:ext>
            </a:extLst>
          </p:cNvPr>
          <p:cNvSpPr txBox="1"/>
          <p:nvPr/>
        </p:nvSpPr>
        <p:spPr>
          <a:xfrm>
            <a:off x="47475" y="4112219"/>
            <a:ext cx="461665" cy="2193584"/>
          </a:xfrm>
          <a:prstGeom prst="rect">
            <a:avLst/>
          </a:prstGeom>
          <a:noFill/>
        </p:spPr>
        <p:txBody>
          <a:bodyPr vert="vert270" wrap="square" rtlCol="0">
            <a:spAutoFit/>
          </a:bodyPr>
          <a:lstStyle/>
          <a:p>
            <a:pPr algn="ctr"/>
            <a:r>
              <a:rPr lang="en-GB">
                <a:solidFill>
                  <a:schemeClr val="accent6">
                    <a:lumMod val="50000"/>
                  </a:schemeClr>
                </a:solidFill>
              </a:rPr>
              <a:t>Library led</a:t>
            </a:r>
          </a:p>
        </p:txBody>
      </p:sp>
      <p:sp>
        <p:nvSpPr>
          <p:cNvPr id="28" name="TextBox 27">
            <a:extLst>
              <a:ext uri="{FF2B5EF4-FFF2-40B4-BE49-F238E27FC236}">
                <a16:creationId xmlns:a16="http://schemas.microsoft.com/office/drawing/2014/main" id="{A5D1AA64-5219-F4F2-B2EE-4FEC0A2A9BDD}"/>
              </a:ext>
            </a:extLst>
          </p:cNvPr>
          <p:cNvSpPr txBox="1"/>
          <p:nvPr/>
        </p:nvSpPr>
        <p:spPr>
          <a:xfrm>
            <a:off x="-49270" y="2342218"/>
            <a:ext cx="738664" cy="1859334"/>
          </a:xfrm>
          <a:prstGeom prst="rect">
            <a:avLst/>
          </a:prstGeom>
          <a:noFill/>
        </p:spPr>
        <p:txBody>
          <a:bodyPr vert="vert270" wrap="square" rtlCol="0">
            <a:spAutoFit/>
          </a:bodyPr>
          <a:lstStyle/>
          <a:p>
            <a:pPr algn="ctr"/>
            <a:r>
              <a:rPr lang="en-GB">
                <a:solidFill>
                  <a:schemeClr val="accent4">
                    <a:lumMod val="50000"/>
                  </a:schemeClr>
                </a:solidFill>
              </a:rPr>
              <a:t>Some Library input at design stage</a:t>
            </a:r>
          </a:p>
        </p:txBody>
      </p:sp>
      <p:cxnSp>
        <p:nvCxnSpPr>
          <p:cNvPr id="30" name="Straight Arrow Connector 29">
            <a:extLst>
              <a:ext uri="{FF2B5EF4-FFF2-40B4-BE49-F238E27FC236}">
                <a16:creationId xmlns:a16="http://schemas.microsoft.com/office/drawing/2014/main" id="{C0831E12-9684-8C0E-76E0-C7689E3DB330}"/>
              </a:ext>
            </a:extLst>
          </p:cNvPr>
          <p:cNvCxnSpPr>
            <a:cxnSpLocks/>
          </p:cNvCxnSpPr>
          <p:nvPr/>
        </p:nvCxnSpPr>
        <p:spPr>
          <a:xfrm flipH="1" flipV="1">
            <a:off x="596224" y="776604"/>
            <a:ext cx="40840" cy="5547748"/>
          </a:xfrm>
          <a:prstGeom prst="straightConnector1">
            <a:avLst/>
          </a:prstGeom>
          <a:ln w="28575">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01213753-D995-941E-2445-077818857745}"/>
              </a:ext>
            </a:extLst>
          </p:cNvPr>
          <p:cNvGrpSpPr/>
          <p:nvPr/>
        </p:nvGrpSpPr>
        <p:grpSpPr>
          <a:xfrm>
            <a:off x="666092" y="6470636"/>
            <a:ext cx="11586411" cy="372580"/>
            <a:chOff x="738664" y="508001"/>
            <a:chExt cx="11586411" cy="372580"/>
          </a:xfrm>
        </p:grpSpPr>
        <p:sp>
          <p:nvSpPr>
            <p:cNvPr id="31" name="TextBox 30">
              <a:extLst>
                <a:ext uri="{FF2B5EF4-FFF2-40B4-BE49-F238E27FC236}">
                  <a16:creationId xmlns:a16="http://schemas.microsoft.com/office/drawing/2014/main" id="{9D0D8544-4673-2523-5463-3D25ED326621}"/>
                </a:ext>
              </a:extLst>
            </p:cNvPr>
            <p:cNvSpPr txBox="1"/>
            <p:nvPr/>
          </p:nvSpPr>
          <p:spPr>
            <a:xfrm>
              <a:off x="738664" y="508001"/>
              <a:ext cx="930479" cy="369332"/>
            </a:xfrm>
            <a:prstGeom prst="rect">
              <a:avLst/>
            </a:prstGeom>
            <a:noFill/>
          </p:spPr>
          <p:txBody>
            <a:bodyPr wrap="square" rtlCol="0">
              <a:spAutoFit/>
            </a:bodyPr>
            <a:lstStyle/>
            <a:p>
              <a:r>
                <a:rPr lang="en-GB"/>
                <a:t>Age 4</a:t>
              </a:r>
            </a:p>
          </p:txBody>
        </p:sp>
        <p:sp>
          <p:nvSpPr>
            <p:cNvPr id="32" name="TextBox 31">
              <a:extLst>
                <a:ext uri="{FF2B5EF4-FFF2-40B4-BE49-F238E27FC236}">
                  <a16:creationId xmlns:a16="http://schemas.microsoft.com/office/drawing/2014/main" id="{90E8E2F5-5652-4864-1B77-F369BECEC052}"/>
                </a:ext>
              </a:extLst>
            </p:cNvPr>
            <p:cNvSpPr txBox="1"/>
            <p:nvPr/>
          </p:nvSpPr>
          <p:spPr>
            <a:xfrm>
              <a:off x="11394596" y="511249"/>
              <a:ext cx="930479" cy="369332"/>
            </a:xfrm>
            <a:prstGeom prst="rect">
              <a:avLst/>
            </a:prstGeom>
            <a:noFill/>
          </p:spPr>
          <p:txBody>
            <a:bodyPr wrap="square" rtlCol="0">
              <a:spAutoFit/>
            </a:bodyPr>
            <a:lstStyle/>
            <a:p>
              <a:r>
                <a:rPr lang="en-GB"/>
                <a:t>Age 18</a:t>
              </a:r>
            </a:p>
          </p:txBody>
        </p:sp>
        <p:cxnSp>
          <p:nvCxnSpPr>
            <p:cNvPr id="33" name="Straight Arrow Connector 32">
              <a:extLst>
                <a:ext uri="{FF2B5EF4-FFF2-40B4-BE49-F238E27FC236}">
                  <a16:creationId xmlns:a16="http://schemas.microsoft.com/office/drawing/2014/main" id="{10AE74C5-0E0F-E84A-2F96-C7F4FF4B830C}"/>
                </a:ext>
              </a:extLst>
            </p:cNvPr>
            <p:cNvCxnSpPr>
              <a:cxnSpLocks/>
            </p:cNvCxnSpPr>
            <p:nvPr/>
          </p:nvCxnSpPr>
          <p:spPr>
            <a:xfrm>
              <a:off x="1407886" y="721695"/>
              <a:ext cx="10072005" cy="0"/>
            </a:xfrm>
            <a:prstGeom prst="straightConnector1">
              <a:avLst/>
            </a:prstGeom>
            <a:ln w="28575">
              <a:solidFill>
                <a:schemeClr val="tx1">
                  <a:lumMod val="50000"/>
                  <a:lumOff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567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135BE-AA09-9CD9-E121-0D2F1CC83695}"/>
              </a:ext>
            </a:extLst>
          </p:cNvPr>
          <p:cNvSpPr>
            <a:spLocks noGrp="1"/>
          </p:cNvSpPr>
          <p:nvPr>
            <p:ph type="title"/>
          </p:nvPr>
        </p:nvSpPr>
        <p:spPr/>
        <p:txBody>
          <a:bodyPr/>
          <a:lstStyle/>
          <a:p>
            <a:r>
              <a:rPr lang="en-GB"/>
              <a:t>Year 1 Inquiry-Based Learning</a:t>
            </a:r>
            <a:endParaRPr lang="en-GB" b="1"/>
          </a:p>
        </p:txBody>
      </p:sp>
      <p:sp>
        <p:nvSpPr>
          <p:cNvPr id="3" name="Content Placeholder 2">
            <a:extLst>
              <a:ext uri="{FF2B5EF4-FFF2-40B4-BE49-F238E27FC236}">
                <a16:creationId xmlns:a16="http://schemas.microsoft.com/office/drawing/2014/main" id="{0CB8C0D5-5C87-E549-AF65-3190E02E1998}"/>
              </a:ext>
            </a:extLst>
          </p:cNvPr>
          <p:cNvSpPr>
            <a:spLocks noGrp="1"/>
          </p:cNvSpPr>
          <p:nvPr>
            <p:ph idx="1"/>
          </p:nvPr>
        </p:nvSpPr>
        <p:spPr/>
        <p:txBody>
          <a:bodyPr vert="horz" lIns="91440" tIns="45720" rIns="91440" bIns="45720" rtlCol="0" anchor="t">
            <a:normAutofit/>
          </a:bodyPr>
          <a:lstStyle/>
          <a:p>
            <a:pPr marL="0" indent="0" algn="ctr">
              <a:buNone/>
            </a:pPr>
            <a:r>
              <a:rPr lang="en-GB" sz="3600" u="sng"/>
              <a:t>Key Question</a:t>
            </a:r>
            <a:endParaRPr lang="en-US" sz="3600" u="sng"/>
          </a:p>
          <a:p>
            <a:pPr marL="0" indent="0" algn="ctr">
              <a:buNone/>
            </a:pPr>
            <a:r>
              <a:rPr lang="en-GB" sz="3200"/>
              <a:t>Who might want to visit Guernsey?</a:t>
            </a:r>
          </a:p>
        </p:txBody>
      </p:sp>
    </p:spTree>
    <p:extLst>
      <p:ext uri="{BB962C8B-B14F-4D97-AF65-F5344CB8AC3E}">
        <p14:creationId xmlns:p14="http://schemas.microsoft.com/office/powerpoint/2010/main" val="1633301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C856E-8066-F425-D5C2-21DC56D43FB7}"/>
              </a:ext>
            </a:extLst>
          </p:cNvPr>
          <p:cNvSpPr>
            <a:spLocks noGrp="1"/>
          </p:cNvSpPr>
          <p:nvPr>
            <p:ph type="title"/>
          </p:nvPr>
        </p:nvSpPr>
        <p:spPr/>
        <p:txBody>
          <a:bodyPr/>
          <a:lstStyle/>
          <a:p>
            <a:r>
              <a:rPr lang="en-GB"/>
              <a:t>Curriculum Links</a:t>
            </a:r>
          </a:p>
        </p:txBody>
      </p:sp>
      <p:sp>
        <p:nvSpPr>
          <p:cNvPr id="3" name="Content Placeholder 2">
            <a:extLst>
              <a:ext uri="{FF2B5EF4-FFF2-40B4-BE49-F238E27FC236}">
                <a16:creationId xmlns:a16="http://schemas.microsoft.com/office/drawing/2014/main" id="{DAB1D826-27D6-3623-8D65-EE2E2E02880F}"/>
              </a:ext>
            </a:extLst>
          </p:cNvPr>
          <p:cNvSpPr>
            <a:spLocks noGrp="1"/>
          </p:cNvSpPr>
          <p:nvPr>
            <p:ph idx="1"/>
          </p:nvPr>
        </p:nvSpPr>
        <p:spPr>
          <a:xfrm>
            <a:off x="1115568" y="2017949"/>
            <a:ext cx="10168128" cy="4499307"/>
          </a:xfrm>
        </p:spPr>
        <p:txBody>
          <a:bodyPr vert="horz" lIns="91440" tIns="45720" rIns="91440" bIns="45720" rtlCol="0" anchor="t">
            <a:normAutofit/>
          </a:bodyPr>
          <a:lstStyle/>
          <a:p>
            <a:r>
              <a:rPr lang="en-GB"/>
              <a:t>Geography </a:t>
            </a:r>
            <a:endParaRPr lang="en-US"/>
          </a:p>
          <a:p>
            <a:r>
              <a:rPr lang="en-GB"/>
              <a:t>Maths </a:t>
            </a:r>
            <a:endParaRPr lang="en-US"/>
          </a:p>
          <a:p>
            <a:r>
              <a:rPr lang="en-GB"/>
              <a:t>English </a:t>
            </a:r>
          </a:p>
          <a:p>
            <a:r>
              <a:rPr lang="en-GB"/>
              <a:t>Science </a:t>
            </a:r>
          </a:p>
          <a:p>
            <a:r>
              <a:rPr lang="en-GB"/>
              <a:t>Computing </a:t>
            </a:r>
          </a:p>
          <a:p>
            <a:r>
              <a:rPr lang="en-GB"/>
              <a:t>History</a:t>
            </a:r>
          </a:p>
          <a:p>
            <a:r>
              <a:rPr lang="en-GB"/>
              <a:t>Art </a:t>
            </a:r>
          </a:p>
          <a:p>
            <a:endParaRPr lang="en-GB"/>
          </a:p>
          <a:p>
            <a:endParaRPr lang="en-GB"/>
          </a:p>
        </p:txBody>
      </p:sp>
    </p:spTree>
    <p:extLst>
      <p:ext uri="{BB962C8B-B14F-4D97-AF65-F5344CB8AC3E}">
        <p14:creationId xmlns:p14="http://schemas.microsoft.com/office/powerpoint/2010/main" val="1793292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pPr>
            <a:r>
              <a:rPr lang="en-GB">
                <a:solidFill>
                  <a:srgbClr val="E85051"/>
                </a:solidFill>
              </a:rPr>
              <a:t>Our High Calling to Inquiry</a:t>
            </a:r>
            <a:endParaRPr lang="en-GB" sz="1800">
              <a:solidFill>
                <a:srgbClr val="E85051"/>
              </a:solidFill>
            </a:endParaRPr>
          </a:p>
        </p:txBody>
      </p:sp>
      <p:sp>
        <p:nvSpPr>
          <p:cNvPr id="4" name="Content Placeholder 3">
            <a:extLst>
              <a:ext uri="{FF2B5EF4-FFF2-40B4-BE49-F238E27FC236}">
                <a16:creationId xmlns:a16="http://schemas.microsoft.com/office/drawing/2014/main" id="{C9F0E2ED-9BBD-4C87-A6E4-627DD9C9D42F}"/>
              </a:ext>
            </a:extLst>
          </p:cNvPr>
          <p:cNvSpPr>
            <a:spLocks noGrp="1"/>
          </p:cNvSpPr>
          <p:nvPr>
            <p:ph idx="1"/>
          </p:nvPr>
        </p:nvSpPr>
        <p:spPr/>
        <p:txBody>
          <a:bodyPr anchor="ctr"/>
          <a:lstStyle/>
          <a:p>
            <a:pPr marL="0" indent="0">
              <a:buNone/>
            </a:pPr>
            <a:r>
              <a:rPr lang="en-GB"/>
              <a:t>“Upon this first, and in one sense this sole, rule of reason</a:t>
            </a:r>
          </a:p>
          <a:p>
            <a:pPr marL="0" indent="0">
              <a:buNone/>
            </a:pPr>
            <a:r>
              <a:rPr lang="en-GB"/>
              <a:t>– that </a:t>
            </a:r>
            <a:r>
              <a:rPr lang="en-GB">
                <a:solidFill>
                  <a:srgbClr val="E64F4F"/>
                </a:solidFill>
              </a:rPr>
              <a:t>in order to learn you must desire to learn, and in so desiring not be satisfied with what you already incline to think</a:t>
            </a:r>
            <a:r>
              <a:rPr lang="en-GB"/>
              <a:t> –</a:t>
            </a:r>
          </a:p>
          <a:p>
            <a:pPr marL="0" indent="0">
              <a:buNone/>
            </a:pPr>
            <a:r>
              <a:rPr lang="en-GB"/>
              <a:t>there follows one corollary which itself deserves to be inscribed upon every wall of the city of philosophy: </a:t>
            </a:r>
            <a:r>
              <a:rPr lang="en-GB">
                <a:solidFill>
                  <a:srgbClr val="E64F4F"/>
                </a:solidFill>
              </a:rPr>
              <a:t>Do not block the way of inquiry</a:t>
            </a:r>
            <a:r>
              <a:rPr lang="en-GB"/>
              <a:t>.”</a:t>
            </a:r>
          </a:p>
          <a:p>
            <a:pPr marL="0" indent="0" algn="r">
              <a:buNone/>
            </a:pPr>
            <a:endParaRPr lang="en-GB" sz="2400"/>
          </a:p>
          <a:p>
            <a:pPr marL="0" indent="0" algn="r">
              <a:buNone/>
            </a:pPr>
            <a:r>
              <a:rPr lang="en-GB" sz="2400"/>
              <a:t>Charles Sanders Pierce (1955, p. 54)</a:t>
            </a:r>
          </a:p>
        </p:txBody>
      </p:sp>
    </p:spTree>
    <p:extLst>
      <p:ext uri="{BB962C8B-B14F-4D97-AF65-F5344CB8AC3E}">
        <p14:creationId xmlns:p14="http://schemas.microsoft.com/office/powerpoint/2010/main" val="2891545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0D035-3CE0-0A28-42ED-E9793DF861BF}"/>
              </a:ext>
            </a:extLst>
          </p:cNvPr>
          <p:cNvSpPr>
            <a:spLocks noGrp="1"/>
          </p:cNvSpPr>
          <p:nvPr>
            <p:ph type="title"/>
          </p:nvPr>
        </p:nvSpPr>
        <p:spPr/>
        <p:txBody>
          <a:bodyPr/>
          <a:lstStyle/>
          <a:p>
            <a:r>
              <a:rPr lang="en-GB"/>
              <a:t>FOSIL Structure</a:t>
            </a:r>
          </a:p>
        </p:txBody>
      </p:sp>
      <p:sp>
        <p:nvSpPr>
          <p:cNvPr id="3" name="Content Placeholder 2">
            <a:extLst>
              <a:ext uri="{FF2B5EF4-FFF2-40B4-BE49-F238E27FC236}">
                <a16:creationId xmlns:a16="http://schemas.microsoft.com/office/drawing/2014/main" id="{1B70D530-D3AF-194A-98B9-CF70FC44DF71}"/>
              </a:ext>
            </a:extLst>
          </p:cNvPr>
          <p:cNvSpPr>
            <a:spLocks noGrp="1"/>
          </p:cNvSpPr>
          <p:nvPr>
            <p:ph idx="1"/>
          </p:nvPr>
        </p:nvSpPr>
        <p:spPr/>
        <p:txBody>
          <a:bodyPr vert="horz" lIns="91440" tIns="45720" rIns="91440" bIns="45720" rtlCol="0" anchor="t">
            <a:normAutofit lnSpcReduction="10000"/>
          </a:bodyPr>
          <a:lstStyle/>
          <a:p>
            <a:r>
              <a:rPr lang="en-GB"/>
              <a:t>Connect – initially a homework task was set for the children to find out 5 facts about Guernsey.</a:t>
            </a:r>
          </a:p>
          <a:p>
            <a:r>
              <a:rPr lang="en-GB"/>
              <a:t>Wonder- Would everyone want to visit Guernsey?</a:t>
            </a:r>
          </a:p>
          <a:p>
            <a:r>
              <a:rPr lang="en-GB"/>
              <a:t>Investigate – Grand Day Out –first-hand experience. Second survey of families - asking what people look for in a holiday destination.</a:t>
            </a:r>
          </a:p>
          <a:p>
            <a:r>
              <a:rPr lang="en-GB"/>
              <a:t>Construct - use facts and data collected on the trip and combine with additional knowledge gained through texts generated by me to form personal opinions.</a:t>
            </a:r>
          </a:p>
          <a:p>
            <a:r>
              <a:rPr lang="en-GB"/>
              <a:t>Express – Guernsey Exhibition – Lucy, Locate Guernsey guest visitors.</a:t>
            </a:r>
          </a:p>
          <a:p>
            <a:r>
              <a:rPr lang="en-GB"/>
              <a:t>Reflect - children, parent feedback, me.</a:t>
            </a:r>
          </a:p>
        </p:txBody>
      </p:sp>
    </p:spTree>
    <p:extLst>
      <p:ext uri="{BB962C8B-B14F-4D97-AF65-F5344CB8AC3E}">
        <p14:creationId xmlns:p14="http://schemas.microsoft.com/office/powerpoint/2010/main" val="2324123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361953-337F-7C8A-8413-8D23EDC63FC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95888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9D60074-B6A3-3FD0-A97C-DF81E63C00D4}"/>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45055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5D85EE-F928-0036-CA44-4F838950762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33609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p:txBody>
          <a:bodyPr/>
          <a:lstStyle/>
          <a:p>
            <a:r>
              <a:rPr lang="en-GB">
                <a:solidFill>
                  <a:srgbClr val="E85051"/>
                </a:solidFill>
              </a:rPr>
              <a:t>Building Communities of Inquiry…</a:t>
            </a:r>
          </a:p>
        </p:txBody>
      </p:sp>
      <p:sp>
        <p:nvSpPr>
          <p:cNvPr id="4" name="Content Placeholder 3">
            <a:extLst>
              <a:ext uri="{FF2B5EF4-FFF2-40B4-BE49-F238E27FC236}">
                <a16:creationId xmlns:a16="http://schemas.microsoft.com/office/drawing/2014/main" id="{E782C92D-705D-9C26-8CD1-F55830EA23BA}"/>
              </a:ext>
            </a:extLst>
          </p:cNvPr>
          <p:cNvSpPr>
            <a:spLocks noGrp="1"/>
          </p:cNvSpPr>
          <p:nvPr>
            <p:ph idx="1"/>
          </p:nvPr>
        </p:nvSpPr>
        <p:spPr/>
        <p:txBody>
          <a:bodyPr vert="horz" lIns="91440" tIns="45720" rIns="91440" bIns="45720" rtlCol="0" anchor="t">
            <a:normAutofit fontScale="92500" lnSpcReduction="20000"/>
          </a:bodyPr>
          <a:lstStyle/>
          <a:p>
            <a:r>
              <a:rPr lang="en-GB"/>
              <a:t>…through full inquiries [in each phase that develop all attributes]</a:t>
            </a:r>
          </a:p>
          <a:p>
            <a:pPr lvl="1"/>
            <a:r>
              <a:rPr lang="en-GB"/>
              <a:t> </a:t>
            </a:r>
            <a:r>
              <a:rPr lang="en-GB">
                <a:solidFill>
                  <a:srgbClr val="E85051"/>
                </a:solidFill>
              </a:rPr>
              <a:t>Year 1</a:t>
            </a:r>
            <a:r>
              <a:rPr lang="en-GB"/>
              <a:t> (Guernsey)</a:t>
            </a:r>
            <a:endParaRPr lang="en-GB">
              <a:cs typeface="Calibri"/>
            </a:endParaRPr>
          </a:p>
          <a:p>
            <a:pPr lvl="1"/>
            <a:r>
              <a:rPr lang="en-GB"/>
              <a:t>Year 6 (Art &amp; Design, English, Library, Maths, Science)</a:t>
            </a:r>
          </a:p>
          <a:p>
            <a:pPr lvl="2"/>
            <a:r>
              <a:rPr lang="en-GB"/>
              <a:t> RE?</a:t>
            </a:r>
          </a:p>
          <a:p>
            <a:pPr lvl="1"/>
            <a:r>
              <a:rPr lang="en-GB">
                <a:cs typeface="Calibri"/>
              </a:rPr>
              <a:t>Year 7 (Maths)(English)</a:t>
            </a:r>
          </a:p>
          <a:p>
            <a:pPr lvl="1"/>
            <a:r>
              <a:rPr lang="en-GB">
                <a:cs typeface="Calibri"/>
              </a:rPr>
              <a:t>Year 8 (Maths)</a:t>
            </a:r>
            <a:endParaRPr lang="en-GB"/>
          </a:p>
          <a:p>
            <a:pPr lvl="1"/>
            <a:r>
              <a:rPr lang="en-GB"/>
              <a:t>Year 9 (English, ICT plus Geography?)</a:t>
            </a:r>
          </a:p>
          <a:p>
            <a:pPr lvl="2"/>
            <a:r>
              <a:rPr lang="en-GB"/>
              <a:t>Year 10 HPQ</a:t>
            </a:r>
          </a:p>
          <a:p>
            <a:pPr lvl="1"/>
            <a:r>
              <a:rPr lang="en-GB">
                <a:cs typeface="Calibri"/>
              </a:rPr>
              <a:t>Year 10 English (Jane)</a:t>
            </a:r>
            <a:endParaRPr lang="en-GB"/>
          </a:p>
          <a:p>
            <a:pPr lvl="1"/>
            <a:r>
              <a:rPr lang="en-GB"/>
              <a:t>Year 12 (PDC, Thought &amp; Culture)</a:t>
            </a:r>
          </a:p>
          <a:p>
            <a:pPr lvl="2"/>
            <a:r>
              <a:rPr lang="en-GB"/>
              <a:t>Year 12/13 EPQ</a:t>
            </a:r>
          </a:p>
          <a:p>
            <a:r>
              <a:rPr lang="en-GB"/>
              <a:t>…through attributes [in phases/ subjects and stages] </a:t>
            </a:r>
          </a:p>
          <a:p>
            <a:pPr lvl="1"/>
            <a:r>
              <a:rPr lang="en-GB"/>
              <a:t> </a:t>
            </a:r>
            <a:r>
              <a:rPr lang="en-GB">
                <a:solidFill>
                  <a:srgbClr val="E85051"/>
                </a:solidFill>
              </a:rPr>
              <a:t>Year 12 Psychology</a:t>
            </a:r>
          </a:p>
        </p:txBody>
      </p:sp>
    </p:spTree>
    <p:extLst>
      <p:ext uri="{BB962C8B-B14F-4D97-AF65-F5344CB8AC3E}">
        <p14:creationId xmlns:p14="http://schemas.microsoft.com/office/powerpoint/2010/main" val="196719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 end="1"/>
                                            </p:txEl>
                                          </p:spTgt>
                                        </p:tgtEl>
                                        <p:attrNameLst>
                                          <p:attrName>ppt_c</p:attrName>
                                        </p:attrNameLst>
                                      </p:cBhvr>
                                      <p:to>
                                        <a:schemeClr val="bg2"/>
                                      </p:to>
                                    </p:animClr>
                                  </p:sub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2" end="2"/>
                                            </p:txEl>
                                          </p:spTgt>
                                        </p:tgtEl>
                                        <p:attrNameLst>
                                          <p:attrName>ppt_c</p:attrName>
                                        </p:attrNameLst>
                                      </p:cBhvr>
                                      <p:to>
                                        <a:schemeClr val="bg2"/>
                                      </p:to>
                                    </p:animClr>
                                  </p:sub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3" end="3"/>
                                            </p:txEl>
                                          </p:spTgt>
                                        </p:tgtEl>
                                        <p:attrNameLst>
                                          <p:attrName>ppt_c</p:attrName>
                                        </p:attrNameLst>
                                      </p:cBhvr>
                                      <p:to>
                                        <a:schemeClr val="bg2"/>
                                      </p:to>
                                    </p:animClr>
                                  </p:sub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4" end="4"/>
                                            </p:txEl>
                                          </p:spTgt>
                                        </p:tgtEl>
                                        <p:attrNameLst>
                                          <p:attrName>ppt_c</p:attrName>
                                        </p:attrNameLst>
                                      </p:cBhvr>
                                      <p:to>
                                        <a:schemeClr val="bg2"/>
                                      </p:to>
                                    </p:animClr>
                                  </p:sub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5" end="5"/>
                                            </p:txEl>
                                          </p:spTgt>
                                        </p:tgtEl>
                                        <p:attrNameLst>
                                          <p:attrName>ppt_c</p:attrName>
                                        </p:attrNameLst>
                                      </p:cBhvr>
                                      <p:to>
                                        <a:schemeClr val="bg2"/>
                                      </p:to>
                                    </p:animClr>
                                  </p:sub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6" end="6"/>
                                            </p:txEl>
                                          </p:spTgt>
                                        </p:tgtEl>
                                        <p:attrNameLst>
                                          <p:attrName>ppt_c</p:attrName>
                                        </p:attrNameLst>
                                      </p:cBhvr>
                                      <p:to>
                                        <a:schemeClr val="bg2"/>
                                      </p:to>
                                    </p:animClr>
                                  </p:sub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7" end="7"/>
                                            </p:txEl>
                                          </p:spTgt>
                                        </p:tgtEl>
                                        <p:attrNameLst>
                                          <p:attrName>ppt_c</p:attrName>
                                        </p:attrNameLst>
                                      </p:cBhvr>
                                      <p:to>
                                        <a:schemeClr val="bg2"/>
                                      </p:to>
                                    </p:animClr>
                                  </p:subTnLst>
                                </p:cTn>
                              </p:par>
                              <p:par>
                                <p:cTn id="19" presetID="1"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8" end="8"/>
                                            </p:txEl>
                                          </p:spTgt>
                                        </p:tgtEl>
                                        <p:attrNameLst>
                                          <p:attrName>ppt_c</p:attrName>
                                        </p:attrNameLst>
                                      </p:cBhvr>
                                      <p:to>
                                        <a:schemeClr val="bg2"/>
                                      </p:to>
                                    </p:animClr>
                                  </p:subTnLst>
                                </p:cTn>
                              </p:par>
                              <p:par>
                                <p:cTn id="21" presetID="1" presetClass="entr" presetSubtype="0" fill="hold" nodeType="with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9" end="9"/>
                                            </p:txEl>
                                          </p:spTgt>
                                        </p:tgtEl>
                                        <p:attrNameLst>
                                          <p:attrName>ppt_c</p:attrName>
                                        </p:attrNameLst>
                                      </p:cBhvr>
                                      <p:to>
                                        <a:schemeClr val="bg2"/>
                                      </p:to>
                                    </p:animClr>
                                  </p:subTnLst>
                                </p:cTn>
                              </p:par>
                              <p:par>
                                <p:cTn id="23" presetID="1" presetClass="entr" presetSubtype="0" fill="hold" nodeType="with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4">
                                            <p:txEl>
                                              <p:pRg st="10" end="10"/>
                                            </p:txEl>
                                          </p:spTgt>
                                        </p:tgtEl>
                                        <p:attrNameLst>
                                          <p:attrName>ppt_c</p:attrName>
                                        </p:attrNameLst>
                                      </p:cBhvr>
                                      <p:to>
                                        <a:schemeClr val="bg2"/>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4AB35-0693-376B-EFC3-13E7135243AD}"/>
              </a:ext>
            </a:extLst>
          </p:cNvPr>
          <p:cNvSpPr>
            <a:spLocks noGrp="1"/>
          </p:cNvSpPr>
          <p:nvPr>
            <p:ph type="ctrTitle"/>
          </p:nvPr>
        </p:nvSpPr>
        <p:spPr/>
        <p:txBody>
          <a:bodyPr/>
          <a:lstStyle/>
          <a:p>
            <a:r>
              <a:rPr lang="en-GB"/>
              <a:t>Inquiry-Based Learning </a:t>
            </a:r>
          </a:p>
        </p:txBody>
      </p:sp>
      <p:sp>
        <p:nvSpPr>
          <p:cNvPr id="3" name="Subtitle 2">
            <a:extLst>
              <a:ext uri="{FF2B5EF4-FFF2-40B4-BE49-F238E27FC236}">
                <a16:creationId xmlns:a16="http://schemas.microsoft.com/office/drawing/2014/main" id="{8558F78D-A4B2-4F99-B4A2-750A8AA046AB}"/>
              </a:ext>
            </a:extLst>
          </p:cNvPr>
          <p:cNvSpPr>
            <a:spLocks noGrp="1"/>
          </p:cNvSpPr>
          <p:nvPr>
            <p:ph type="subTitle" idx="1"/>
          </p:nvPr>
        </p:nvSpPr>
        <p:spPr/>
        <p:txBody>
          <a:bodyPr/>
          <a:lstStyle/>
          <a:p>
            <a:r>
              <a:rPr lang="en-GB"/>
              <a:t>Entry, Topical and Overarching Questions</a:t>
            </a:r>
          </a:p>
          <a:p>
            <a:r>
              <a:rPr lang="en-GB"/>
              <a:t>An Example From Psychology</a:t>
            </a:r>
          </a:p>
        </p:txBody>
      </p:sp>
    </p:spTree>
    <p:extLst>
      <p:ext uri="{BB962C8B-B14F-4D97-AF65-F5344CB8AC3E}">
        <p14:creationId xmlns:p14="http://schemas.microsoft.com/office/powerpoint/2010/main" val="3621234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E2386-D13F-5E01-3E91-025ACDD12048}"/>
              </a:ext>
            </a:extLst>
          </p:cNvPr>
          <p:cNvSpPr>
            <a:spLocks noGrp="1"/>
          </p:cNvSpPr>
          <p:nvPr>
            <p:ph type="title"/>
          </p:nvPr>
        </p:nvSpPr>
        <p:spPr/>
        <p:txBody>
          <a:bodyPr/>
          <a:lstStyle/>
          <a:p>
            <a:pPr algn="ctr"/>
            <a:r>
              <a:rPr lang="en-GB" b="1"/>
              <a:t>Reminder</a:t>
            </a:r>
          </a:p>
        </p:txBody>
      </p:sp>
      <p:sp>
        <p:nvSpPr>
          <p:cNvPr id="3" name="Content Placeholder 2">
            <a:extLst>
              <a:ext uri="{FF2B5EF4-FFF2-40B4-BE49-F238E27FC236}">
                <a16:creationId xmlns:a16="http://schemas.microsoft.com/office/drawing/2014/main" id="{358CBE24-80C7-492E-58A8-A3B6C17D73DC}"/>
              </a:ext>
            </a:extLst>
          </p:cNvPr>
          <p:cNvSpPr>
            <a:spLocks noGrp="1"/>
          </p:cNvSpPr>
          <p:nvPr>
            <p:ph idx="1"/>
          </p:nvPr>
        </p:nvSpPr>
        <p:spPr>
          <a:xfrm>
            <a:off x="838200" y="2298699"/>
            <a:ext cx="10515600" cy="3878263"/>
          </a:xfrm>
        </p:spPr>
        <p:txBody>
          <a:bodyPr/>
          <a:lstStyle/>
          <a:p>
            <a:pPr marL="0" indent="0">
              <a:buNone/>
            </a:pPr>
            <a:r>
              <a:rPr lang="en-GB" b="1">
                <a:latin typeface="Gill Sans MT" panose="020B0502020104020203" pitchFamily="34" charset="0"/>
              </a:rPr>
              <a:t>Entry questions </a:t>
            </a:r>
            <a:r>
              <a:rPr lang="en-GB">
                <a:latin typeface="Gill Sans MT" panose="020B0502020104020203" pitchFamily="34" charset="0"/>
              </a:rPr>
              <a:t>– the ‘hook’ – getting the student interested and debating the topic before you start the unit.</a:t>
            </a:r>
          </a:p>
          <a:p>
            <a:pPr marL="0" indent="0">
              <a:buNone/>
            </a:pPr>
            <a:r>
              <a:rPr lang="en-GB" b="1">
                <a:latin typeface="Gill Sans MT" panose="020B0502020104020203" pitchFamily="34" charset="0"/>
              </a:rPr>
              <a:t>Topical questions </a:t>
            </a:r>
            <a:r>
              <a:rPr lang="en-GB">
                <a:latin typeface="Gill Sans MT" panose="020B0502020104020203" pitchFamily="34" charset="0"/>
              </a:rPr>
              <a:t>– these relate closely to the specification and refer to what students should be able to answer at the end of the unit.</a:t>
            </a:r>
          </a:p>
          <a:p>
            <a:pPr marL="0" indent="0">
              <a:buNone/>
            </a:pPr>
            <a:r>
              <a:rPr lang="en-GB" b="1">
                <a:latin typeface="Gill Sans MT" panose="020B0502020104020203" pitchFamily="34" charset="0"/>
              </a:rPr>
              <a:t>Overarching questions </a:t>
            </a:r>
            <a:r>
              <a:rPr lang="en-GB">
                <a:latin typeface="Gill Sans MT" panose="020B0502020104020203" pitchFamily="34" charset="0"/>
              </a:rPr>
              <a:t>– these are open-ended and relate to the topic as a whole but are not answered per say within the unit. The hope is that your unit will spark interest and they may want to investigate questions such as this further. </a:t>
            </a:r>
          </a:p>
        </p:txBody>
      </p:sp>
    </p:spTree>
    <p:extLst>
      <p:ext uri="{BB962C8B-B14F-4D97-AF65-F5344CB8AC3E}">
        <p14:creationId xmlns:p14="http://schemas.microsoft.com/office/powerpoint/2010/main" val="2698594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E82750-7E6C-745F-DA70-ED50D43DF829}"/>
              </a:ext>
            </a:extLst>
          </p:cNvPr>
          <p:cNvPicPr>
            <a:picLocks noChangeAspect="1"/>
          </p:cNvPicPr>
          <p:nvPr/>
        </p:nvPicPr>
        <p:blipFill rotWithShape="1">
          <a:blip r:embed="rId2"/>
          <a:srcRect l="37248" t="20569" r="37428" b="15982"/>
          <a:stretch/>
        </p:blipFill>
        <p:spPr>
          <a:xfrm>
            <a:off x="191976" y="879610"/>
            <a:ext cx="3134423" cy="5235512"/>
          </a:xfrm>
          <a:prstGeom prst="rect">
            <a:avLst/>
          </a:prstGeom>
          <a:ln>
            <a:solidFill>
              <a:schemeClr val="tx1"/>
            </a:solidFill>
          </a:ln>
        </p:spPr>
      </p:pic>
      <p:pic>
        <p:nvPicPr>
          <p:cNvPr id="9" name="Picture 8">
            <a:extLst>
              <a:ext uri="{FF2B5EF4-FFF2-40B4-BE49-F238E27FC236}">
                <a16:creationId xmlns:a16="http://schemas.microsoft.com/office/drawing/2014/main" id="{911C7615-C846-ED92-3AED-E9AC241300AE}"/>
              </a:ext>
            </a:extLst>
          </p:cNvPr>
          <p:cNvPicPr>
            <a:picLocks noChangeAspect="1"/>
          </p:cNvPicPr>
          <p:nvPr/>
        </p:nvPicPr>
        <p:blipFill rotWithShape="1">
          <a:blip r:embed="rId3"/>
          <a:srcRect l="8762" t="26621" r="10994" b="10832"/>
          <a:stretch/>
        </p:blipFill>
        <p:spPr>
          <a:xfrm>
            <a:off x="3444658" y="890790"/>
            <a:ext cx="8254652" cy="5235512"/>
          </a:xfrm>
          <a:prstGeom prst="rect">
            <a:avLst/>
          </a:prstGeom>
        </p:spPr>
      </p:pic>
    </p:spTree>
    <p:extLst>
      <p:ext uri="{BB962C8B-B14F-4D97-AF65-F5344CB8AC3E}">
        <p14:creationId xmlns:p14="http://schemas.microsoft.com/office/powerpoint/2010/main" val="2531638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348B1C2-6FC4-C52D-9060-FF7F07FBB86C}"/>
              </a:ext>
            </a:extLst>
          </p:cNvPr>
          <p:cNvPicPr>
            <a:picLocks noChangeAspect="1"/>
          </p:cNvPicPr>
          <p:nvPr/>
        </p:nvPicPr>
        <p:blipFill rotWithShape="1">
          <a:blip r:embed="rId2"/>
          <a:srcRect l="23067" t="37927" r="26263" b="23228"/>
          <a:stretch/>
        </p:blipFill>
        <p:spPr>
          <a:xfrm>
            <a:off x="3309731" y="2238284"/>
            <a:ext cx="4959626" cy="2534750"/>
          </a:xfrm>
          <a:prstGeom prst="rect">
            <a:avLst/>
          </a:prstGeom>
        </p:spPr>
      </p:pic>
      <p:sp>
        <p:nvSpPr>
          <p:cNvPr id="2" name="Title 1">
            <a:extLst>
              <a:ext uri="{FF2B5EF4-FFF2-40B4-BE49-F238E27FC236}">
                <a16:creationId xmlns:a16="http://schemas.microsoft.com/office/drawing/2014/main" id="{68FA4D04-772A-5AA4-F01B-CFA6D275599D}"/>
              </a:ext>
            </a:extLst>
          </p:cNvPr>
          <p:cNvSpPr>
            <a:spLocks noGrp="1"/>
          </p:cNvSpPr>
          <p:nvPr>
            <p:ph type="title"/>
          </p:nvPr>
        </p:nvSpPr>
        <p:spPr/>
        <p:txBody>
          <a:bodyPr>
            <a:normAutofit/>
          </a:bodyPr>
          <a:lstStyle/>
          <a:p>
            <a:r>
              <a:rPr lang="en-GB" sz="3600" b="1"/>
              <a:t>Entry Questions </a:t>
            </a:r>
            <a:r>
              <a:rPr lang="en-GB" sz="3600"/>
              <a:t>– Taster Days</a:t>
            </a:r>
          </a:p>
        </p:txBody>
      </p:sp>
      <p:sp>
        <p:nvSpPr>
          <p:cNvPr id="16" name="Thought Bubble: Cloud 15">
            <a:extLst>
              <a:ext uri="{FF2B5EF4-FFF2-40B4-BE49-F238E27FC236}">
                <a16:creationId xmlns:a16="http://schemas.microsoft.com/office/drawing/2014/main" id="{24EB2CB6-031A-69F9-3A1E-DB5932FCE645}"/>
              </a:ext>
            </a:extLst>
          </p:cNvPr>
          <p:cNvSpPr/>
          <p:nvPr/>
        </p:nvSpPr>
        <p:spPr>
          <a:xfrm>
            <a:off x="6877878" y="687414"/>
            <a:ext cx="3081130" cy="1325563"/>
          </a:xfrm>
          <a:prstGeom prst="cloudCallout">
            <a:avLst>
              <a:gd name="adj1" fmla="val -34704"/>
              <a:gd name="adj2" fmla="val 9549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Is Psychology a Science?</a:t>
            </a:r>
          </a:p>
        </p:txBody>
      </p:sp>
      <p:sp>
        <p:nvSpPr>
          <p:cNvPr id="17" name="Thought Bubble: Cloud 16">
            <a:extLst>
              <a:ext uri="{FF2B5EF4-FFF2-40B4-BE49-F238E27FC236}">
                <a16:creationId xmlns:a16="http://schemas.microsoft.com/office/drawing/2014/main" id="{DF0658F1-063A-3075-9D9F-E27D1FF04F03}"/>
              </a:ext>
            </a:extLst>
          </p:cNvPr>
          <p:cNvSpPr/>
          <p:nvPr/>
        </p:nvSpPr>
        <p:spPr>
          <a:xfrm>
            <a:off x="410817" y="5099046"/>
            <a:ext cx="3081130" cy="1325563"/>
          </a:xfrm>
          <a:prstGeom prst="cloudCallout">
            <a:avLst>
              <a:gd name="adj1" fmla="val 59812"/>
              <a:gd name="adj2" fmla="val -6871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What constitutes a normal person?</a:t>
            </a:r>
          </a:p>
        </p:txBody>
      </p:sp>
      <p:sp>
        <p:nvSpPr>
          <p:cNvPr id="18" name="Thought Bubble: Cloud 17">
            <a:extLst>
              <a:ext uri="{FF2B5EF4-FFF2-40B4-BE49-F238E27FC236}">
                <a16:creationId xmlns:a16="http://schemas.microsoft.com/office/drawing/2014/main" id="{D98B5E8A-B194-97FF-489C-7A5A02BC4442}"/>
              </a:ext>
            </a:extLst>
          </p:cNvPr>
          <p:cNvSpPr/>
          <p:nvPr/>
        </p:nvSpPr>
        <p:spPr>
          <a:xfrm>
            <a:off x="308112" y="1690688"/>
            <a:ext cx="2385391" cy="1902217"/>
          </a:xfrm>
          <a:prstGeom prst="cloudCallout">
            <a:avLst>
              <a:gd name="adj1" fmla="val 71076"/>
              <a:gd name="adj2" fmla="val 5456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Do our early attachment experiences set us for life?</a:t>
            </a:r>
          </a:p>
        </p:txBody>
      </p:sp>
      <p:sp>
        <p:nvSpPr>
          <p:cNvPr id="19" name="Thought Bubble: Cloud 18">
            <a:extLst>
              <a:ext uri="{FF2B5EF4-FFF2-40B4-BE49-F238E27FC236}">
                <a16:creationId xmlns:a16="http://schemas.microsoft.com/office/drawing/2014/main" id="{E0E9F5A8-B5C1-1287-0B54-C071A348B2EC}"/>
              </a:ext>
            </a:extLst>
          </p:cNvPr>
          <p:cNvSpPr/>
          <p:nvPr/>
        </p:nvSpPr>
        <p:spPr>
          <a:xfrm>
            <a:off x="4083822" y="5199752"/>
            <a:ext cx="4616233" cy="1325563"/>
          </a:xfrm>
          <a:prstGeom prst="cloudCallout">
            <a:avLst>
              <a:gd name="adj1" fmla="val -22177"/>
              <a:gd name="adj2" fmla="val -11595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0" i="0" u="none" strike="noStrike">
                <a:solidFill>
                  <a:srgbClr val="000000"/>
                </a:solidFill>
                <a:effectLst/>
                <a:latin typeface="Gill Sans Nova" panose="020B0602020104020203" pitchFamily="34" charset="0"/>
              </a:rPr>
              <a:t>Is everything psychological at first biological?</a:t>
            </a:r>
            <a:r>
              <a:rPr lang="en-GB" sz="1800" b="0" i="0">
                <a:solidFill>
                  <a:srgbClr val="000000"/>
                </a:solidFill>
                <a:effectLst/>
                <a:latin typeface="Gill Sans Nova" panose="020B0602020104020203" pitchFamily="34" charset="0"/>
              </a:rPr>
              <a:t>​</a:t>
            </a:r>
            <a:endParaRPr lang="en-GB">
              <a:solidFill>
                <a:schemeClr val="tx1"/>
              </a:solidFill>
            </a:endParaRPr>
          </a:p>
        </p:txBody>
      </p:sp>
      <p:sp>
        <p:nvSpPr>
          <p:cNvPr id="20" name="Thought Bubble: Cloud 19">
            <a:extLst>
              <a:ext uri="{FF2B5EF4-FFF2-40B4-BE49-F238E27FC236}">
                <a16:creationId xmlns:a16="http://schemas.microsoft.com/office/drawing/2014/main" id="{4AC79150-3461-BD49-D96B-3F36EB732E0E}"/>
              </a:ext>
            </a:extLst>
          </p:cNvPr>
          <p:cNvSpPr/>
          <p:nvPr/>
        </p:nvSpPr>
        <p:spPr>
          <a:xfrm>
            <a:off x="9839739" y="1725876"/>
            <a:ext cx="2044149" cy="1717942"/>
          </a:xfrm>
          <a:prstGeom prst="cloudCallout">
            <a:avLst>
              <a:gd name="adj1" fmla="val -84982"/>
              <a:gd name="adj2" fmla="val 3792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Do our memories define us?</a:t>
            </a:r>
          </a:p>
        </p:txBody>
      </p:sp>
      <p:sp>
        <p:nvSpPr>
          <p:cNvPr id="21" name="Thought Bubble: Cloud 20">
            <a:extLst>
              <a:ext uri="{FF2B5EF4-FFF2-40B4-BE49-F238E27FC236}">
                <a16:creationId xmlns:a16="http://schemas.microsoft.com/office/drawing/2014/main" id="{06F03FC2-163C-1605-3FFF-A6DC6B0FFD8E}"/>
              </a:ext>
            </a:extLst>
          </p:cNvPr>
          <p:cNvSpPr/>
          <p:nvPr/>
        </p:nvSpPr>
        <p:spPr>
          <a:xfrm>
            <a:off x="9651883" y="4432852"/>
            <a:ext cx="2044149" cy="1991757"/>
          </a:xfrm>
          <a:prstGeom prst="cloudCallout">
            <a:avLst>
              <a:gd name="adj1" fmla="val -102972"/>
              <a:gd name="adj2" fmla="val -4943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Is every violent person a bad person?</a:t>
            </a:r>
          </a:p>
        </p:txBody>
      </p:sp>
    </p:spTree>
    <p:extLst>
      <p:ext uri="{BB962C8B-B14F-4D97-AF65-F5344CB8AC3E}">
        <p14:creationId xmlns:p14="http://schemas.microsoft.com/office/powerpoint/2010/main" val="2017867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BF4192CF-BB53-4B3C-599E-644A0DDC0BC6}"/>
              </a:ext>
            </a:extLst>
          </p:cNvPr>
          <p:cNvSpPr>
            <a:spLocks noGrp="1"/>
          </p:cNvSpPr>
          <p:nvPr>
            <p:ph type="title"/>
          </p:nvPr>
        </p:nvSpPr>
        <p:spPr>
          <a:xfrm>
            <a:off x="838200" y="365125"/>
            <a:ext cx="10432774" cy="1325563"/>
          </a:xfrm>
        </p:spPr>
        <p:txBody>
          <a:bodyPr/>
          <a:lstStyle/>
          <a:p>
            <a:r>
              <a:rPr lang="en-GB" b="1"/>
              <a:t>Overarching Questions – </a:t>
            </a:r>
            <a:r>
              <a:rPr lang="en-GB"/>
              <a:t>stretch and challenge</a:t>
            </a:r>
            <a:endParaRPr lang="en-GB" b="1"/>
          </a:p>
        </p:txBody>
      </p:sp>
      <p:pic>
        <p:nvPicPr>
          <p:cNvPr id="27" name="Picture 26">
            <a:extLst>
              <a:ext uri="{FF2B5EF4-FFF2-40B4-BE49-F238E27FC236}">
                <a16:creationId xmlns:a16="http://schemas.microsoft.com/office/drawing/2014/main" id="{90A1EE1F-8BF4-F2DC-FD61-73E63B08B855}"/>
              </a:ext>
            </a:extLst>
          </p:cNvPr>
          <p:cNvPicPr>
            <a:picLocks noChangeAspect="1"/>
          </p:cNvPicPr>
          <p:nvPr/>
        </p:nvPicPr>
        <p:blipFill rotWithShape="1">
          <a:blip r:embed="rId2"/>
          <a:srcRect l="23204" t="30870" r="7231" b="14637"/>
          <a:stretch/>
        </p:blipFill>
        <p:spPr>
          <a:xfrm>
            <a:off x="4114800" y="2206487"/>
            <a:ext cx="7156174" cy="3737114"/>
          </a:xfrm>
          <a:prstGeom prst="rect">
            <a:avLst/>
          </a:prstGeom>
          <a:ln>
            <a:solidFill>
              <a:schemeClr val="tx1"/>
            </a:solidFill>
          </a:ln>
        </p:spPr>
      </p:pic>
      <p:pic>
        <p:nvPicPr>
          <p:cNvPr id="1026" name="Picture 2" descr="Schizophrenia Icon - Download Schizophrenia Icon 1000160 | Noun Project">
            <a:extLst>
              <a:ext uri="{FF2B5EF4-FFF2-40B4-BE49-F238E27FC236}">
                <a16:creationId xmlns:a16="http://schemas.microsoft.com/office/drawing/2014/main" id="{AEEB525D-52B3-8EFC-D1FA-B6AA25F85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590593"/>
            <a:ext cx="2543175"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286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B33C-D7B7-4CAA-8164-CD8EF837BB6A}"/>
              </a:ext>
            </a:extLst>
          </p:cNvPr>
          <p:cNvSpPr>
            <a:spLocks noGrp="1"/>
          </p:cNvSpPr>
          <p:nvPr>
            <p:ph type="title"/>
          </p:nvPr>
        </p:nvSpPr>
        <p:spPr/>
        <p:txBody>
          <a:bodyPr/>
          <a:lstStyle/>
          <a:p>
            <a:r>
              <a:rPr lang="en-GB">
                <a:solidFill>
                  <a:srgbClr val="E85051"/>
                </a:solidFill>
              </a:rPr>
              <a:t>DICEP (Developing Inquiring Communities…)</a:t>
            </a:r>
          </a:p>
        </p:txBody>
      </p:sp>
      <p:sp>
        <p:nvSpPr>
          <p:cNvPr id="11" name="Content Placeholder 10">
            <a:extLst>
              <a:ext uri="{FF2B5EF4-FFF2-40B4-BE49-F238E27FC236}">
                <a16:creationId xmlns:a16="http://schemas.microsoft.com/office/drawing/2014/main" id="{F68F54B2-CABE-2B8F-2A99-E9F4A31AAD6E}"/>
              </a:ext>
            </a:extLst>
          </p:cNvPr>
          <p:cNvSpPr>
            <a:spLocks noGrp="1"/>
          </p:cNvSpPr>
          <p:nvPr>
            <p:ph idx="1"/>
          </p:nvPr>
        </p:nvSpPr>
        <p:spPr/>
        <p:txBody>
          <a:bodyPr anchor="ctr">
            <a:normAutofit fontScale="85000" lnSpcReduction="20000"/>
          </a:bodyPr>
          <a:lstStyle/>
          <a:p>
            <a:r>
              <a:rPr lang="en-GB" sz="2800"/>
              <a:t>DICEP (1991-2001) foundational to GEN (1999-2022)</a:t>
            </a:r>
          </a:p>
          <a:p>
            <a:r>
              <a:rPr lang="en-GB" sz="2800"/>
              <a:t> </a:t>
            </a:r>
            <a:r>
              <a:rPr lang="en-GB" sz="2800">
                <a:solidFill>
                  <a:srgbClr val="E85051"/>
                </a:solidFill>
              </a:rPr>
              <a:t>The force that drives the enacted curriculum must be a pervasive spirit of inquiry, and the dominant purpose of all activities must be an increase in understanding</a:t>
            </a:r>
          </a:p>
          <a:p>
            <a:r>
              <a:rPr lang="en-GB"/>
              <a:t>However, </a:t>
            </a:r>
            <a:r>
              <a:rPr lang="en-GB">
                <a:solidFill>
                  <a:srgbClr val="E85051"/>
                </a:solidFill>
              </a:rPr>
              <a:t>n</a:t>
            </a:r>
            <a:r>
              <a:rPr lang="en-GB" sz="2800">
                <a:solidFill>
                  <a:srgbClr val="E85051"/>
                </a:solidFill>
              </a:rPr>
              <a:t>o straightforward, universal method of achieving these goals</a:t>
            </a:r>
          </a:p>
          <a:p>
            <a:pPr lvl="1"/>
            <a:r>
              <a:rPr lang="en-GB"/>
              <a:t>If classrooms were to become places where </a:t>
            </a:r>
            <a:r>
              <a:rPr lang="en-GB">
                <a:solidFill>
                  <a:srgbClr val="E85051"/>
                </a:solidFill>
              </a:rPr>
              <a:t>students</a:t>
            </a:r>
            <a:r>
              <a:rPr lang="en-GB"/>
              <a:t> were </a:t>
            </a:r>
            <a:r>
              <a:rPr lang="en-GB">
                <a:solidFill>
                  <a:srgbClr val="E85051"/>
                </a:solidFill>
              </a:rPr>
              <a:t>actively and enthusiastically attempting to construct answers to questions that were of real interest to them</a:t>
            </a:r>
            <a:r>
              <a:rPr lang="en-GB"/>
              <a:t>…more would be needed than the introduction of </a:t>
            </a:r>
            <a:r>
              <a:rPr lang="en-GB" err="1"/>
              <a:t>prepackaged</a:t>
            </a:r>
            <a:r>
              <a:rPr lang="en-GB"/>
              <a:t> inquiry activities, taken from teachers' manuals or downloaded from the Internet</a:t>
            </a:r>
          </a:p>
          <a:p>
            <a:pPr lvl="2"/>
            <a:r>
              <a:rPr lang="en-GB"/>
              <a:t> </a:t>
            </a:r>
            <a:r>
              <a:rPr lang="en-GB">
                <a:solidFill>
                  <a:srgbClr val="E85051"/>
                </a:solidFill>
              </a:rPr>
              <a:t>Really interesting questions rarely had simple answers</a:t>
            </a:r>
          </a:p>
          <a:p>
            <a:pPr lvl="1"/>
            <a:r>
              <a:rPr lang="en-GB"/>
              <a:t> </a:t>
            </a:r>
            <a:r>
              <a:rPr lang="en-GB">
                <a:solidFill>
                  <a:srgbClr val="E85051"/>
                </a:solidFill>
              </a:rPr>
              <a:t>Each classroom is thus unique</a:t>
            </a:r>
            <a:r>
              <a:rPr lang="en-GB"/>
              <a:t>. And so, if teachers are to create communities that work collaboratively toward shared goals while valuing diversity of opinion and personal learning style and, at the same time, are to foster individual initiative and creativity, they also must approach the task in a spirit of inquiry....In fact, </a:t>
            </a:r>
            <a:r>
              <a:rPr lang="en-GB">
                <a:solidFill>
                  <a:srgbClr val="E85051"/>
                </a:solidFill>
              </a:rPr>
              <a:t>teacher and students together must become a community of inquiry with respect to all aspects of the life of the classroom and all areas of the curriculum</a:t>
            </a:r>
          </a:p>
        </p:txBody>
      </p:sp>
    </p:spTree>
    <p:extLst>
      <p:ext uri="{BB962C8B-B14F-4D97-AF65-F5344CB8AC3E}">
        <p14:creationId xmlns:p14="http://schemas.microsoft.com/office/powerpoint/2010/main" val="325817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9F8CBA-D590-625A-5B62-27DAD8575AA7}"/>
              </a:ext>
            </a:extLst>
          </p:cNvPr>
          <p:cNvPicPr>
            <a:picLocks noChangeAspect="1"/>
          </p:cNvPicPr>
          <p:nvPr/>
        </p:nvPicPr>
        <p:blipFill rotWithShape="1">
          <a:blip r:embed="rId2"/>
          <a:srcRect l="34895" t="20725" r="36699" b="9930"/>
          <a:stretch/>
        </p:blipFill>
        <p:spPr>
          <a:xfrm>
            <a:off x="599660" y="1051166"/>
            <a:ext cx="2922104" cy="4755667"/>
          </a:xfrm>
          <a:prstGeom prst="rect">
            <a:avLst/>
          </a:prstGeom>
          <a:ln>
            <a:solidFill>
              <a:schemeClr val="tx1"/>
            </a:solidFill>
          </a:ln>
        </p:spPr>
      </p:pic>
      <p:pic>
        <p:nvPicPr>
          <p:cNvPr id="11" name="Picture 10">
            <a:extLst>
              <a:ext uri="{FF2B5EF4-FFF2-40B4-BE49-F238E27FC236}">
                <a16:creationId xmlns:a16="http://schemas.microsoft.com/office/drawing/2014/main" id="{EB2C94BA-EFDC-EC79-5563-E019C3C872A2}"/>
              </a:ext>
            </a:extLst>
          </p:cNvPr>
          <p:cNvPicPr>
            <a:picLocks noChangeAspect="1"/>
          </p:cNvPicPr>
          <p:nvPr/>
        </p:nvPicPr>
        <p:blipFill rotWithShape="1">
          <a:blip r:embed="rId3"/>
          <a:srcRect l="5717" t="20435" r="8196" b="11739"/>
          <a:stretch/>
        </p:blipFill>
        <p:spPr>
          <a:xfrm>
            <a:off x="3655690" y="1118151"/>
            <a:ext cx="7833945" cy="4621696"/>
          </a:xfrm>
          <a:prstGeom prst="rect">
            <a:avLst/>
          </a:prstGeom>
        </p:spPr>
      </p:pic>
    </p:spTree>
    <p:extLst>
      <p:ext uri="{BB962C8B-B14F-4D97-AF65-F5344CB8AC3E}">
        <p14:creationId xmlns:p14="http://schemas.microsoft.com/office/powerpoint/2010/main" val="551580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29225-B33E-44FF-FCFC-F412DFD6ABF8}"/>
              </a:ext>
            </a:extLst>
          </p:cNvPr>
          <p:cNvSpPr>
            <a:spLocks noGrp="1"/>
          </p:cNvSpPr>
          <p:nvPr>
            <p:ph type="title"/>
          </p:nvPr>
        </p:nvSpPr>
        <p:spPr/>
        <p:txBody>
          <a:bodyPr/>
          <a:lstStyle/>
          <a:p>
            <a:r>
              <a:rPr lang="en-GB" b="1"/>
              <a:t>Topical Questions </a:t>
            </a:r>
            <a:r>
              <a:rPr lang="en-GB"/>
              <a:t>– incorporating them into the start and end of every lesson</a:t>
            </a:r>
            <a:endParaRPr lang="en-GB" b="1"/>
          </a:p>
        </p:txBody>
      </p:sp>
      <p:pic>
        <p:nvPicPr>
          <p:cNvPr id="5" name="Picture 4">
            <a:extLst>
              <a:ext uri="{FF2B5EF4-FFF2-40B4-BE49-F238E27FC236}">
                <a16:creationId xmlns:a16="http://schemas.microsoft.com/office/drawing/2014/main" id="{7DA8BF06-C2D2-7A40-B5C7-C48949FAC1BD}"/>
              </a:ext>
            </a:extLst>
          </p:cNvPr>
          <p:cNvPicPr>
            <a:picLocks noChangeAspect="1"/>
          </p:cNvPicPr>
          <p:nvPr/>
        </p:nvPicPr>
        <p:blipFill rotWithShape="1">
          <a:blip r:embed="rId2"/>
          <a:srcRect l="29382" t="30185" r="12222" b="21852"/>
          <a:stretch/>
        </p:blipFill>
        <p:spPr>
          <a:xfrm>
            <a:off x="2341679" y="1924844"/>
            <a:ext cx="6992821" cy="3829050"/>
          </a:xfrm>
          <a:prstGeom prst="rect">
            <a:avLst/>
          </a:prstGeom>
        </p:spPr>
      </p:pic>
    </p:spTree>
    <p:extLst>
      <p:ext uri="{BB962C8B-B14F-4D97-AF65-F5344CB8AC3E}">
        <p14:creationId xmlns:p14="http://schemas.microsoft.com/office/powerpoint/2010/main" val="3861149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29225-B33E-44FF-FCFC-F412DFD6ABF8}"/>
              </a:ext>
            </a:extLst>
          </p:cNvPr>
          <p:cNvSpPr>
            <a:spLocks noGrp="1"/>
          </p:cNvSpPr>
          <p:nvPr>
            <p:ph type="title"/>
          </p:nvPr>
        </p:nvSpPr>
        <p:spPr/>
        <p:txBody>
          <a:bodyPr/>
          <a:lstStyle/>
          <a:p>
            <a:r>
              <a:rPr lang="en-GB" b="1"/>
              <a:t>Topical Questions </a:t>
            </a:r>
            <a:r>
              <a:rPr lang="en-GB"/>
              <a:t>– incorporating them into the start and end of every lesson</a:t>
            </a:r>
            <a:endParaRPr lang="en-GB" b="1"/>
          </a:p>
        </p:txBody>
      </p:sp>
      <p:pic>
        <p:nvPicPr>
          <p:cNvPr id="7" name="Picture 6">
            <a:extLst>
              <a:ext uri="{FF2B5EF4-FFF2-40B4-BE49-F238E27FC236}">
                <a16:creationId xmlns:a16="http://schemas.microsoft.com/office/drawing/2014/main" id="{B39498B1-6FED-18A2-634D-715EA8635F9F}"/>
              </a:ext>
            </a:extLst>
          </p:cNvPr>
          <p:cNvPicPr>
            <a:picLocks noChangeAspect="1"/>
          </p:cNvPicPr>
          <p:nvPr/>
        </p:nvPicPr>
        <p:blipFill rotWithShape="1">
          <a:blip r:embed="rId2"/>
          <a:srcRect l="30618" t="30185" r="14197" b="18704"/>
          <a:stretch/>
        </p:blipFill>
        <p:spPr>
          <a:xfrm>
            <a:off x="2882900" y="2147094"/>
            <a:ext cx="6248400" cy="3858072"/>
          </a:xfrm>
          <a:prstGeom prst="rect">
            <a:avLst/>
          </a:prstGeom>
        </p:spPr>
      </p:pic>
    </p:spTree>
    <p:extLst>
      <p:ext uri="{BB962C8B-B14F-4D97-AF65-F5344CB8AC3E}">
        <p14:creationId xmlns:p14="http://schemas.microsoft.com/office/powerpoint/2010/main" val="3692488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A4D04-772A-5AA4-F01B-CFA6D275599D}"/>
              </a:ext>
            </a:extLst>
          </p:cNvPr>
          <p:cNvSpPr>
            <a:spLocks noGrp="1"/>
          </p:cNvSpPr>
          <p:nvPr>
            <p:ph type="title"/>
          </p:nvPr>
        </p:nvSpPr>
        <p:spPr/>
        <p:txBody>
          <a:bodyPr/>
          <a:lstStyle/>
          <a:p>
            <a:r>
              <a:rPr lang="en-GB"/>
              <a:t>GCSE</a:t>
            </a:r>
          </a:p>
        </p:txBody>
      </p:sp>
      <p:pic>
        <p:nvPicPr>
          <p:cNvPr id="7" name="Content Placeholder 6">
            <a:extLst>
              <a:ext uri="{FF2B5EF4-FFF2-40B4-BE49-F238E27FC236}">
                <a16:creationId xmlns:a16="http://schemas.microsoft.com/office/drawing/2014/main" id="{C4D10EBC-7608-7222-05A3-2E8F2919475C}"/>
              </a:ext>
            </a:extLst>
          </p:cNvPr>
          <p:cNvPicPr>
            <a:picLocks noGrp="1" noChangeAspect="1"/>
          </p:cNvPicPr>
          <p:nvPr>
            <p:ph idx="1"/>
          </p:nvPr>
        </p:nvPicPr>
        <p:blipFill rotWithShape="1">
          <a:blip r:embed="rId2"/>
          <a:srcRect l="3622" t="22526" r="5989" b="18173"/>
          <a:stretch/>
        </p:blipFill>
        <p:spPr>
          <a:xfrm>
            <a:off x="4045136" y="856465"/>
            <a:ext cx="7750161" cy="5145066"/>
          </a:xfrm>
        </p:spPr>
      </p:pic>
      <p:pic>
        <p:nvPicPr>
          <p:cNvPr id="5" name="Picture 4">
            <a:extLst>
              <a:ext uri="{FF2B5EF4-FFF2-40B4-BE49-F238E27FC236}">
                <a16:creationId xmlns:a16="http://schemas.microsoft.com/office/drawing/2014/main" id="{EC55EB3F-5321-CBC8-11C9-FAE83BBB5BE2}"/>
              </a:ext>
            </a:extLst>
          </p:cNvPr>
          <p:cNvPicPr>
            <a:picLocks noChangeAspect="1"/>
          </p:cNvPicPr>
          <p:nvPr/>
        </p:nvPicPr>
        <p:blipFill rotWithShape="1">
          <a:blip r:embed="rId3"/>
          <a:srcRect l="39340" t="22898" r="40853" b="27972"/>
          <a:stretch/>
        </p:blipFill>
        <p:spPr>
          <a:xfrm>
            <a:off x="546652" y="684198"/>
            <a:ext cx="3319670" cy="5489601"/>
          </a:xfrm>
          <a:prstGeom prst="rect">
            <a:avLst/>
          </a:prstGeom>
          <a:ln>
            <a:solidFill>
              <a:schemeClr val="tx1"/>
            </a:solidFill>
          </a:ln>
        </p:spPr>
      </p:pic>
    </p:spTree>
    <p:extLst>
      <p:ext uri="{BB962C8B-B14F-4D97-AF65-F5344CB8AC3E}">
        <p14:creationId xmlns:p14="http://schemas.microsoft.com/office/powerpoint/2010/main" val="3878007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A4D04-772A-5AA4-F01B-CFA6D275599D}"/>
              </a:ext>
            </a:extLst>
          </p:cNvPr>
          <p:cNvSpPr>
            <a:spLocks noGrp="1"/>
          </p:cNvSpPr>
          <p:nvPr>
            <p:ph type="title"/>
          </p:nvPr>
        </p:nvSpPr>
        <p:spPr/>
        <p:txBody>
          <a:bodyPr/>
          <a:lstStyle/>
          <a:p>
            <a:r>
              <a:rPr lang="en-GB" b="1"/>
              <a:t>Topical Questions - </a:t>
            </a:r>
            <a:r>
              <a:rPr lang="en-GB"/>
              <a:t>incorporating them into introduction lessons </a:t>
            </a:r>
          </a:p>
        </p:txBody>
      </p:sp>
      <p:pic>
        <p:nvPicPr>
          <p:cNvPr id="7" name="Content Placeholder 6">
            <a:extLst>
              <a:ext uri="{FF2B5EF4-FFF2-40B4-BE49-F238E27FC236}">
                <a16:creationId xmlns:a16="http://schemas.microsoft.com/office/drawing/2014/main" id="{964F9114-AA3D-4D8A-0100-41D9382B0B55}"/>
              </a:ext>
            </a:extLst>
          </p:cNvPr>
          <p:cNvPicPr>
            <a:picLocks noGrp="1" noChangeAspect="1"/>
          </p:cNvPicPr>
          <p:nvPr>
            <p:ph idx="1"/>
          </p:nvPr>
        </p:nvPicPr>
        <p:blipFill rotWithShape="1">
          <a:blip r:embed="rId2"/>
          <a:srcRect l="24705" t="28092" r="5831" b="14411"/>
          <a:stretch/>
        </p:blipFill>
        <p:spPr>
          <a:xfrm>
            <a:off x="6141091" y="2378899"/>
            <a:ext cx="5638606" cy="3111501"/>
          </a:xfrm>
        </p:spPr>
      </p:pic>
      <p:pic>
        <p:nvPicPr>
          <p:cNvPr id="5" name="Picture 4">
            <a:extLst>
              <a:ext uri="{FF2B5EF4-FFF2-40B4-BE49-F238E27FC236}">
                <a16:creationId xmlns:a16="http://schemas.microsoft.com/office/drawing/2014/main" id="{29AA1CD5-96C7-3543-4DB2-E007AAE6E124}"/>
              </a:ext>
            </a:extLst>
          </p:cNvPr>
          <p:cNvPicPr>
            <a:picLocks noChangeAspect="1"/>
          </p:cNvPicPr>
          <p:nvPr/>
        </p:nvPicPr>
        <p:blipFill rotWithShape="1">
          <a:blip r:embed="rId3"/>
          <a:srcRect l="23210" t="26621" r="5926" b="12963"/>
          <a:stretch/>
        </p:blipFill>
        <p:spPr>
          <a:xfrm>
            <a:off x="412303" y="2378899"/>
            <a:ext cx="5683697" cy="3230499"/>
          </a:xfrm>
          <a:prstGeom prst="rect">
            <a:avLst/>
          </a:prstGeom>
        </p:spPr>
      </p:pic>
    </p:spTree>
    <p:extLst>
      <p:ext uri="{BB962C8B-B14F-4D97-AF65-F5344CB8AC3E}">
        <p14:creationId xmlns:p14="http://schemas.microsoft.com/office/powerpoint/2010/main" val="3362408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79D38-3588-5982-E1A5-40E9494B9618}"/>
              </a:ext>
            </a:extLst>
          </p:cNvPr>
          <p:cNvSpPr>
            <a:spLocks noGrp="1"/>
          </p:cNvSpPr>
          <p:nvPr>
            <p:ph type="title"/>
          </p:nvPr>
        </p:nvSpPr>
        <p:spPr/>
        <p:txBody>
          <a:bodyPr/>
          <a:lstStyle/>
          <a:p>
            <a:r>
              <a:rPr lang="en-GB">
                <a:cs typeface="Calibri Light"/>
              </a:rPr>
              <a:t>Accessing FOSIL Resources</a:t>
            </a:r>
            <a:endParaRPr lang="en-GB"/>
          </a:p>
        </p:txBody>
      </p:sp>
      <p:pic>
        <p:nvPicPr>
          <p:cNvPr id="4" name="Picture 3" descr="A screenshot of a computer">
            <a:extLst>
              <a:ext uri="{FF2B5EF4-FFF2-40B4-BE49-F238E27FC236}">
                <a16:creationId xmlns:a16="http://schemas.microsoft.com/office/drawing/2014/main" id="{C652C9EE-3A6F-00AC-A59F-797B4964F8E2}"/>
              </a:ext>
            </a:extLst>
          </p:cNvPr>
          <p:cNvPicPr>
            <a:picLocks noChangeAspect="1"/>
          </p:cNvPicPr>
          <p:nvPr/>
        </p:nvPicPr>
        <p:blipFill rotWithShape="1">
          <a:blip r:embed="rId2"/>
          <a:srcRect t="4741" r="31850" b="19741"/>
          <a:stretch/>
        </p:blipFill>
        <p:spPr>
          <a:xfrm>
            <a:off x="727494" y="1718290"/>
            <a:ext cx="7912196" cy="4899817"/>
          </a:xfrm>
          <a:prstGeom prst="rect">
            <a:avLst/>
          </a:prstGeom>
          <a:ln>
            <a:noFill/>
          </a:ln>
          <a:effectLst>
            <a:outerShdw blurRad="292100" dist="139700" dir="2700000" algn="tl" rotWithShape="0">
              <a:srgbClr val="333333">
                <a:alpha val="65000"/>
              </a:srgbClr>
            </a:outerShdw>
          </a:effectLst>
        </p:spPr>
      </p:pic>
      <p:pic>
        <p:nvPicPr>
          <p:cNvPr id="5" name="Picture 4" descr="A screenshot of a computer&#10;&#10;Description automatically generated">
            <a:extLst>
              <a:ext uri="{FF2B5EF4-FFF2-40B4-BE49-F238E27FC236}">
                <a16:creationId xmlns:a16="http://schemas.microsoft.com/office/drawing/2014/main" id="{CA2A7902-6D03-94B9-197E-27C6CD39FDA8}"/>
              </a:ext>
            </a:extLst>
          </p:cNvPr>
          <p:cNvPicPr>
            <a:picLocks noChangeAspect="1"/>
          </p:cNvPicPr>
          <p:nvPr/>
        </p:nvPicPr>
        <p:blipFill rotWithShape="1">
          <a:blip r:embed="rId3"/>
          <a:srcRect l="25875" t="58362" r="52140" b="16382"/>
          <a:stretch/>
        </p:blipFill>
        <p:spPr>
          <a:xfrm>
            <a:off x="7283570" y="3649890"/>
            <a:ext cx="4902060" cy="3203516"/>
          </a:xfrm>
          <a:prstGeom prst="rect">
            <a:avLst/>
          </a:prstGeom>
          <a:ln w="57150">
            <a:solidFill>
              <a:srgbClr val="E64F4F"/>
            </a:solidFill>
          </a:ln>
          <a:effectLst>
            <a:outerShdw blurRad="292100" dist="139700" dir="2700000" algn="tl" rotWithShape="0">
              <a:srgbClr val="333333">
                <a:alpha val="65000"/>
              </a:srgbClr>
            </a:outerShdw>
          </a:effectLst>
        </p:spPr>
      </p:pic>
      <p:cxnSp>
        <p:nvCxnSpPr>
          <p:cNvPr id="6" name="Straight Arrow Connector 5">
            <a:extLst>
              <a:ext uri="{FF2B5EF4-FFF2-40B4-BE49-F238E27FC236}">
                <a16:creationId xmlns:a16="http://schemas.microsoft.com/office/drawing/2014/main" id="{30A8F8D4-1A80-534A-5750-0364C88C32FD}"/>
              </a:ext>
            </a:extLst>
          </p:cNvPr>
          <p:cNvCxnSpPr/>
          <p:nvPr/>
        </p:nvCxnSpPr>
        <p:spPr>
          <a:xfrm flipV="1">
            <a:off x="5308121" y="4935747"/>
            <a:ext cx="1935191" cy="1069675"/>
          </a:xfrm>
          <a:prstGeom prst="straightConnector1">
            <a:avLst/>
          </a:prstGeom>
          <a:ln w="57150">
            <a:solidFill>
              <a:srgbClr val="E64F4F"/>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9443CC4-DD31-2E26-AEEE-5DF3B85DA654}"/>
              </a:ext>
            </a:extLst>
          </p:cNvPr>
          <p:cNvSpPr/>
          <p:nvPr/>
        </p:nvSpPr>
        <p:spPr>
          <a:xfrm>
            <a:off x="3861954" y="5922817"/>
            <a:ext cx="1423358" cy="330679"/>
          </a:xfrm>
          <a:prstGeom prst="rect">
            <a:avLst/>
          </a:prstGeom>
          <a:noFill/>
          <a:ln w="57150">
            <a:solidFill>
              <a:srgbClr val="E64F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11104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C9AB2A69-422D-6345-0A06-46322C67FD7B}"/>
              </a:ext>
            </a:extLst>
          </p:cNvPr>
          <p:cNvPicPr>
            <a:picLocks noChangeAspect="1"/>
          </p:cNvPicPr>
          <p:nvPr/>
        </p:nvPicPr>
        <p:blipFill rotWithShape="1">
          <a:blip r:embed="rId2"/>
          <a:srcRect l="21370" t="23591" r="21889" b="8498"/>
          <a:stretch/>
        </p:blipFill>
        <p:spPr>
          <a:xfrm>
            <a:off x="1307364" y="405969"/>
            <a:ext cx="9591464" cy="6452742"/>
          </a:xfrm>
          <a:prstGeom prst="rect">
            <a:avLst/>
          </a:prstGeom>
        </p:spPr>
      </p:pic>
    </p:spTree>
    <p:extLst>
      <p:ext uri="{BB962C8B-B14F-4D97-AF65-F5344CB8AC3E}">
        <p14:creationId xmlns:p14="http://schemas.microsoft.com/office/powerpoint/2010/main" val="2599255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pPr>
            <a:r>
              <a:rPr lang="en-GB">
                <a:solidFill>
                  <a:srgbClr val="E85051"/>
                </a:solidFill>
              </a:rPr>
              <a:t>References</a:t>
            </a:r>
            <a:endParaRPr lang="en-GB" sz="1800">
              <a:solidFill>
                <a:srgbClr val="E85051"/>
              </a:solidFill>
            </a:endParaRPr>
          </a:p>
        </p:txBody>
      </p:sp>
      <p:sp>
        <p:nvSpPr>
          <p:cNvPr id="5" name="Content Placeholder 4">
            <a:extLst>
              <a:ext uri="{FF2B5EF4-FFF2-40B4-BE49-F238E27FC236}">
                <a16:creationId xmlns:a16="http://schemas.microsoft.com/office/drawing/2014/main" id="{3F270923-488D-EC39-F98C-1B3B289BB5D4}"/>
              </a:ext>
            </a:extLst>
          </p:cNvPr>
          <p:cNvSpPr>
            <a:spLocks noGrp="1"/>
          </p:cNvSpPr>
          <p:nvPr>
            <p:ph idx="1"/>
          </p:nvPr>
        </p:nvSpPr>
        <p:spPr/>
        <p:txBody>
          <a:bodyPr vert="horz" lIns="91440" tIns="45720" rIns="91440" bIns="45720" rtlCol="0" anchor="t">
            <a:normAutofit/>
          </a:bodyPr>
          <a:lstStyle/>
          <a:p>
            <a:r>
              <a:rPr lang="en-US" sz="1800">
                <a:effectLst/>
                <a:ea typeface="Calibri" panose="020F0502020204030204" pitchFamily="34" charset="0"/>
                <a:cs typeface="Times New Roman" panose="02020603050405020304" pitchFamily="18" charset="0"/>
              </a:rPr>
              <a:t>Covington, N., &amp; McNutt, C. (2022, December 1). </a:t>
            </a:r>
            <a:r>
              <a:rPr lang="en-US" sz="1800" i="1">
                <a:effectLst/>
                <a:ea typeface="Calibri" panose="020F0502020204030204" pitchFamily="34" charset="0"/>
                <a:cs typeface="Times New Roman" panose="02020603050405020304" pitchFamily="18" charset="0"/>
              </a:rPr>
              <a:t>fighting back against the future.</a:t>
            </a:r>
            <a:r>
              <a:rPr lang="en-US" sz="1800">
                <a:effectLst/>
                <a:ea typeface="Calibri" panose="020F0502020204030204" pitchFamily="34" charset="0"/>
                <a:cs typeface="Times New Roman" panose="02020603050405020304" pitchFamily="18" charset="0"/>
              </a:rPr>
              <a:t> Retrieved from Human Restoration Project: https://</a:t>
            </a:r>
            <a:r>
              <a:rPr lang="en-US" sz="1800" err="1">
                <a:effectLst/>
                <a:ea typeface="Calibri" panose="020F0502020204030204" pitchFamily="34" charset="0"/>
                <a:cs typeface="Times New Roman" panose="02020603050405020304" pitchFamily="18" charset="0"/>
              </a:rPr>
              <a:t>www.humanrestorationproject.org</a:t>
            </a:r>
            <a:r>
              <a:rPr lang="en-US" sz="1800">
                <a:effectLst/>
                <a:ea typeface="Calibri" panose="020F0502020204030204" pitchFamily="34" charset="0"/>
                <a:cs typeface="Times New Roman" panose="02020603050405020304" pitchFamily="18" charset="0"/>
              </a:rPr>
              <a:t>/writing/fighting-back-against-the-future</a:t>
            </a:r>
            <a:endParaRPr lang="en-GB" sz="1800">
              <a:effectLst/>
              <a:ea typeface="Calibri" panose="020F0502020204030204" pitchFamily="34" charset="0"/>
              <a:cs typeface="Times New Roman" panose="02020603050405020304" pitchFamily="18" charset="0"/>
            </a:endParaRPr>
          </a:p>
          <a:p>
            <a:r>
              <a:rPr lang="en-US" sz="1800">
                <a:effectLst/>
                <a:ea typeface="Calibri" panose="020F0502020204030204" pitchFamily="34" charset="0"/>
                <a:cs typeface="Times New Roman" panose="02020603050405020304" pitchFamily="18" charset="0"/>
              </a:rPr>
              <a:t>Peirce, C. S. (1955). The Scientific Attitude and Fallibilism. In J. </a:t>
            </a:r>
            <a:r>
              <a:rPr lang="en-US" sz="1800" err="1">
                <a:effectLst/>
                <a:ea typeface="Calibri" panose="020F0502020204030204" pitchFamily="34" charset="0"/>
                <a:cs typeface="Times New Roman" panose="02020603050405020304" pitchFamily="18" charset="0"/>
              </a:rPr>
              <a:t>Buchler</a:t>
            </a:r>
            <a:r>
              <a:rPr lang="en-US" sz="1800">
                <a:effectLst/>
                <a:ea typeface="Calibri" panose="020F0502020204030204" pitchFamily="34" charset="0"/>
                <a:cs typeface="Times New Roman" panose="02020603050405020304" pitchFamily="18" charset="0"/>
              </a:rPr>
              <a:t> (Ed.), </a:t>
            </a:r>
            <a:r>
              <a:rPr lang="en-US" sz="1800" i="1">
                <a:effectLst/>
                <a:ea typeface="Calibri" panose="020F0502020204030204" pitchFamily="34" charset="0"/>
                <a:cs typeface="Times New Roman" panose="02020603050405020304" pitchFamily="18" charset="0"/>
              </a:rPr>
              <a:t>Philosophical Writings of Peirce</a:t>
            </a:r>
            <a:r>
              <a:rPr lang="en-US" sz="1800">
                <a:effectLst/>
                <a:ea typeface="Calibri" panose="020F0502020204030204" pitchFamily="34" charset="0"/>
                <a:cs typeface="Times New Roman" panose="02020603050405020304" pitchFamily="18" charset="0"/>
              </a:rPr>
              <a:t> (pp. 42-59). New York, NY: Dover Publications.</a:t>
            </a:r>
            <a:endParaRPr lang="en-GB" sz="1800">
              <a:effectLst/>
              <a:ea typeface="Calibri" panose="020F0502020204030204" pitchFamily="34" charset="0"/>
              <a:cs typeface="Times New Roman" panose="02020603050405020304" pitchFamily="18" charset="0"/>
            </a:endParaRPr>
          </a:p>
          <a:p>
            <a:r>
              <a:rPr lang="en-US" sz="1800">
                <a:effectLst/>
                <a:ea typeface="Calibri" panose="020F0502020204030204" pitchFamily="34" charset="0"/>
                <a:cs typeface="Times New Roman" panose="02020603050405020304" pitchFamily="18" charset="0"/>
              </a:rPr>
              <a:t>Postman, N., &amp; </a:t>
            </a:r>
            <a:r>
              <a:rPr lang="en-US" sz="1800" err="1">
                <a:effectLst/>
                <a:ea typeface="Calibri" panose="020F0502020204030204" pitchFamily="34" charset="0"/>
                <a:cs typeface="Times New Roman" panose="02020603050405020304" pitchFamily="18" charset="0"/>
              </a:rPr>
              <a:t>Weingartner</a:t>
            </a:r>
            <a:r>
              <a:rPr lang="en-US" sz="1800">
                <a:effectLst/>
                <a:ea typeface="Calibri" panose="020F0502020204030204" pitchFamily="34" charset="0"/>
                <a:cs typeface="Times New Roman" panose="02020603050405020304" pitchFamily="18" charset="0"/>
              </a:rPr>
              <a:t>, C. (1971). </a:t>
            </a:r>
            <a:r>
              <a:rPr lang="en-US" sz="1800" i="1">
                <a:effectLst/>
                <a:ea typeface="Calibri" panose="020F0502020204030204" pitchFamily="34" charset="0"/>
                <a:cs typeface="Times New Roman" panose="02020603050405020304" pitchFamily="18" charset="0"/>
              </a:rPr>
              <a:t>Teaching as a Subversive Activity.</a:t>
            </a:r>
            <a:r>
              <a:rPr lang="en-US" sz="1800">
                <a:effectLst/>
                <a:ea typeface="Calibri" panose="020F0502020204030204" pitchFamily="34" charset="0"/>
                <a:cs typeface="Times New Roman" panose="02020603050405020304" pitchFamily="18" charset="0"/>
              </a:rPr>
              <a:t> Harmondsworth: Penguin Books.</a:t>
            </a:r>
            <a:endParaRPr lang="en-GB" sz="1800">
              <a:effectLst/>
              <a:ea typeface="Calibri" panose="020F0502020204030204" pitchFamily="34" charset="0"/>
              <a:cs typeface="Times New Roman" panose="02020603050405020304" pitchFamily="18" charset="0"/>
            </a:endParaRPr>
          </a:p>
          <a:p>
            <a:r>
              <a:rPr lang="en-US" sz="1800">
                <a:effectLst/>
                <a:ea typeface="Calibri" panose="020F0502020204030204" pitchFamily="34" charset="0"/>
                <a:cs typeface="Times New Roman" panose="02020603050405020304" pitchFamily="18" charset="0"/>
              </a:rPr>
              <a:t>Russell, B. (1922). </a:t>
            </a:r>
            <a:r>
              <a:rPr lang="en-US" sz="1800" i="1">
                <a:effectLst/>
                <a:ea typeface="Calibri" panose="020F0502020204030204" pitchFamily="34" charset="0"/>
                <a:cs typeface="Times New Roman" panose="02020603050405020304" pitchFamily="18" charset="0"/>
              </a:rPr>
              <a:t>Free Thought and Official Propaganda.</a:t>
            </a:r>
            <a:r>
              <a:rPr lang="en-US" sz="1800">
                <a:effectLst/>
                <a:ea typeface="Calibri" panose="020F0502020204030204" pitchFamily="34" charset="0"/>
                <a:cs typeface="Times New Roman" panose="02020603050405020304" pitchFamily="18" charset="0"/>
              </a:rPr>
              <a:t> Retrieved from Project Gutenberg: https://</a:t>
            </a:r>
            <a:r>
              <a:rPr lang="en-US" sz="1800" err="1">
                <a:effectLst/>
                <a:ea typeface="Calibri" panose="020F0502020204030204" pitchFamily="34" charset="0"/>
                <a:cs typeface="Times New Roman" panose="02020603050405020304" pitchFamily="18" charset="0"/>
              </a:rPr>
              <a:t>www.gutenberg.org</a:t>
            </a:r>
            <a:r>
              <a:rPr lang="en-US" sz="1800">
                <a:effectLst/>
                <a:ea typeface="Calibri" panose="020F0502020204030204" pitchFamily="34" charset="0"/>
                <a:cs typeface="Times New Roman" panose="02020603050405020304" pitchFamily="18" charset="0"/>
              </a:rPr>
              <a:t>/files/44932/44932-h/44932-h.htm</a:t>
            </a:r>
            <a:endParaRPr lang="en-GB" sz="1800">
              <a:effectLst/>
              <a:ea typeface="Calibri" panose="020F0502020204030204" pitchFamily="34" charset="0"/>
              <a:cs typeface="Times New Roman" panose="02020603050405020304" pitchFamily="18" charset="0"/>
            </a:endParaRPr>
          </a:p>
          <a:p>
            <a:r>
              <a:rPr lang="en-US" sz="1800">
                <a:effectLst/>
                <a:ea typeface="Calibri" panose="020F0502020204030204" pitchFamily="34" charset="0"/>
                <a:cs typeface="Times New Roman" panose="02020603050405020304" pitchFamily="18" charset="0"/>
              </a:rPr>
              <a:t>Wells, G. (2001). The Case for Dialogic Inquiry. In G. Wells (Ed.), </a:t>
            </a:r>
            <a:r>
              <a:rPr lang="en-US" sz="1800" i="1">
                <a:effectLst/>
                <a:ea typeface="Calibri" panose="020F0502020204030204" pitchFamily="34" charset="0"/>
                <a:cs typeface="Times New Roman" panose="02020603050405020304" pitchFamily="18" charset="0"/>
              </a:rPr>
              <a:t>Action, Talk, &amp; Text: Learning and Teaching Through Inquiry</a:t>
            </a:r>
            <a:r>
              <a:rPr lang="en-US" sz="1800">
                <a:effectLst/>
                <a:ea typeface="Calibri" panose="020F0502020204030204" pitchFamily="34" charset="0"/>
                <a:cs typeface="Times New Roman" panose="02020603050405020304" pitchFamily="18" charset="0"/>
              </a:rPr>
              <a:t> (pp. 171-194). New York, NY: Teachers College Press.</a:t>
            </a:r>
            <a:endParaRPr lang="en-GB" sz="1800">
              <a:effectLst/>
              <a:ea typeface="Calibri" panose="020F0502020204030204" pitchFamily="34" charset="0"/>
              <a:cs typeface="Times New Roman" panose="02020603050405020304" pitchFamily="18" charset="0"/>
            </a:endParaRPr>
          </a:p>
          <a:p>
            <a:r>
              <a:rPr lang="en-US" sz="1800">
                <a:effectLst/>
                <a:ea typeface="Calibri" panose="020F0502020204030204" pitchFamily="34" charset="0"/>
                <a:cs typeface="Times New Roman" panose="02020603050405020304" pitchFamily="18" charset="0"/>
              </a:rPr>
              <a:t>Young, M. (2022, September 21). What we’ve got wrong about knowledge &amp; curriculum. (G. </a:t>
            </a:r>
            <a:r>
              <a:rPr lang="en-US" sz="1800" err="1">
                <a:effectLst/>
                <a:ea typeface="Calibri" panose="020F0502020204030204" pitchFamily="34" charset="0"/>
                <a:cs typeface="Times New Roman" panose="02020603050405020304" pitchFamily="18" charset="0"/>
              </a:rPr>
              <a:t>Duoblys</a:t>
            </a:r>
            <a:r>
              <a:rPr lang="en-US" sz="1800">
                <a:effectLst/>
                <a:ea typeface="Calibri" panose="020F0502020204030204" pitchFamily="34" charset="0"/>
                <a:cs typeface="Times New Roman" panose="02020603050405020304" pitchFamily="18" charset="0"/>
              </a:rPr>
              <a:t>, Interviewer) </a:t>
            </a:r>
            <a:r>
              <a:rPr lang="en-US" sz="1800" i="1" err="1">
                <a:effectLst/>
                <a:ea typeface="Calibri" panose="020F0502020204030204" pitchFamily="34" charset="0"/>
                <a:cs typeface="Times New Roman" panose="02020603050405020304" pitchFamily="18" charset="0"/>
              </a:rPr>
              <a:t>Tes</a:t>
            </a:r>
            <a:r>
              <a:rPr lang="en-US" sz="1800" i="1">
                <a:effectLst/>
                <a:ea typeface="Calibri" panose="020F0502020204030204" pitchFamily="34" charset="0"/>
                <a:cs typeface="Times New Roman" panose="02020603050405020304" pitchFamily="18" charset="0"/>
              </a:rPr>
              <a:t> Magazine</a:t>
            </a:r>
            <a:r>
              <a:rPr lang="en-US" sz="1800">
                <a:effectLst/>
                <a:ea typeface="Calibri" panose="020F0502020204030204" pitchFamily="34" charset="0"/>
                <a:cs typeface="Times New Roman" panose="02020603050405020304" pitchFamily="18" charset="0"/>
              </a:rPr>
              <a:t>.</a:t>
            </a:r>
            <a:endParaRPr lang="en-GB" sz="1800" i="0" u="none" strike="noStrike">
              <a:solidFill>
                <a:srgbClr val="000000"/>
              </a:solidFill>
              <a:effectLst/>
              <a:cs typeface="Calibri"/>
            </a:endParaRPr>
          </a:p>
        </p:txBody>
      </p:sp>
    </p:spTree>
    <p:extLst>
      <p:ext uri="{BB962C8B-B14F-4D97-AF65-F5344CB8AC3E}">
        <p14:creationId xmlns:p14="http://schemas.microsoft.com/office/powerpoint/2010/main" val="1728306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EF66A-6B20-4B48-9EA7-A16AF52BA20C}"/>
              </a:ext>
            </a:extLst>
          </p:cNvPr>
          <p:cNvSpPr>
            <a:spLocks noGrp="1"/>
          </p:cNvSpPr>
          <p:nvPr>
            <p:ph type="title"/>
          </p:nvPr>
        </p:nvSpPr>
        <p:spPr>
          <a:xfrm>
            <a:off x="838200" y="3488668"/>
            <a:ext cx="10515600" cy="1902647"/>
          </a:xfrm>
        </p:spPr>
        <p:txBody>
          <a:bodyPr>
            <a:normAutofit/>
          </a:bodyPr>
          <a:lstStyle/>
          <a:p>
            <a:pPr algn="ctr" rtl="0" fontAlgn="base"/>
            <a:r>
              <a:rPr lang="en-GB">
                <a:solidFill>
                  <a:srgbClr val="E85051"/>
                </a:solidFill>
              </a:rPr>
              <a:t>Recovering the Educational Promise of Inquiry</a:t>
            </a:r>
            <a:br>
              <a:rPr lang="en-GB" b="1">
                <a:solidFill>
                  <a:srgbClr val="E85051"/>
                </a:solidFill>
              </a:rPr>
            </a:br>
            <a:r>
              <a:rPr lang="en-GB" sz="1800" b="1" i="0" u="none" strike="noStrike">
                <a:solidFill>
                  <a:srgbClr val="000000"/>
                </a:solidFill>
                <a:effectLst/>
                <a:latin typeface="Calibri" panose="020F0502020204030204" pitchFamily="34" charset="0"/>
              </a:rPr>
              <a:t>IASL 2023 Extended Workshop</a:t>
            </a:r>
            <a:br>
              <a:rPr lang="en-GB" sz="1400" b="0" i="0" u="none" strike="noStrike">
                <a:solidFill>
                  <a:srgbClr val="000000"/>
                </a:solidFill>
                <a:effectLst/>
                <a:latin typeface="Segoe UI" panose="020B0502040204020203" pitchFamily="34" charset="0"/>
              </a:rPr>
            </a:br>
            <a:r>
              <a:rPr lang="en-GB" sz="1800" b="0" i="0" u="none" strike="noStrike">
                <a:solidFill>
                  <a:srgbClr val="000000"/>
                </a:solidFill>
                <a:effectLst/>
                <a:latin typeface="Calibri" panose="020F0502020204030204" pitchFamily="34" charset="0"/>
              </a:rPr>
              <a:t>17 July 2023</a:t>
            </a:r>
            <a:br>
              <a:rPr lang="en-US" sz="1400" b="0" i="0" u="none" strike="noStrike">
                <a:solidFill>
                  <a:srgbClr val="000000"/>
                </a:solidFill>
                <a:effectLst/>
                <a:latin typeface="Segoe UI" panose="020B0502040204020203" pitchFamily="34" charset="0"/>
              </a:rPr>
            </a:br>
            <a:r>
              <a:rPr lang="en-GB" sz="1800" b="0" i="0" u="none" strike="noStrike">
                <a:solidFill>
                  <a:srgbClr val="000000"/>
                </a:solidFill>
                <a:effectLst/>
                <a:latin typeface="Calibri" panose="020F0502020204030204" pitchFamily="34" charset="0"/>
              </a:rPr>
              <a:t>Darryl Toerien</a:t>
            </a:r>
            <a:r>
              <a:rPr lang="en-US" sz="1800" b="0" i="0" u="none" strike="noStrike">
                <a:solidFill>
                  <a:srgbClr val="000000"/>
                </a:solidFill>
                <a:effectLst/>
                <a:latin typeface="Calibri" panose="020F0502020204030204" pitchFamily="34" charset="0"/>
              </a:rPr>
              <a:t>​ | Jenny Toerien</a:t>
            </a:r>
            <a:br>
              <a:rPr lang="en-US" sz="1400" b="0" i="0" u="none" strike="noStrike">
                <a:solidFill>
                  <a:srgbClr val="000000"/>
                </a:solidFill>
                <a:effectLst/>
                <a:latin typeface="Segoe UI" panose="020B0502040204020203" pitchFamily="34" charset="0"/>
              </a:rPr>
            </a:br>
            <a:r>
              <a:rPr lang="en-GB" sz="1800" b="0" i="0" u="none" strike="noStrike">
                <a:solidFill>
                  <a:srgbClr val="000000"/>
                </a:solidFill>
                <a:effectLst/>
                <a:latin typeface="Calibri" panose="020F0502020204030204" pitchFamily="34" charset="0"/>
              </a:rPr>
              <a:t>toeriend@blanchelande.sch.gg | toerienj@blanchelande.sch.gg</a:t>
            </a:r>
            <a:endParaRPr lang="en-GB" sz="3600">
              <a:cs typeface="Calibri Light"/>
            </a:endParaRPr>
          </a:p>
        </p:txBody>
      </p:sp>
      <p:pic>
        <p:nvPicPr>
          <p:cNvPr id="5" name="Picture 4" descr="A close-up of a book&#10;&#10;Description automatically generated">
            <a:extLst>
              <a:ext uri="{FF2B5EF4-FFF2-40B4-BE49-F238E27FC236}">
                <a16:creationId xmlns:a16="http://schemas.microsoft.com/office/drawing/2014/main" id="{86F7F51F-215F-6DF6-9671-DE1BDA8D05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942" y="587609"/>
            <a:ext cx="3105278" cy="2599767"/>
          </a:xfrm>
          <a:prstGeom prst="rect">
            <a:avLst/>
          </a:prstGeom>
        </p:spPr>
      </p:pic>
      <p:pic>
        <p:nvPicPr>
          <p:cNvPr id="13" name="Picture 12" descr="A book cover with text&#10;&#10;Description automatically generated">
            <a:extLst>
              <a:ext uri="{FF2B5EF4-FFF2-40B4-BE49-F238E27FC236}">
                <a16:creationId xmlns:a16="http://schemas.microsoft.com/office/drawing/2014/main" id="{C209FE2F-E558-1481-0987-14E6719EF3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88625" y="287067"/>
            <a:ext cx="2737433" cy="3082265"/>
          </a:xfrm>
          <a:prstGeom prst="rect">
            <a:avLst/>
          </a:prstGeom>
        </p:spPr>
      </p:pic>
      <p:pic>
        <p:nvPicPr>
          <p:cNvPr id="15" name="Picture 14" descr="A cartoon dog with a white paper with leaves around its neck&#10;&#10;Description automatically generated">
            <a:extLst>
              <a:ext uri="{FF2B5EF4-FFF2-40B4-BE49-F238E27FC236}">
                <a16:creationId xmlns:a16="http://schemas.microsoft.com/office/drawing/2014/main" id="{BFD4FB40-E710-21E5-0B3C-DFB9B9532D8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43361" y="755607"/>
            <a:ext cx="3105278" cy="2264520"/>
          </a:xfrm>
          <a:prstGeom prst="rect">
            <a:avLst/>
          </a:prstGeom>
        </p:spPr>
      </p:pic>
      <p:grpSp>
        <p:nvGrpSpPr>
          <p:cNvPr id="3" name="Group 2">
            <a:extLst>
              <a:ext uri="{FF2B5EF4-FFF2-40B4-BE49-F238E27FC236}">
                <a16:creationId xmlns:a16="http://schemas.microsoft.com/office/drawing/2014/main" id="{8C6A663A-7A68-3449-C738-5B4FD37FEFDB}"/>
              </a:ext>
            </a:extLst>
          </p:cNvPr>
          <p:cNvGrpSpPr/>
          <p:nvPr/>
        </p:nvGrpSpPr>
        <p:grpSpPr>
          <a:xfrm>
            <a:off x="0" y="5544013"/>
            <a:ext cx="12203875" cy="1325563"/>
            <a:chOff x="11875" y="5544013"/>
            <a:chExt cx="12192000" cy="1325563"/>
          </a:xfrm>
        </p:grpSpPr>
        <p:sp>
          <p:nvSpPr>
            <p:cNvPr id="4" name="Rectangle 3">
              <a:extLst>
                <a:ext uri="{FF2B5EF4-FFF2-40B4-BE49-F238E27FC236}">
                  <a16:creationId xmlns:a16="http://schemas.microsoft.com/office/drawing/2014/main" id="{9D9026B8-E0C7-6703-6DC7-5192C1DBED83}"/>
                </a:ext>
              </a:extLst>
            </p:cNvPr>
            <p:cNvSpPr/>
            <p:nvPr/>
          </p:nvSpPr>
          <p:spPr>
            <a:xfrm>
              <a:off x="11875" y="5544013"/>
              <a:ext cx="12192000" cy="1325563"/>
            </a:xfrm>
            <a:prstGeom prst="rect">
              <a:avLst/>
            </a:prstGeom>
            <a:solidFill>
              <a:srgbClr val="E6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Logo&#10;&#10;Description automatically generated">
              <a:extLst>
                <a:ext uri="{FF2B5EF4-FFF2-40B4-BE49-F238E27FC236}">
                  <a16:creationId xmlns:a16="http://schemas.microsoft.com/office/drawing/2014/main" id="{5E657511-FFC9-7093-8DCA-40262F753C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090" y="5710387"/>
              <a:ext cx="839692" cy="1032121"/>
            </a:xfrm>
            <a:prstGeom prst="rect">
              <a:avLst/>
            </a:prstGeom>
          </p:spPr>
        </p:pic>
        <p:sp>
          <p:nvSpPr>
            <p:cNvPr id="12" name="TextBox 11">
              <a:extLst>
                <a:ext uri="{FF2B5EF4-FFF2-40B4-BE49-F238E27FC236}">
                  <a16:creationId xmlns:a16="http://schemas.microsoft.com/office/drawing/2014/main" id="{1055E1F2-7D41-A54A-F120-BA8C0B376FA4}"/>
                </a:ext>
              </a:extLst>
            </p:cNvPr>
            <p:cNvSpPr txBox="1"/>
            <p:nvPr/>
          </p:nvSpPr>
          <p:spPr>
            <a:xfrm>
              <a:off x="5777888" y="5849956"/>
              <a:ext cx="5171954" cy="892552"/>
            </a:xfrm>
            <a:prstGeom prst="rect">
              <a:avLst/>
            </a:prstGeom>
            <a:noFill/>
          </p:spPr>
          <p:txBody>
            <a:bodyPr wrap="square" rtlCol="0">
              <a:spAutoFit/>
            </a:bodyPr>
            <a:lstStyle/>
            <a:p>
              <a:pPr algn="r"/>
              <a:r>
                <a:rPr lang="en-GB" sz="2800">
                  <a:solidFill>
                    <a:schemeClr val="bg1"/>
                  </a:solidFill>
                  <a:latin typeface="Perpetua" panose="02020502060401020303" pitchFamily="18" charset="0"/>
                </a:rPr>
                <a:t>Blanchelande College Libraries</a:t>
              </a:r>
            </a:p>
            <a:p>
              <a:pPr algn="r"/>
              <a:r>
                <a:rPr lang="en-GB" sz="2400" i="1">
                  <a:solidFill>
                    <a:schemeClr val="bg1"/>
                  </a:solidFill>
                  <a:latin typeface="Perpetua" panose="02020502060401020303" pitchFamily="18" charset="0"/>
                </a:rPr>
                <a:t>Enabling Heroic Inquiry</a:t>
              </a:r>
            </a:p>
          </p:txBody>
        </p:sp>
        <p:pic>
          <p:nvPicPr>
            <p:cNvPr id="14" name="Picture 13" descr="Graphical user interface, application&#10;&#10;Description automatically generated">
              <a:extLst>
                <a:ext uri="{FF2B5EF4-FFF2-40B4-BE49-F238E27FC236}">
                  <a16:creationId xmlns:a16="http://schemas.microsoft.com/office/drawing/2014/main" id="{89E9EBD2-99E8-2930-60FF-F265D8C1BB3A}"/>
                </a:ext>
              </a:extLst>
            </p:cNvPr>
            <p:cNvPicPr>
              <a:picLocks noChangeAspect="1"/>
            </p:cNvPicPr>
            <p:nvPr/>
          </p:nvPicPr>
          <p:blipFill rotWithShape="1">
            <a:blip r:embed="rId7">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l="6171" t="7694" r="66108" b="7101"/>
            <a:stretch/>
          </p:blipFill>
          <p:spPr>
            <a:xfrm>
              <a:off x="11069505" y="5603981"/>
              <a:ext cx="981136" cy="1206260"/>
            </a:xfrm>
            <a:prstGeom prst="rect">
              <a:avLst/>
            </a:prstGeom>
          </p:spPr>
        </p:pic>
      </p:grpSp>
    </p:spTree>
    <p:extLst>
      <p:ext uri="{BB962C8B-B14F-4D97-AF65-F5344CB8AC3E}">
        <p14:creationId xmlns:p14="http://schemas.microsoft.com/office/powerpoint/2010/main" val="1598108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Breaking the Promise of Inquiry #1, #2, #3, #4</a:t>
            </a:r>
            <a:endParaRPr lang="en-GB">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199" y="1825625"/>
            <a:ext cx="6132617" cy="4351338"/>
          </a:xfrm>
        </p:spPr>
        <p:txBody>
          <a:bodyPr anchor="ctr">
            <a:normAutofit fontScale="77500" lnSpcReduction="20000"/>
          </a:bodyPr>
          <a:lstStyle/>
          <a:p>
            <a:pPr marL="514350" indent="-514350">
              <a:buFont typeface="+mj-lt"/>
              <a:buAutoNum type="arabicPeriod"/>
            </a:pPr>
            <a:r>
              <a:rPr lang="en-GB" b="0" i="0" u="none" strike="noStrike">
                <a:solidFill>
                  <a:srgbClr val="212529"/>
                </a:solidFill>
                <a:effectLst/>
              </a:rPr>
              <a:t>Divorcing inquiry as a dynamic process and skills from learning important content.</a:t>
            </a:r>
          </a:p>
          <a:p>
            <a:pPr marL="514350" indent="-514350">
              <a:buFont typeface="+mj-lt"/>
              <a:buAutoNum type="arabicPeriod"/>
            </a:pPr>
            <a:r>
              <a:rPr lang="en-GB" b="0" i="0" u="none" strike="noStrike">
                <a:solidFill>
                  <a:srgbClr val="212529"/>
                </a:solidFill>
                <a:effectLst/>
              </a:rPr>
              <a:t>Reducing inquiry to a mechanical process by divorcing it from a spirit of wonder and puzzlement.</a:t>
            </a:r>
            <a:endParaRPr lang="en-GB"/>
          </a:p>
          <a:p>
            <a:pPr marL="0" indent="0" algn="r">
              <a:buNone/>
            </a:pPr>
            <a:r>
              <a:rPr lang="en-GB" sz="2300"/>
              <a:t>Neil Postman (1979, p. 214)</a:t>
            </a:r>
          </a:p>
          <a:p>
            <a:pPr marL="514350" indent="-514350">
              <a:buFont typeface="+mj-lt"/>
              <a:buAutoNum type="arabicPeriod" startAt="3"/>
            </a:pPr>
            <a:r>
              <a:rPr lang="en-GB"/>
              <a:t>Divorcing inquiry from both a spirit of wonder and puzzlement and a dynamic process, thereby reducing it to a thoughtless fact-finding activity – FOFO (INSET dated 2023.01.04).</a:t>
            </a:r>
          </a:p>
          <a:p>
            <a:pPr marL="514350" indent="-514350">
              <a:buFont typeface="+mj-lt"/>
              <a:buAutoNum type="arabicPeriod" startAt="3"/>
            </a:pPr>
            <a:r>
              <a:rPr lang="en-GB"/>
              <a:t>The “engineering of learning” through ever-more technical teaching methods based on ‘hard evidence’ from the field of cognitive science.</a:t>
            </a:r>
          </a:p>
          <a:p>
            <a:pPr marL="0" indent="0" algn="r">
              <a:buNone/>
            </a:pPr>
            <a:r>
              <a:rPr lang="en-GB" sz="2300"/>
              <a:t>Neil Postman (1996, pp. 26-27)</a:t>
            </a:r>
          </a:p>
        </p:txBody>
      </p:sp>
      <p:pic>
        <p:nvPicPr>
          <p:cNvPr id="8" name="Content Placeholder 7">
            <a:extLst>
              <a:ext uri="{FF2B5EF4-FFF2-40B4-BE49-F238E27FC236}">
                <a16:creationId xmlns:a16="http://schemas.microsoft.com/office/drawing/2014/main" id="{801FC454-20DA-B554-537A-5122FB63C7A2}"/>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7652251" y="1825625"/>
            <a:ext cx="1800000" cy="2798862"/>
          </a:xfrm>
        </p:spPr>
      </p:pic>
      <p:pic>
        <p:nvPicPr>
          <p:cNvPr id="3" name="Content Placeholder 7">
            <a:extLst>
              <a:ext uri="{FF2B5EF4-FFF2-40B4-BE49-F238E27FC236}">
                <a16:creationId xmlns:a16="http://schemas.microsoft.com/office/drawing/2014/main" id="{30313028-B2B3-7AB1-FED3-4CD73C1906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53800" y="3239726"/>
            <a:ext cx="1800000" cy="2937237"/>
          </a:xfrm>
          <a:prstGeom prst="rect">
            <a:avLst/>
          </a:prstGeom>
        </p:spPr>
      </p:pic>
    </p:spTree>
    <p:extLst>
      <p:ext uri="{BB962C8B-B14F-4D97-AF65-F5344CB8AC3E}">
        <p14:creationId xmlns:p14="http://schemas.microsoft.com/office/powerpoint/2010/main" val="406993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04F2AA-5A0D-4C49-A17E-C8BC0ABF3F71}"/>
              </a:ext>
            </a:extLst>
          </p:cNvPr>
          <p:cNvSpPr>
            <a:spLocks noGrp="1"/>
          </p:cNvSpPr>
          <p:nvPr>
            <p:ph type="title"/>
          </p:nvPr>
        </p:nvSpPr>
        <p:spPr/>
        <p:txBody>
          <a:bodyPr/>
          <a:lstStyle/>
          <a:p>
            <a:r>
              <a:rPr lang="en-GB">
                <a:solidFill>
                  <a:srgbClr val="E64F4F"/>
                </a:solidFill>
              </a:rPr>
              <a:t>Thinking/ acting locally/ globally</a:t>
            </a:r>
          </a:p>
        </p:txBody>
      </p:sp>
      <p:sp>
        <p:nvSpPr>
          <p:cNvPr id="8" name="Content Placeholder 7">
            <a:extLst>
              <a:ext uri="{FF2B5EF4-FFF2-40B4-BE49-F238E27FC236}">
                <a16:creationId xmlns:a16="http://schemas.microsoft.com/office/drawing/2014/main" id="{329439C3-81D7-472F-9DFD-E7B7F58D8C76}"/>
              </a:ext>
            </a:extLst>
          </p:cNvPr>
          <p:cNvSpPr>
            <a:spLocks noGrp="1"/>
          </p:cNvSpPr>
          <p:nvPr>
            <p:ph sz="half" idx="1"/>
          </p:nvPr>
        </p:nvSpPr>
        <p:spPr>
          <a:xfrm>
            <a:off x="838199" y="1825625"/>
            <a:ext cx="5899958" cy="4351338"/>
          </a:xfrm>
        </p:spPr>
        <p:txBody>
          <a:bodyPr anchor="ctr">
            <a:normAutofit fontScale="85000" lnSpcReduction="20000"/>
          </a:bodyPr>
          <a:lstStyle/>
          <a:p>
            <a:pPr marL="0" indent="0">
              <a:buNone/>
            </a:pPr>
            <a:r>
              <a:rPr lang="en-GB" b="1">
                <a:ea typeface="+mn-lt"/>
                <a:cs typeface="+mn-lt"/>
              </a:rPr>
              <a:t>IASL</a:t>
            </a:r>
            <a:endParaRPr lang="en-US" b="1"/>
          </a:p>
          <a:p>
            <a:r>
              <a:rPr lang="en-GB" sz="2400">
                <a:ea typeface="+mn-lt"/>
                <a:cs typeface="+mn-lt"/>
              </a:rPr>
              <a:t>President (Canada)</a:t>
            </a:r>
            <a:endParaRPr lang="en-GB" sz="2400"/>
          </a:p>
          <a:p>
            <a:r>
              <a:rPr lang="en-GB" sz="2400">
                <a:ea typeface="+mn-lt"/>
                <a:cs typeface="+mn-lt"/>
              </a:rPr>
              <a:t>Vice President: Operations (Sweden)</a:t>
            </a:r>
            <a:endParaRPr lang="en-GB" sz="2400"/>
          </a:p>
          <a:p>
            <a:r>
              <a:rPr lang="en-GB" sz="2400">
                <a:ea typeface="+mn-lt"/>
                <a:cs typeface="+mn-lt"/>
              </a:rPr>
              <a:t>Regional Directors</a:t>
            </a:r>
          </a:p>
          <a:p>
            <a:pPr lvl="1"/>
            <a:r>
              <a:rPr lang="en-GB" sz="2000">
                <a:ea typeface="+mn-lt"/>
                <a:cs typeface="+mn-lt"/>
              </a:rPr>
              <a:t>Africa (Nigeria)</a:t>
            </a:r>
          </a:p>
          <a:p>
            <a:pPr lvl="1"/>
            <a:r>
              <a:rPr lang="en-GB" sz="2000">
                <a:ea typeface="+mn-lt"/>
                <a:cs typeface="+mn-lt"/>
              </a:rPr>
              <a:t>North America (Barbara Stripling / Pennsylvania)</a:t>
            </a:r>
          </a:p>
          <a:p>
            <a:pPr lvl="2"/>
            <a:r>
              <a:rPr lang="en-GB" sz="1600">
                <a:ea typeface="+mn-lt"/>
                <a:cs typeface="+mn-lt"/>
              </a:rPr>
              <a:t>AASL National Conference (Tampa Bay, Florida)</a:t>
            </a:r>
          </a:p>
          <a:p>
            <a:pPr lvl="1"/>
            <a:r>
              <a:rPr lang="en-GB" sz="2000"/>
              <a:t>Latin America / Caribbean (Brazil | Also IFLA)</a:t>
            </a:r>
          </a:p>
          <a:p>
            <a:pPr lvl="1"/>
            <a:r>
              <a:rPr lang="en-GB" sz="2000"/>
              <a:t>Europe (Croatia)</a:t>
            </a:r>
          </a:p>
          <a:p>
            <a:pPr lvl="1"/>
            <a:r>
              <a:rPr lang="en-GB" sz="2000"/>
              <a:t>Oceania (Australia / Charles Sturt University)</a:t>
            </a:r>
          </a:p>
          <a:p>
            <a:pPr lvl="1"/>
            <a:r>
              <a:rPr lang="en-GB" sz="2000"/>
              <a:t>International Schools (Switzerland)</a:t>
            </a:r>
          </a:p>
          <a:p>
            <a:pPr marL="0" indent="0">
              <a:buNone/>
            </a:pPr>
            <a:r>
              <a:rPr lang="en-GB" sz="2400" b="1"/>
              <a:t>Lasallian Institute</a:t>
            </a:r>
          </a:p>
          <a:p>
            <a:r>
              <a:rPr lang="en-GB" sz="2400"/>
              <a:t>Brother George Van </a:t>
            </a:r>
            <a:r>
              <a:rPr lang="en-GB" sz="2400" err="1"/>
              <a:t>Grieken</a:t>
            </a:r>
            <a:r>
              <a:rPr lang="en-GB" sz="2400"/>
              <a:t> (Secretary Coordinator)</a:t>
            </a:r>
          </a:p>
          <a:p>
            <a:r>
              <a:rPr lang="en-GB" sz="2400"/>
              <a:t>Archivist (Rome and Paris)</a:t>
            </a:r>
          </a:p>
        </p:txBody>
      </p:sp>
      <p:pic>
        <p:nvPicPr>
          <p:cNvPr id="5" name="Content Placeholder 4" descr="A screenshot of a computer&#10;&#10;Description automatically generated">
            <a:extLst>
              <a:ext uri="{FF2B5EF4-FFF2-40B4-BE49-F238E27FC236}">
                <a16:creationId xmlns:a16="http://schemas.microsoft.com/office/drawing/2014/main" id="{7A49A903-799A-D57E-EED7-A32310B048C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491635" y="1690688"/>
            <a:ext cx="3633701" cy="4972637"/>
          </a:xfrm>
        </p:spPr>
      </p:pic>
      <p:sp>
        <p:nvSpPr>
          <p:cNvPr id="6" name="Rounded Rectangle 5">
            <a:extLst>
              <a:ext uri="{FF2B5EF4-FFF2-40B4-BE49-F238E27FC236}">
                <a16:creationId xmlns:a16="http://schemas.microsoft.com/office/drawing/2014/main" id="{B559A7FA-8EC5-06C5-AB5E-DF1228FB1D0E}"/>
              </a:ext>
            </a:extLst>
          </p:cNvPr>
          <p:cNvSpPr/>
          <p:nvPr/>
        </p:nvSpPr>
        <p:spPr>
          <a:xfrm>
            <a:off x="7622807" y="3187986"/>
            <a:ext cx="1200245" cy="272039"/>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a:extLst>
              <a:ext uri="{FF2B5EF4-FFF2-40B4-BE49-F238E27FC236}">
                <a16:creationId xmlns:a16="http://schemas.microsoft.com/office/drawing/2014/main" id="{445AD599-7DF8-97A9-F035-98349C2E139A}"/>
              </a:ext>
            </a:extLst>
          </p:cNvPr>
          <p:cNvSpPr/>
          <p:nvPr/>
        </p:nvSpPr>
        <p:spPr>
          <a:xfrm>
            <a:off x="7622807" y="3480436"/>
            <a:ext cx="1200245" cy="332445"/>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a:extLst>
              <a:ext uri="{FF2B5EF4-FFF2-40B4-BE49-F238E27FC236}">
                <a16:creationId xmlns:a16="http://schemas.microsoft.com/office/drawing/2014/main" id="{DF0128CC-DDBC-B5A0-62BB-822BCF729727}"/>
              </a:ext>
            </a:extLst>
          </p:cNvPr>
          <p:cNvSpPr/>
          <p:nvPr/>
        </p:nvSpPr>
        <p:spPr>
          <a:xfrm>
            <a:off x="7622807" y="4895453"/>
            <a:ext cx="1200244" cy="332444"/>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a:extLst>
              <a:ext uri="{FF2B5EF4-FFF2-40B4-BE49-F238E27FC236}">
                <a16:creationId xmlns:a16="http://schemas.microsoft.com/office/drawing/2014/main" id="{AA3F61EB-6323-5889-971C-396C8EF8FA29}"/>
              </a:ext>
            </a:extLst>
          </p:cNvPr>
          <p:cNvSpPr/>
          <p:nvPr/>
        </p:nvSpPr>
        <p:spPr>
          <a:xfrm>
            <a:off x="7622808" y="6107055"/>
            <a:ext cx="1200243" cy="289904"/>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a:extLst>
              <a:ext uri="{FF2B5EF4-FFF2-40B4-BE49-F238E27FC236}">
                <a16:creationId xmlns:a16="http://schemas.microsoft.com/office/drawing/2014/main" id="{A9048741-A71E-35C0-ACDC-75DBAF55CB5A}"/>
              </a:ext>
            </a:extLst>
          </p:cNvPr>
          <p:cNvSpPr/>
          <p:nvPr/>
        </p:nvSpPr>
        <p:spPr>
          <a:xfrm>
            <a:off x="9246229" y="4896249"/>
            <a:ext cx="1200244" cy="332444"/>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D689F21A-39CA-AA78-4F8D-2170A208A3D0}"/>
              </a:ext>
            </a:extLst>
          </p:cNvPr>
          <p:cNvSpPr/>
          <p:nvPr/>
        </p:nvSpPr>
        <p:spPr>
          <a:xfrm>
            <a:off x="9246229" y="5632295"/>
            <a:ext cx="1200243" cy="474760"/>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a:extLst>
              <a:ext uri="{FF2B5EF4-FFF2-40B4-BE49-F238E27FC236}">
                <a16:creationId xmlns:a16="http://schemas.microsoft.com/office/drawing/2014/main" id="{2ED81780-CED7-C570-9C2F-1B12F5C87928}"/>
              </a:ext>
            </a:extLst>
          </p:cNvPr>
          <p:cNvSpPr/>
          <p:nvPr/>
        </p:nvSpPr>
        <p:spPr>
          <a:xfrm>
            <a:off x="9246230" y="6107055"/>
            <a:ext cx="1200242" cy="346311"/>
          </a:xfrm>
          <a:prstGeom prst="roundRect">
            <a:avLst/>
          </a:prstGeom>
          <a:solidFill>
            <a:srgbClr val="FFFF80">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cover of a book&#10;&#10;Description automatically generated">
            <a:extLst>
              <a:ext uri="{FF2B5EF4-FFF2-40B4-BE49-F238E27FC236}">
                <a16:creationId xmlns:a16="http://schemas.microsoft.com/office/drawing/2014/main" id="{780A30DD-5C35-C44E-BAA7-6EDCC698C720}"/>
              </a:ext>
            </a:extLst>
          </p:cNvPr>
          <p:cNvPicPr>
            <a:picLocks noChangeAspect="1"/>
          </p:cNvPicPr>
          <p:nvPr/>
        </p:nvPicPr>
        <p:blipFill rotWithShape="1">
          <a:blip r:embed="rId4">
            <a:extLst>
              <a:ext uri="{28A0092B-C50C-407E-A947-70E740481C1C}">
                <a14:useLocalDpi xmlns:a14="http://schemas.microsoft.com/office/drawing/2010/main" val="0"/>
              </a:ext>
            </a:extLst>
          </a:blip>
          <a:srcRect t="3196" b="3196"/>
          <a:stretch/>
        </p:blipFill>
        <p:spPr>
          <a:xfrm>
            <a:off x="7991561" y="2048453"/>
            <a:ext cx="2633848" cy="4257107"/>
          </a:xfrm>
          <a:prstGeom prst="rect">
            <a:avLst/>
          </a:prstGeom>
        </p:spPr>
      </p:pic>
    </p:spTree>
    <p:extLst>
      <p:ext uri="{BB962C8B-B14F-4D97-AF65-F5344CB8AC3E}">
        <p14:creationId xmlns:p14="http://schemas.microsoft.com/office/powerpoint/2010/main" val="25468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2" end="1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0"/>
              </a:spcBef>
            </a:pPr>
            <a:r>
              <a:rPr lang="en-GB">
                <a:solidFill>
                  <a:srgbClr val="E85051"/>
                </a:solidFill>
              </a:rPr>
              <a:t>FitzGerald, </a:t>
            </a:r>
            <a:r>
              <a:rPr lang="en-GB" err="1">
                <a:solidFill>
                  <a:srgbClr val="E85051"/>
                </a:solidFill>
              </a:rPr>
              <a:t>Sheerman</a:t>
            </a:r>
            <a:r>
              <a:rPr lang="en-GB">
                <a:solidFill>
                  <a:srgbClr val="E85051"/>
                </a:solidFill>
              </a:rPr>
              <a:t> &amp; Garrison (IASL, 2023)</a:t>
            </a:r>
            <a:endParaRPr lang="en-GB" sz="1800">
              <a:solidFill>
                <a:srgbClr val="E85051"/>
              </a:solidFill>
            </a:endParaRPr>
          </a:p>
        </p:txBody>
      </p:sp>
      <p:sp>
        <p:nvSpPr>
          <p:cNvPr id="3" name="Text Placeholder 2">
            <a:extLst>
              <a:ext uri="{FF2B5EF4-FFF2-40B4-BE49-F238E27FC236}">
                <a16:creationId xmlns:a16="http://schemas.microsoft.com/office/drawing/2014/main" id="{BFCA945B-9012-91D8-6F2C-BF83ED5E1F34}"/>
              </a:ext>
            </a:extLst>
          </p:cNvPr>
          <p:cNvSpPr>
            <a:spLocks noGrp="1"/>
          </p:cNvSpPr>
          <p:nvPr>
            <p:ph type="body" idx="1"/>
          </p:nvPr>
        </p:nvSpPr>
        <p:spPr/>
        <p:txBody>
          <a:bodyPr>
            <a:normAutofit lnSpcReduction="10000"/>
          </a:bodyPr>
          <a:lstStyle/>
          <a:p>
            <a:r>
              <a:rPr lang="en-GB"/>
              <a:t>NSW DoE / Charles Sturt University</a:t>
            </a:r>
          </a:p>
          <a:p>
            <a:r>
              <a:rPr lang="en-GB" i="1"/>
              <a:t>Information Fluency Continuum</a:t>
            </a:r>
          </a:p>
        </p:txBody>
      </p:sp>
      <p:pic>
        <p:nvPicPr>
          <p:cNvPr id="8" name="Content Placeholder 7" descr="Several different types of informational posters&#10;&#10;Description automatically generated with medium confidence">
            <a:extLst>
              <a:ext uri="{FF2B5EF4-FFF2-40B4-BE49-F238E27FC236}">
                <a16:creationId xmlns:a16="http://schemas.microsoft.com/office/drawing/2014/main" id="{22AD65D9-D90A-3310-3A0A-6A2F64C189C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9788" y="2880429"/>
            <a:ext cx="5157787" cy="2919502"/>
          </a:xfrm>
        </p:spPr>
      </p:pic>
      <p:sp>
        <p:nvSpPr>
          <p:cNvPr id="4" name="Text Placeholder 3">
            <a:extLst>
              <a:ext uri="{FF2B5EF4-FFF2-40B4-BE49-F238E27FC236}">
                <a16:creationId xmlns:a16="http://schemas.microsoft.com/office/drawing/2014/main" id="{3CAA67CD-D315-D3C7-32E5-6B04F59E672F}"/>
              </a:ext>
            </a:extLst>
          </p:cNvPr>
          <p:cNvSpPr>
            <a:spLocks noGrp="1"/>
          </p:cNvSpPr>
          <p:nvPr>
            <p:ph type="body" sz="quarter" idx="3"/>
          </p:nvPr>
        </p:nvSpPr>
        <p:spPr/>
        <p:txBody>
          <a:bodyPr>
            <a:normAutofit lnSpcReduction="10000"/>
          </a:bodyPr>
          <a:lstStyle/>
          <a:p>
            <a:r>
              <a:rPr lang="en-GB"/>
              <a:t>Loreto Kirribilli (Year 12 History)  and</a:t>
            </a:r>
          </a:p>
          <a:p>
            <a:r>
              <a:rPr lang="en-GB"/>
              <a:t>Broughton College (Year 8 Commerce)</a:t>
            </a:r>
          </a:p>
        </p:txBody>
      </p:sp>
      <p:pic>
        <p:nvPicPr>
          <p:cNvPr id="10" name="Content Placeholder 9" descr="A screenshot of a computer&#10;&#10;Description automatically generated">
            <a:extLst>
              <a:ext uri="{FF2B5EF4-FFF2-40B4-BE49-F238E27FC236}">
                <a16:creationId xmlns:a16="http://schemas.microsoft.com/office/drawing/2014/main" id="{6F87BB14-A44B-70CE-6144-4165567D1D37}"/>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194427" y="2873240"/>
            <a:ext cx="5183188" cy="2933880"/>
          </a:xfrm>
        </p:spPr>
      </p:pic>
      <p:pic>
        <p:nvPicPr>
          <p:cNvPr id="12" name="Picture 11" descr="A screenshot of a white board&#10;&#10;Description automatically generated">
            <a:extLst>
              <a:ext uri="{FF2B5EF4-FFF2-40B4-BE49-F238E27FC236}">
                <a16:creationId xmlns:a16="http://schemas.microsoft.com/office/drawing/2014/main" id="{E0FEE771-D035-5E47-DA1F-CB25B30A7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7674" y="3174663"/>
            <a:ext cx="3418473" cy="2919502"/>
          </a:xfrm>
          <a:prstGeom prst="rect">
            <a:avLst/>
          </a:prstGeom>
        </p:spPr>
      </p:pic>
    </p:spTree>
    <p:extLst>
      <p:ext uri="{BB962C8B-B14F-4D97-AF65-F5344CB8AC3E}">
        <p14:creationId xmlns:p14="http://schemas.microsoft.com/office/powerpoint/2010/main" val="175131634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EF66A-6B20-4B48-9EA7-A16AF52BA20C}"/>
              </a:ext>
            </a:extLst>
          </p:cNvPr>
          <p:cNvSpPr>
            <a:spLocks noGrp="1"/>
          </p:cNvSpPr>
          <p:nvPr>
            <p:ph type="title"/>
          </p:nvPr>
        </p:nvSpPr>
        <p:spPr>
          <a:xfrm>
            <a:off x="838200" y="2357830"/>
            <a:ext cx="10515600" cy="2871787"/>
          </a:xfrm>
        </p:spPr>
        <p:txBody>
          <a:bodyPr>
            <a:normAutofit/>
          </a:bodyPr>
          <a:lstStyle/>
          <a:p>
            <a:pPr algn="ctr" fontAlgn="base"/>
            <a:r>
              <a:rPr lang="en-GB" sz="4000">
                <a:solidFill>
                  <a:srgbClr val="E85051"/>
                </a:solidFill>
              </a:rPr>
              <a:t>“Digital Literacy: Necessary but Not Sufficient</a:t>
            </a:r>
            <a:br>
              <a:rPr lang="en-GB" sz="4000">
                <a:solidFill>
                  <a:srgbClr val="E85051"/>
                </a:solidFill>
              </a:rPr>
            </a:br>
            <a:r>
              <a:rPr lang="en-GB" sz="4000">
                <a:solidFill>
                  <a:srgbClr val="E85051"/>
                </a:solidFill>
              </a:rPr>
              <a:t>for Life-Wide and Life-Long Learning”</a:t>
            </a:r>
            <a:br>
              <a:rPr lang="en-GB" b="1">
                <a:solidFill>
                  <a:srgbClr val="E85051"/>
                </a:solidFill>
              </a:rPr>
            </a:br>
            <a:br>
              <a:rPr lang="en-GB" sz="1800">
                <a:solidFill>
                  <a:srgbClr val="E85051"/>
                </a:solidFill>
              </a:rPr>
            </a:br>
            <a:r>
              <a:rPr lang="en-GB" sz="1800" b="1" i="0" u="none" strike="noStrike">
                <a:solidFill>
                  <a:srgbClr val="000000"/>
                </a:solidFill>
                <a:effectLst/>
                <a:latin typeface="Calibri" panose="020F0502020204030204" pitchFamily="34" charset="0"/>
              </a:rPr>
              <a:t>IFLA Information Literacy Section Book Launch</a:t>
            </a:r>
            <a:br>
              <a:rPr lang="en-GB" sz="1800" b="1" i="0" u="none" strike="noStrike">
                <a:solidFill>
                  <a:srgbClr val="000000"/>
                </a:solidFill>
                <a:effectLst/>
                <a:latin typeface="Calibri" panose="020F0502020204030204" pitchFamily="34" charset="0"/>
              </a:rPr>
            </a:br>
            <a:r>
              <a:rPr lang="en-GB" sz="1800" i="1" u="none" strike="noStrike">
                <a:solidFill>
                  <a:srgbClr val="E85051"/>
                </a:solidFill>
                <a:effectLst/>
                <a:latin typeface="Calibri" panose="020F0502020204030204" pitchFamily="34" charset="0"/>
              </a:rPr>
              <a:t>Libraries Empowering Society through Digital Literacy Education</a:t>
            </a:r>
            <a:br>
              <a:rPr lang="en-GB" sz="1800" b="1" i="0" u="none" strike="noStrike">
                <a:solidFill>
                  <a:srgbClr val="000000"/>
                </a:solidFill>
                <a:effectLst/>
                <a:latin typeface="Calibri" panose="020F0502020204030204" pitchFamily="34" charset="0"/>
              </a:rPr>
            </a:br>
            <a:r>
              <a:rPr lang="en-GB" sz="1800" b="1" i="0" u="none" strike="noStrike">
                <a:solidFill>
                  <a:srgbClr val="000000"/>
                </a:solidFill>
                <a:effectLst/>
                <a:latin typeface="Calibri" panose="020F0502020204030204" pitchFamily="34" charset="0"/>
              </a:rPr>
              <a:t>WLIC Satellite Meeting | 18 August 2023</a:t>
            </a:r>
            <a:br>
              <a:rPr lang="en-US" sz="1400" b="0" i="0" u="none" strike="noStrike">
                <a:solidFill>
                  <a:srgbClr val="000000"/>
                </a:solidFill>
                <a:effectLst/>
                <a:latin typeface="Segoe UI" panose="020B0502040204020203" pitchFamily="34" charset="0"/>
              </a:rPr>
            </a:br>
            <a:r>
              <a:rPr lang="en-GB" sz="1800" b="0" i="0" u="none" strike="noStrike">
                <a:solidFill>
                  <a:srgbClr val="000000"/>
                </a:solidFill>
                <a:effectLst/>
                <a:latin typeface="Calibri" panose="020F0502020204030204" pitchFamily="34" charset="0"/>
              </a:rPr>
              <a:t>Darryl Toerien</a:t>
            </a:r>
            <a:r>
              <a:rPr lang="en-US" sz="1800" b="0" i="0" u="none" strike="noStrike">
                <a:solidFill>
                  <a:srgbClr val="000000"/>
                </a:solidFill>
                <a:effectLst/>
                <a:latin typeface="Calibri" panose="020F0502020204030204" pitchFamily="34" charset="0"/>
              </a:rPr>
              <a:t>​</a:t>
            </a:r>
            <a:br>
              <a:rPr lang="en-US" sz="1400" b="0" i="0" u="none" strike="noStrike">
                <a:solidFill>
                  <a:srgbClr val="000000"/>
                </a:solidFill>
                <a:effectLst/>
                <a:latin typeface="Segoe UI" panose="020B0502040204020203" pitchFamily="34" charset="0"/>
              </a:rPr>
            </a:br>
            <a:r>
              <a:rPr lang="en-GB" sz="1800" b="0" i="0" u="none" strike="noStrike">
                <a:solidFill>
                  <a:srgbClr val="000000"/>
                </a:solidFill>
                <a:effectLst/>
                <a:latin typeface="Calibri" panose="020F0502020204030204" pitchFamily="34" charset="0"/>
              </a:rPr>
              <a:t>toeriend@blanchelande.sch.gg</a:t>
            </a:r>
            <a:endParaRPr lang="en-GB" sz="3600">
              <a:cs typeface="Calibri Light"/>
            </a:endParaRPr>
          </a:p>
        </p:txBody>
      </p:sp>
      <p:pic>
        <p:nvPicPr>
          <p:cNvPr id="4" name="Picture 3">
            <a:extLst>
              <a:ext uri="{FF2B5EF4-FFF2-40B4-BE49-F238E27FC236}">
                <a16:creationId xmlns:a16="http://schemas.microsoft.com/office/drawing/2014/main" id="{EE5DA276-5382-8029-57D1-0EC5D2B596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2519" y="331071"/>
            <a:ext cx="3345081" cy="1712363"/>
          </a:xfrm>
          <a:prstGeom prst="rect">
            <a:avLst/>
          </a:prstGeom>
        </p:spPr>
      </p:pic>
      <p:pic>
        <p:nvPicPr>
          <p:cNvPr id="12" name="Picture 11" descr="A blue sign with white text&#10;&#10;Description automatically generated">
            <a:extLst>
              <a:ext uri="{FF2B5EF4-FFF2-40B4-BE49-F238E27FC236}">
                <a16:creationId xmlns:a16="http://schemas.microsoft.com/office/drawing/2014/main" id="{D3FC6575-DD00-6FA7-74EA-4E7D740B0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3338" y="524470"/>
            <a:ext cx="2446143" cy="1325563"/>
          </a:xfrm>
          <a:prstGeom prst="rect">
            <a:avLst/>
          </a:prstGeom>
        </p:spPr>
      </p:pic>
      <p:grpSp>
        <p:nvGrpSpPr>
          <p:cNvPr id="3" name="Group 2">
            <a:extLst>
              <a:ext uri="{FF2B5EF4-FFF2-40B4-BE49-F238E27FC236}">
                <a16:creationId xmlns:a16="http://schemas.microsoft.com/office/drawing/2014/main" id="{94F0C2B3-21A8-C0AF-1E98-8FF8DAFA20A4}"/>
              </a:ext>
            </a:extLst>
          </p:cNvPr>
          <p:cNvGrpSpPr/>
          <p:nvPr/>
        </p:nvGrpSpPr>
        <p:grpSpPr>
          <a:xfrm>
            <a:off x="0" y="5544013"/>
            <a:ext cx="12203875" cy="1325563"/>
            <a:chOff x="11875" y="5544013"/>
            <a:chExt cx="12192000" cy="1325563"/>
          </a:xfrm>
        </p:grpSpPr>
        <p:sp>
          <p:nvSpPr>
            <p:cNvPr id="5" name="Rectangle 4">
              <a:extLst>
                <a:ext uri="{FF2B5EF4-FFF2-40B4-BE49-F238E27FC236}">
                  <a16:creationId xmlns:a16="http://schemas.microsoft.com/office/drawing/2014/main" id="{0C309A00-64BE-8905-2723-203DAC15752B}"/>
                </a:ext>
              </a:extLst>
            </p:cNvPr>
            <p:cNvSpPr/>
            <p:nvPr/>
          </p:nvSpPr>
          <p:spPr>
            <a:xfrm>
              <a:off x="11875" y="5544013"/>
              <a:ext cx="12192000" cy="1325563"/>
            </a:xfrm>
            <a:prstGeom prst="rect">
              <a:avLst/>
            </a:prstGeom>
            <a:solidFill>
              <a:srgbClr val="E6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Logo&#10;&#10;Description automatically generated">
              <a:extLst>
                <a:ext uri="{FF2B5EF4-FFF2-40B4-BE49-F238E27FC236}">
                  <a16:creationId xmlns:a16="http://schemas.microsoft.com/office/drawing/2014/main" id="{D26CBD2E-FFF8-6509-A993-43F6A30EA5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090" y="5710387"/>
              <a:ext cx="839692" cy="1032121"/>
            </a:xfrm>
            <a:prstGeom prst="rect">
              <a:avLst/>
            </a:prstGeom>
          </p:spPr>
        </p:pic>
        <p:sp>
          <p:nvSpPr>
            <p:cNvPr id="13" name="TextBox 12">
              <a:extLst>
                <a:ext uri="{FF2B5EF4-FFF2-40B4-BE49-F238E27FC236}">
                  <a16:creationId xmlns:a16="http://schemas.microsoft.com/office/drawing/2014/main" id="{61CC2EC4-43D8-87AB-FAB5-7E6E8FEF95AC}"/>
                </a:ext>
              </a:extLst>
            </p:cNvPr>
            <p:cNvSpPr txBox="1"/>
            <p:nvPr/>
          </p:nvSpPr>
          <p:spPr>
            <a:xfrm>
              <a:off x="5777888" y="5849956"/>
              <a:ext cx="5171954" cy="892552"/>
            </a:xfrm>
            <a:prstGeom prst="rect">
              <a:avLst/>
            </a:prstGeom>
            <a:noFill/>
          </p:spPr>
          <p:txBody>
            <a:bodyPr wrap="square" rtlCol="0">
              <a:spAutoFit/>
            </a:bodyPr>
            <a:lstStyle/>
            <a:p>
              <a:pPr algn="r"/>
              <a:r>
                <a:rPr lang="en-GB" sz="2800">
                  <a:solidFill>
                    <a:schemeClr val="bg1"/>
                  </a:solidFill>
                  <a:latin typeface="Perpetua" panose="02020502060401020303" pitchFamily="18" charset="0"/>
                </a:rPr>
                <a:t>Blanchelande College Libraries</a:t>
              </a:r>
            </a:p>
            <a:p>
              <a:pPr algn="r"/>
              <a:r>
                <a:rPr lang="en-GB" sz="2400" i="1">
                  <a:solidFill>
                    <a:schemeClr val="bg1"/>
                  </a:solidFill>
                  <a:latin typeface="Perpetua" panose="02020502060401020303" pitchFamily="18" charset="0"/>
                </a:rPr>
                <a:t>Enabling Heroic Inquiry</a:t>
              </a:r>
            </a:p>
          </p:txBody>
        </p:sp>
        <p:pic>
          <p:nvPicPr>
            <p:cNvPr id="14" name="Picture 13" descr="Graphical user interface, application&#10;&#10;Description automatically generated">
              <a:extLst>
                <a:ext uri="{FF2B5EF4-FFF2-40B4-BE49-F238E27FC236}">
                  <a16:creationId xmlns:a16="http://schemas.microsoft.com/office/drawing/2014/main" id="{90617DF7-7B93-CFAB-2747-67049A41EF92}"/>
                </a:ext>
              </a:extLst>
            </p:cNvPr>
            <p:cNvPicPr>
              <a:picLocks noChangeAspect="1"/>
            </p:cNvPicPr>
            <p:nvPr/>
          </p:nvPicPr>
          <p:blipFill rotWithShape="1">
            <a:blip r:embed="rId6">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l="6171" t="7694" r="66108" b="7101"/>
            <a:stretch/>
          </p:blipFill>
          <p:spPr>
            <a:xfrm>
              <a:off x="11069505" y="5603981"/>
              <a:ext cx="981136" cy="1206260"/>
            </a:xfrm>
            <a:prstGeom prst="rect">
              <a:avLst/>
            </a:prstGeom>
          </p:spPr>
        </p:pic>
      </p:grpSp>
    </p:spTree>
    <p:extLst>
      <p:ext uri="{BB962C8B-B14F-4D97-AF65-F5344CB8AC3E}">
        <p14:creationId xmlns:p14="http://schemas.microsoft.com/office/powerpoint/2010/main" val="3620340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D2EA-2658-405C-BA0F-5E3AE46118DC}"/>
              </a:ext>
            </a:extLst>
          </p:cNvPr>
          <p:cNvSpPr>
            <a:spLocks noGrp="1"/>
          </p:cNvSpPr>
          <p:nvPr>
            <p:ph type="title"/>
          </p:nvPr>
        </p:nvSpPr>
        <p:spPr/>
        <p:txBody>
          <a:bodyPr/>
          <a:lstStyle/>
          <a:p>
            <a:r>
              <a:rPr lang="en-GB">
                <a:solidFill>
                  <a:srgbClr val="E64F4F"/>
                </a:solidFill>
              </a:rPr>
              <a:t>Inquiry as Integral to Living, Moving and Being </a:t>
            </a:r>
            <a:endParaRPr lang="en-GB">
              <a:solidFill>
                <a:srgbClr val="FF0000"/>
              </a:solidFill>
            </a:endParaRPr>
          </a:p>
        </p:txBody>
      </p:sp>
      <p:sp>
        <p:nvSpPr>
          <p:cNvPr id="12" name="Content Placeholder 11">
            <a:extLst>
              <a:ext uri="{FF2B5EF4-FFF2-40B4-BE49-F238E27FC236}">
                <a16:creationId xmlns:a16="http://schemas.microsoft.com/office/drawing/2014/main" id="{9ABF456C-D5BC-4B05-A7A2-7561B19C90B6}"/>
              </a:ext>
            </a:extLst>
          </p:cNvPr>
          <p:cNvSpPr>
            <a:spLocks noGrp="1"/>
          </p:cNvSpPr>
          <p:nvPr>
            <p:ph sz="half" idx="1"/>
          </p:nvPr>
        </p:nvSpPr>
        <p:spPr>
          <a:xfrm>
            <a:off x="838199" y="1825625"/>
            <a:ext cx="6077329" cy="4351338"/>
          </a:xfrm>
        </p:spPr>
        <p:txBody>
          <a:bodyPr anchor="ctr">
            <a:normAutofit/>
          </a:bodyPr>
          <a:lstStyle/>
          <a:p>
            <a:r>
              <a:rPr lang="en-GB">
                <a:ea typeface="Times New Roman" panose="02020603050405020304" pitchFamily="18" charset="0"/>
              </a:rPr>
              <a:t>Our existential crisis is epistemological in nature – a breakdown of the knowledge-building / inquiry process.</a:t>
            </a:r>
          </a:p>
          <a:p>
            <a:r>
              <a:rPr lang="en-GB">
                <a:ea typeface="Times New Roman" panose="02020603050405020304" pitchFamily="18" charset="0"/>
              </a:rPr>
              <a:t>Establishing </a:t>
            </a:r>
            <a:r>
              <a:rPr lang="en-GB">
                <a:solidFill>
                  <a:srgbClr val="E85051"/>
                </a:solidFill>
                <a:ea typeface="Times New Roman" panose="02020603050405020304" pitchFamily="18" charset="0"/>
              </a:rPr>
              <a:t>a critical role for schools in strengthening the “</a:t>
            </a:r>
            <a:r>
              <a:rPr lang="en-GB">
                <a:solidFill>
                  <a:srgbClr val="E85051"/>
                </a:solidFill>
              </a:rPr>
              <a:t>reality-based community of error-seeking inquirers” upon which democracy depends</a:t>
            </a:r>
            <a:r>
              <a:rPr lang="en-GB">
                <a:effectLst/>
              </a:rPr>
              <a:t>.</a:t>
            </a:r>
          </a:p>
          <a:p>
            <a:pPr marL="0" indent="0">
              <a:buNone/>
            </a:pPr>
            <a:r>
              <a:rPr lang="en-GB" sz="2000"/>
              <a:t>Note: The </a:t>
            </a:r>
            <a:r>
              <a:rPr lang="en-GB" sz="2000" i="1"/>
              <a:t>constitution of knowledge</a:t>
            </a:r>
            <a:r>
              <a:rPr lang="en-GB" sz="2000"/>
              <a:t> is “our social system and its underlying values for turning information into knowledge, and arguments into facts” (Rauch, 2021).</a:t>
            </a:r>
          </a:p>
        </p:txBody>
      </p:sp>
      <p:pic>
        <p:nvPicPr>
          <p:cNvPr id="6" name="Content Placeholder 5" descr="A book cover with text&#10;&#10;Description automatically generated">
            <a:extLst>
              <a:ext uri="{FF2B5EF4-FFF2-40B4-BE49-F238E27FC236}">
                <a16:creationId xmlns:a16="http://schemas.microsoft.com/office/drawing/2014/main" id="{8B4065E9-67CB-E5C5-5AD0-328011C7D7BF}"/>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890897" y="1690688"/>
            <a:ext cx="3117528" cy="4481859"/>
          </a:xfrm>
        </p:spPr>
      </p:pic>
    </p:spTree>
    <p:extLst>
      <p:ext uri="{BB962C8B-B14F-4D97-AF65-F5344CB8AC3E}">
        <p14:creationId xmlns:p14="http://schemas.microsoft.com/office/powerpoint/2010/main" val="13802262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1FF1AF04C1D142BF90305BBFC8E194" ma:contentTypeVersion="18" ma:contentTypeDescription="Create a new document." ma:contentTypeScope="" ma:versionID="ed4a411e19a8179cd7a0ac0324a86ae3">
  <xsd:schema xmlns:xsd="http://www.w3.org/2001/XMLSchema" xmlns:xs="http://www.w3.org/2001/XMLSchema" xmlns:p="http://schemas.microsoft.com/office/2006/metadata/properties" xmlns:ns2="c3efdda0-5dc4-485e-bba7-f823408f3d96" xmlns:ns3="23bdb189-ca16-407d-80e6-67175f129138" targetNamespace="http://schemas.microsoft.com/office/2006/metadata/properties" ma:root="true" ma:fieldsID="124cb94ad53b04c04f70e42c35a11160" ns2:_="" ns3:_="">
    <xsd:import namespace="c3efdda0-5dc4-485e-bba7-f823408f3d96"/>
    <xsd:import namespace="23bdb189-ca16-407d-80e6-67175f12913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efdda0-5dc4-485e-bba7-f823408f3d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b3fc568-6601-491a-aef8-80b5de73be06"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bdb189-ca16-407d-80e6-67175f129138"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89f7cc4d-8990-4dae-b3b4-1f6b4749ad61}" ma:internalName="TaxCatchAll" ma:showField="CatchAllData" ma:web="23bdb189-ca16-407d-80e6-67175f129138">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3bdb189-ca16-407d-80e6-67175f129138" xsi:nil="true"/>
    <lcf76f155ced4ddcb4097134ff3c332f xmlns="c3efdda0-5dc4-485e-bba7-f823408f3d9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B1F9C75-3FDC-414F-A1D3-36842A8948E2}">
  <ds:schemaRefs>
    <ds:schemaRef ds:uri="23bdb189-ca16-407d-80e6-67175f129138"/>
    <ds:schemaRef ds:uri="c3efdda0-5dc4-485e-bba7-f823408f3d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0ADB6E9-710F-4AA0-BE0E-A2FBE4155620}">
  <ds:schemaRefs>
    <ds:schemaRef ds:uri="http://schemas.microsoft.com/sharepoint/v3/contenttype/forms"/>
  </ds:schemaRefs>
</ds:datastoreItem>
</file>

<file path=customXml/itemProps3.xml><?xml version="1.0" encoding="utf-8"?>
<ds:datastoreItem xmlns:ds="http://schemas.openxmlformats.org/officeDocument/2006/customXml" ds:itemID="{567AC299-4861-4E6C-81B2-96D72C73B018}">
  <ds:schemaRefs>
    <ds:schemaRef ds:uri="http://purl.org/dc/elements/1.1/"/>
    <ds:schemaRef ds:uri="c3efdda0-5dc4-485e-bba7-f823408f3d96"/>
    <ds:schemaRef ds:uri="http://schemas.openxmlformats.org/package/2006/metadata/core-properties"/>
    <ds:schemaRef ds:uri="23bdb189-ca16-407d-80e6-67175f129138"/>
    <ds:schemaRef ds:uri="http://www.w3.org/XML/1998/namespace"/>
    <ds:schemaRef ds:uri="http://purl.org/dc/terms/"/>
    <ds:schemaRef ds:uri="http://purl.org/dc/dcmitype/"/>
    <ds:schemaRef ds:uri="http://schemas.microsoft.com/office/2006/documentManagement/type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75</TotalTime>
  <Words>2165</Words>
  <Application>Microsoft Office PowerPoint</Application>
  <PresentationFormat>Widescreen</PresentationFormat>
  <Paragraphs>206</Paragraphs>
  <Slides>37</Slides>
  <Notes>19</Notes>
  <HiddenSlides>1</HiddenSlides>
  <MMClips>0</MMClips>
  <ScaleCrop>false</ScaleCrop>
  <HeadingPairs>
    <vt:vector size="6" baseType="variant">
      <vt:variant>
        <vt:lpstr>Fonts Used</vt:lpstr>
      </vt:variant>
      <vt:variant>
        <vt:i4>7</vt:i4>
      </vt:variant>
      <vt:variant>
        <vt:lpstr>Theme</vt:lpstr>
      </vt:variant>
      <vt:variant>
        <vt:i4>12</vt:i4>
      </vt:variant>
      <vt:variant>
        <vt:lpstr>Slide Titles</vt:lpstr>
      </vt:variant>
      <vt:variant>
        <vt:i4>37</vt:i4>
      </vt:variant>
    </vt:vector>
  </HeadingPairs>
  <TitlesOfParts>
    <vt:vector size="56" baseType="lpstr">
      <vt:lpstr>Arial</vt:lpstr>
      <vt:lpstr>Calibri</vt:lpstr>
      <vt:lpstr>Calibri Light</vt:lpstr>
      <vt:lpstr>Gill Sans MT</vt:lpstr>
      <vt:lpstr>Gill Sans Nova</vt:lpstr>
      <vt:lpstr>Perpetua</vt:lpstr>
      <vt:lpstr>Segoe UI</vt:lpstr>
      <vt:lpstr>office theme</vt:lpstr>
      <vt:lpstr>Custom Design</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Office Theme</vt:lpstr>
      <vt:lpstr>Building Communities of Inquiry “Curriculum as Groups of Communities” (Young, 2022)</vt:lpstr>
      <vt:lpstr>Our High Calling to Inquiry</vt:lpstr>
      <vt:lpstr>DICEP (Developing Inquiring Communities…)</vt:lpstr>
      <vt:lpstr>Recovering the Educational Promise of Inquiry IASL 2023 Extended Workshop 17 July 2023 Darryl Toerien​ | Jenny Toerien toeriend@blanchelande.sch.gg | toerienj@blanchelande.sch.gg</vt:lpstr>
      <vt:lpstr>Breaking the Promise of Inquiry #1, #2, #3, #4</vt:lpstr>
      <vt:lpstr>Thinking/ acting locally/ globally</vt:lpstr>
      <vt:lpstr>FitzGerald, Sheerman &amp; Garrison (IASL, 2023)</vt:lpstr>
      <vt:lpstr>“Digital Literacy: Necessary but Not Sufficient for Life-Wide and Life-Long Learning”  IFLA Information Literacy Section Book Launch Libraries Empowering Society through Digital Literacy Education WLIC Satellite Meeting | 18 August 2023 Darryl Toerien​ toeriend@blanchelande.sch.gg</vt:lpstr>
      <vt:lpstr>Inquiry as Integral to Living, Moving and Being </vt:lpstr>
      <vt:lpstr>Inquiry as Integral to Non-Trivial Schooling</vt:lpstr>
      <vt:lpstr>Recovering the Promise of Inquiry #1, #2, #3</vt:lpstr>
      <vt:lpstr>Recovering the Promise of Inquiry #4</vt:lpstr>
      <vt:lpstr>Year 1-3 Portrait Attributes</vt:lpstr>
      <vt:lpstr>Year 4-6 Portrait Attributes</vt:lpstr>
      <vt:lpstr>Year 7-9 Portrait Attributes</vt:lpstr>
      <vt:lpstr>Year 10-13 Portrait Attributes</vt:lpstr>
      <vt:lpstr>PowerPoint Presentation</vt:lpstr>
      <vt:lpstr>Year 1 Inquiry-Based Learning</vt:lpstr>
      <vt:lpstr>Curriculum Links</vt:lpstr>
      <vt:lpstr>FOSIL Structure</vt:lpstr>
      <vt:lpstr>PowerPoint Presentation</vt:lpstr>
      <vt:lpstr>PowerPoint Presentation</vt:lpstr>
      <vt:lpstr>PowerPoint Presentation</vt:lpstr>
      <vt:lpstr>Building Communities of Inquiry…</vt:lpstr>
      <vt:lpstr>Inquiry-Based Learning </vt:lpstr>
      <vt:lpstr>Reminder</vt:lpstr>
      <vt:lpstr>PowerPoint Presentation</vt:lpstr>
      <vt:lpstr>Entry Questions – Taster Days</vt:lpstr>
      <vt:lpstr>Overarching Questions – stretch and challenge</vt:lpstr>
      <vt:lpstr>PowerPoint Presentation</vt:lpstr>
      <vt:lpstr>Topical Questions – incorporating them into the start and end of every lesson</vt:lpstr>
      <vt:lpstr>Topical Questions – incorporating them into the start and end of every lesson</vt:lpstr>
      <vt:lpstr>GCSE</vt:lpstr>
      <vt:lpstr>Topical Questions - incorporating them into introduction lessons </vt:lpstr>
      <vt:lpstr>Accessing FOSIL Resources</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Toerien</dc:creator>
  <cp:lastModifiedBy>Jenny Toerien</cp:lastModifiedBy>
  <cp:revision>1</cp:revision>
  <cp:lastPrinted>2021-09-15T06:41:17Z</cp:lastPrinted>
  <dcterms:created xsi:type="dcterms:W3CDTF">2013-07-15T20:26:40Z</dcterms:created>
  <dcterms:modified xsi:type="dcterms:W3CDTF">2023-09-21T15:35:33Z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0x0101005C1FF1AF04C1D142BF90305BBFC8E194</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