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7" r:id="rId4"/>
  </p:sldMasterIdLst>
  <p:notesMasterIdLst>
    <p:notesMasterId r:id="rId26"/>
  </p:notesMasterIdLst>
  <p:sldIdLst>
    <p:sldId id="898" r:id="rId5"/>
    <p:sldId id="871" r:id="rId6"/>
    <p:sldId id="896" r:id="rId7"/>
    <p:sldId id="786" r:id="rId8"/>
    <p:sldId id="298" r:id="rId9"/>
    <p:sldId id="883" r:id="rId10"/>
    <p:sldId id="885" r:id="rId11"/>
    <p:sldId id="875" r:id="rId12"/>
    <p:sldId id="876" r:id="rId13"/>
    <p:sldId id="877" r:id="rId14"/>
    <p:sldId id="880" r:id="rId15"/>
    <p:sldId id="299" r:id="rId16"/>
    <p:sldId id="881" r:id="rId17"/>
    <p:sldId id="888" r:id="rId18"/>
    <p:sldId id="895" r:id="rId19"/>
    <p:sldId id="839" r:id="rId20"/>
    <p:sldId id="840" r:id="rId21"/>
    <p:sldId id="841" r:id="rId22"/>
    <p:sldId id="835" r:id="rId23"/>
    <p:sldId id="884" r:id="rId24"/>
    <p:sldId id="785" r:id="rId25"/>
  </p:sldIdLst>
  <p:sldSz cx="9144000" cy="5143500" type="screen16x9"/>
  <p:notesSz cx="7010400" cy="9296400"/>
  <p:embeddedFontLst>
    <p:embeddedFont>
      <p:font typeface="Eras Medium ITC" panose="020B0602030504020804" pitchFamily="34" charset="0"/>
      <p:regular r:id="rId27"/>
    </p:embeddedFont>
    <p:embeddedFont>
      <p:font typeface="Verdana" panose="020B060403050404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DCD"/>
    <a:srgbClr val="0F6FC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0261" autoAdjust="0"/>
  </p:normalViewPr>
  <p:slideViewPr>
    <p:cSldViewPr snapToGrid="0">
      <p:cViewPr varScale="1">
        <p:scale>
          <a:sx n="78" d="100"/>
          <a:sy n="78" d="100"/>
        </p:scale>
        <p:origin x="1260"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1A603-BD59-42A4-B5E4-96E2ECC4B25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93A5B0D-E13F-4F27-9901-B41BED1FAB39}">
      <dgm:prSet phldrT="[Text]"/>
      <dgm:spPr/>
      <dgm:t>
        <a:bodyPr/>
        <a:lstStyle/>
        <a:p>
          <a:r>
            <a:rPr lang="en-US" dirty="0"/>
            <a:t>Grade 2</a:t>
          </a:r>
        </a:p>
      </dgm:t>
    </dgm:pt>
    <dgm:pt modelId="{0549C1D1-F731-4408-B755-F1ED4C4E1219}" type="parTrans" cxnId="{FB286A30-E4A9-4AFF-AF0A-958FD459E11A}">
      <dgm:prSet/>
      <dgm:spPr/>
      <dgm:t>
        <a:bodyPr/>
        <a:lstStyle/>
        <a:p>
          <a:endParaRPr lang="en-US"/>
        </a:p>
      </dgm:t>
    </dgm:pt>
    <dgm:pt modelId="{F63D4517-9C6F-405D-A4F7-A233B890DD2C}" type="sibTrans" cxnId="{FB286A30-E4A9-4AFF-AF0A-958FD459E11A}">
      <dgm:prSet/>
      <dgm:spPr/>
      <dgm:t>
        <a:bodyPr/>
        <a:lstStyle/>
        <a:p>
          <a:endParaRPr lang="en-US"/>
        </a:p>
      </dgm:t>
    </dgm:pt>
    <dgm:pt modelId="{C63F97D8-A008-4A76-907B-F049DFA44D54}">
      <dgm:prSet phldrT="[Text]"/>
      <dgm:spPr/>
      <dgm:t>
        <a:bodyPr/>
        <a:lstStyle/>
        <a:p>
          <a:r>
            <a:rPr lang="en-US" dirty="0"/>
            <a:t>Grade 5</a:t>
          </a:r>
        </a:p>
      </dgm:t>
    </dgm:pt>
    <dgm:pt modelId="{16D30E83-48AB-4521-8BED-B30430C4B825}" type="parTrans" cxnId="{0291D8FD-7897-42DE-AB3F-2B775F162276}">
      <dgm:prSet/>
      <dgm:spPr/>
      <dgm:t>
        <a:bodyPr/>
        <a:lstStyle/>
        <a:p>
          <a:endParaRPr lang="en-US"/>
        </a:p>
      </dgm:t>
    </dgm:pt>
    <dgm:pt modelId="{FBAC606F-52A1-4891-8C03-2CB68BE00630}" type="sibTrans" cxnId="{0291D8FD-7897-42DE-AB3F-2B775F162276}">
      <dgm:prSet/>
      <dgm:spPr/>
      <dgm:t>
        <a:bodyPr/>
        <a:lstStyle/>
        <a:p>
          <a:endParaRPr lang="en-US"/>
        </a:p>
      </dgm:t>
    </dgm:pt>
    <dgm:pt modelId="{FD31293B-BBE0-4D1F-8B14-A8C338221562}">
      <dgm:prSet phldrT="[Text]"/>
      <dgm:spPr/>
      <dgm:t>
        <a:bodyPr/>
        <a:lstStyle/>
        <a:p>
          <a:r>
            <a:rPr lang="en-US" dirty="0"/>
            <a:t>I ask questions of value to myself and my community.  I gather, evaluate, and interpret information to answer my questions.</a:t>
          </a:r>
        </a:p>
      </dgm:t>
    </dgm:pt>
    <dgm:pt modelId="{3F921EF1-C923-4140-AA14-0D03410564A1}" type="parTrans" cxnId="{4EC5A533-8EB4-4F52-9366-B34DB9299BC4}">
      <dgm:prSet/>
      <dgm:spPr/>
      <dgm:t>
        <a:bodyPr/>
        <a:lstStyle/>
        <a:p>
          <a:endParaRPr lang="en-US"/>
        </a:p>
      </dgm:t>
    </dgm:pt>
    <dgm:pt modelId="{47145A76-FF4B-46AC-8E41-9C2CAAD5B4AB}" type="sibTrans" cxnId="{4EC5A533-8EB4-4F52-9366-B34DB9299BC4}">
      <dgm:prSet/>
      <dgm:spPr/>
      <dgm:t>
        <a:bodyPr/>
        <a:lstStyle/>
        <a:p>
          <a:endParaRPr lang="en-US"/>
        </a:p>
      </dgm:t>
    </dgm:pt>
    <dgm:pt modelId="{18CC33FE-7CEC-4178-8059-68D848001D14}">
      <dgm:prSet phldrT="[Text]"/>
      <dgm:spPr/>
      <dgm:t>
        <a:bodyPr/>
        <a:lstStyle/>
        <a:p>
          <a:r>
            <a:rPr lang="en-US" dirty="0"/>
            <a:t>Grade 8</a:t>
          </a:r>
        </a:p>
      </dgm:t>
    </dgm:pt>
    <dgm:pt modelId="{6F8FA4BD-813F-4C47-A9DD-B75F9CE0F0DA}" type="parTrans" cxnId="{ACC436B6-75BC-427C-9B2C-1FD92CD05831}">
      <dgm:prSet/>
      <dgm:spPr/>
      <dgm:t>
        <a:bodyPr/>
        <a:lstStyle/>
        <a:p>
          <a:endParaRPr lang="en-US"/>
        </a:p>
      </dgm:t>
    </dgm:pt>
    <dgm:pt modelId="{F1FAF6FC-7C04-4B4D-A1AE-BBF5E5C43BAA}" type="sibTrans" cxnId="{ACC436B6-75BC-427C-9B2C-1FD92CD05831}">
      <dgm:prSet/>
      <dgm:spPr/>
      <dgm:t>
        <a:bodyPr/>
        <a:lstStyle/>
        <a:p>
          <a:endParaRPr lang="en-US"/>
        </a:p>
      </dgm:t>
    </dgm:pt>
    <dgm:pt modelId="{8A0A224B-2B77-4C3C-82E3-3D93BE844A99}">
      <dgm:prSet phldrT="[Text]"/>
      <dgm:spPr/>
      <dgm:t>
        <a:bodyPr/>
        <a:lstStyle/>
        <a:p>
          <a:r>
            <a:rPr lang="en-US" dirty="0"/>
            <a:t>I own my own learning because I have the skills to pursue meaningful inquiry, evaluate diverse perspectives, challenge misinformation, develop my own conclusions, and learn independently.</a:t>
          </a:r>
        </a:p>
      </dgm:t>
    </dgm:pt>
    <dgm:pt modelId="{63773F0E-6C6D-4656-ADC8-7D11103A3CE7}" type="parTrans" cxnId="{21B58401-4D4B-4A35-8E99-1FECA3115B3E}">
      <dgm:prSet/>
      <dgm:spPr/>
      <dgm:t>
        <a:bodyPr/>
        <a:lstStyle/>
        <a:p>
          <a:endParaRPr lang="en-US"/>
        </a:p>
      </dgm:t>
    </dgm:pt>
    <dgm:pt modelId="{588BEFE7-1192-46D2-BD63-1B7B777D57F5}" type="sibTrans" cxnId="{21B58401-4D4B-4A35-8E99-1FECA3115B3E}">
      <dgm:prSet/>
      <dgm:spPr/>
      <dgm:t>
        <a:bodyPr/>
        <a:lstStyle/>
        <a:p>
          <a:endParaRPr lang="en-US"/>
        </a:p>
      </dgm:t>
    </dgm:pt>
    <dgm:pt modelId="{D5E2EC57-FF95-49FF-AB05-5EE3F7339BCA}">
      <dgm:prSet phldrT="[Text]"/>
      <dgm:spPr/>
      <dgm:t>
        <a:bodyPr/>
        <a:lstStyle/>
        <a:p>
          <a:r>
            <a:rPr lang="en-US"/>
            <a:t>I set goals for my learning.  I use resources to find facts and understand the difference between fact and opinion. </a:t>
          </a:r>
        </a:p>
      </dgm:t>
    </dgm:pt>
    <dgm:pt modelId="{1D4BF79D-C252-46D3-A0E9-07404DD1D42E}" type="parTrans" cxnId="{E499F368-533C-49CF-8914-7E3234498B09}">
      <dgm:prSet/>
      <dgm:spPr/>
      <dgm:t>
        <a:bodyPr/>
        <a:lstStyle/>
        <a:p>
          <a:endParaRPr lang="en-US"/>
        </a:p>
      </dgm:t>
    </dgm:pt>
    <dgm:pt modelId="{A63A3319-62E4-4EA6-9607-6C17E04AC51A}" type="sibTrans" cxnId="{E499F368-533C-49CF-8914-7E3234498B09}">
      <dgm:prSet/>
      <dgm:spPr/>
      <dgm:t>
        <a:bodyPr/>
        <a:lstStyle/>
        <a:p>
          <a:endParaRPr lang="en-US"/>
        </a:p>
      </dgm:t>
    </dgm:pt>
    <dgm:pt modelId="{10AD7E38-2600-47ED-A092-3050523587D4}">
      <dgm:prSet phldrT="[Text]"/>
      <dgm:spPr/>
      <dgm:t>
        <a:bodyPr/>
        <a:lstStyle/>
        <a:p>
          <a:r>
            <a:rPr lang="en-US" dirty="0"/>
            <a:t>Grade 12</a:t>
          </a:r>
        </a:p>
      </dgm:t>
    </dgm:pt>
    <dgm:pt modelId="{53165521-41A8-49E1-9074-5CA1DF1C2115}" type="parTrans" cxnId="{6F2DBCF1-8207-480A-978C-4CF3EEDA2A2B}">
      <dgm:prSet/>
      <dgm:spPr/>
      <dgm:t>
        <a:bodyPr/>
        <a:lstStyle/>
        <a:p>
          <a:endParaRPr lang="en-US"/>
        </a:p>
      </dgm:t>
    </dgm:pt>
    <dgm:pt modelId="{E3D7EF8F-8096-4E0A-89D1-6498A9698F30}" type="sibTrans" cxnId="{6F2DBCF1-8207-480A-978C-4CF3EEDA2A2B}">
      <dgm:prSet/>
      <dgm:spPr/>
      <dgm:t>
        <a:bodyPr/>
        <a:lstStyle/>
        <a:p>
          <a:endParaRPr lang="en-US"/>
        </a:p>
      </dgm:t>
    </dgm:pt>
    <dgm:pt modelId="{7D53F3F0-9250-417A-92B0-02E44D426F80}">
      <dgm:prSet phldrT="[Text]"/>
      <dgm:spPr/>
      <dgm:t>
        <a:bodyPr/>
        <a:lstStyle/>
        <a:p>
          <a:r>
            <a:rPr lang="en-US" dirty="0"/>
            <a:t>I have developed an inquiry stance.  I choose to pursue new ideas and questions by following an inquiry process and using my critical-thinking and creative skills to construct my own understandings.</a:t>
          </a:r>
        </a:p>
      </dgm:t>
    </dgm:pt>
    <dgm:pt modelId="{5F215F33-C890-47EA-8081-889C588CAEEA}" type="parTrans" cxnId="{A370B5E5-012F-4F0D-8AB9-29B970097B30}">
      <dgm:prSet/>
      <dgm:spPr/>
      <dgm:t>
        <a:bodyPr/>
        <a:lstStyle/>
        <a:p>
          <a:endParaRPr lang="en-US"/>
        </a:p>
      </dgm:t>
    </dgm:pt>
    <dgm:pt modelId="{F6000C63-A98F-4956-B8EF-BE69FEEFD87A}" type="sibTrans" cxnId="{A370B5E5-012F-4F0D-8AB9-29B970097B30}">
      <dgm:prSet/>
      <dgm:spPr/>
      <dgm:t>
        <a:bodyPr/>
        <a:lstStyle/>
        <a:p>
          <a:endParaRPr lang="en-US"/>
        </a:p>
      </dgm:t>
    </dgm:pt>
    <dgm:pt modelId="{F48021E9-EB8C-464A-9ED0-4AC572DC4AFC}" type="pres">
      <dgm:prSet presAssocID="{A971A603-BD59-42A4-B5E4-96E2ECC4B255}" presName="linearFlow" presStyleCnt="0">
        <dgm:presLayoutVars>
          <dgm:dir/>
          <dgm:animLvl val="lvl"/>
          <dgm:resizeHandles val="exact"/>
        </dgm:presLayoutVars>
      </dgm:prSet>
      <dgm:spPr/>
    </dgm:pt>
    <dgm:pt modelId="{885CA2FF-B48E-40A6-85D3-18D6A04D64BF}" type="pres">
      <dgm:prSet presAssocID="{C93A5B0D-E13F-4F27-9901-B41BED1FAB39}" presName="composite" presStyleCnt="0"/>
      <dgm:spPr/>
    </dgm:pt>
    <dgm:pt modelId="{9BB79BBC-D455-460C-8593-5C2FD17ABA0E}" type="pres">
      <dgm:prSet presAssocID="{C93A5B0D-E13F-4F27-9901-B41BED1FAB39}" presName="parentText" presStyleLbl="alignNode1" presStyleIdx="0" presStyleCnt="4">
        <dgm:presLayoutVars>
          <dgm:chMax val="1"/>
          <dgm:bulletEnabled val="1"/>
        </dgm:presLayoutVars>
      </dgm:prSet>
      <dgm:spPr/>
    </dgm:pt>
    <dgm:pt modelId="{950CA57B-67AF-4376-B783-57C37AFAAAD6}" type="pres">
      <dgm:prSet presAssocID="{C93A5B0D-E13F-4F27-9901-B41BED1FAB39}" presName="descendantText" presStyleLbl="alignAcc1" presStyleIdx="0" presStyleCnt="4">
        <dgm:presLayoutVars>
          <dgm:bulletEnabled val="1"/>
        </dgm:presLayoutVars>
      </dgm:prSet>
      <dgm:spPr/>
    </dgm:pt>
    <dgm:pt modelId="{D72501A9-BE4B-494B-AD8E-B12B389092F4}" type="pres">
      <dgm:prSet presAssocID="{F63D4517-9C6F-405D-A4F7-A233B890DD2C}" presName="sp" presStyleCnt="0"/>
      <dgm:spPr/>
    </dgm:pt>
    <dgm:pt modelId="{9B2F2396-7ACE-4054-9027-D904993AC149}" type="pres">
      <dgm:prSet presAssocID="{C63F97D8-A008-4A76-907B-F049DFA44D54}" presName="composite" presStyleCnt="0"/>
      <dgm:spPr/>
    </dgm:pt>
    <dgm:pt modelId="{DA3B2517-6E7F-464D-AD6B-F313C66600EE}" type="pres">
      <dgm:prSet presAssocID="{C63F97D8-A008-4A76-907B-F049DFA44D54}" presName="parentText" presStyleLbl="alignNode1" presStyleIdx="1" presStyleCnt="4">
        <dgm:presLayoutVars>
          <dgm:chMax val="1"/>
          <dgm:bulletEnabled val="1"/>
        </dgm:presLayoutVars>
      </dgm:prSet>
      <dgm:spPr/>
    </dgm:pt>
    <dgm:pt modelId="{CBCBE5AC-EE3D-472C-9E8C-FF1E95D63653}" type="pres">
      <dgm:prSet presAssocID="{C63F97D8-A008-4A76-907B-F049DFA44D54}" presName="descendantText" presStyleLbl="alignAcc1" presStyleIdx="1" presStyleCnt="4" custLinFactNeighborX="-209" custLinFactNeighborY="-1390">
        <dgm:presLayoutVars>
          <dgm:bulletEnabled val="1"/>
        </dgm:presLayoutVars>
      </dgm:prSet>
      <dgm:spPr/>
    </dgm:pt>
    <dgm:pt modelId="{ACDEB087-4494-4CFB-BC6A-B0BB7437D567}" type="pres">
      <dgm:prSet presAssocID="{FBAC606F-52A1-4891-8C03-2CB68BE00630}" presName="sp" presStyleCnt="0"/>
      <dgm:spPr/>
    </dgm:pt>
    <dgm:pt modelId="{DF74BDCD-F6A8-403F-BCDA-519141442F35}" type="pres">
      <dgm:prSet presAssocID="{18CC33FE-7CEC-4178-8059-68D848001D14}" presName="composite" presStyleCnt="0"/>
      <dgm:spPr/>
    </dgm:pt>
    <dgm:pt modelId="{743AE2D1-105E-4114-9122-74C1DB7A79AF}" type="pres">
      <dgm:prSet presAssocID="{18CC33FE-7CEC-4178-8059-68D848001D14}" presName="parentText" presStyleLbl="alignNode1" presStyleIdx="2" presStyleCnt="4">
        <dgm:presLayoutVars>
          <dgm:chMax val="1"/>
          <dgm:bulletEnabled val="1"/>
        </dgm:presLayoutVars>
      </dgm:prSet>
      <dgm:spPr/>
    </dgm:pt>
    <dgm:pt modelId="{83D0B1FA-0A6F-4838-B993-568A8721430F}" type="pres">
      <dgm:prSet presAssocID="{18CC33FE-7CEC-4178-8059-68D848001D14}" presName="descendantText" presStyleLbl="alignAcc1" presStyleIdx="2" presStyleCnt="4">
        <dgm:presLayoutVars>
          <dgm:bulletEnabled val="1"/>
        </dgm:presLayoutVars>
      </dgm:prSet>
      <dgm:spPr/>
    </dgm:pt>
    <dgm:pt modelId="{6F1687D4-B2B7-4125-8D4C-15A9AA6D6815}" type="pres">
      <dgm:prSet presAssocID="{F1FAF6FC-7C04-4B4D-A1AE-BBF5E5C43BAA}" presName="sp" presStyleCnt="0"/>
      <dgm:spPr/>
    </dgm:pt>
    <dgm:pt modelId="{66045EDC-510B-4F66-8960-8055BE33E79F}" type="pres">
      <dgm:prSet presAssocID="{10AD7E38-2600-47ED-A092-3050523587D4}" presName="composite" presStyleCnt="0"/>
      <dgm:spPr/>
    </dgm:pt>
    <dgm:pt modelId="{FC34AFEE-E6AE-4A25-A2EA-D9944E7A10B6}" type="pres">
      <dgm:prSet presAssocID="{10AD7E38-2600-47ED-A092-3050523587D4}" presName="parentText" presStyleLbl="alignNode1" presStyleIdx="3" presStyleCnt="4">
        <dgm:presLayoutVars>
          <dgm:chMax val="1"/>
          <dgm:bulletEnabled val="1"/>
        </dgm:presLayoutVars>
      </dgm:prSet>
      <dgm:spPr/>
    </dgm:pt>
    <dgm:pt modelId="{162C83EA-CA46-46B0-976E-0A8DE00FC8D8}" type="pres">
      <dgm:prSet presAssocID="{10AD7E38-2600-47ED-A092-3050523587D4}" presName="descendantText" presStyleLbl="alignAcc1" presStyleIdx="3" presStyleCnt="4">
        <dgm:presLayoutVars>
          <dgm:bulletEnabled val="1"/>
        </dgm:presLayoutVars>
      </dgm:prSet>
      <dgm:spPr/>
    </dgm:pt>
  </dgm:ptLst>
  <dgm:cxnLst>
    <dgm:cxn modelId="{21B58401-4D4B-4A35-8E99-1FECA3115B3E}" srcId="{18CC33FE-7CEC-4178-8059-68D848001D14}" destId="{8A0A224B-2B77-4C3C-82E3-3D93BE844A99}" srcOrd="0" destOrd="0" parTransId="{63773F0E-6C6D-4656-ADC8-7D11103A3CE7}" sibTransId="{588BEFE7-1192-46D2-BD63-1B7B777D57F5}"/>
    <dgm:cxn modelId="{96843307-81BC-4FA7-90A3-BFD7AA1AF36E}" type="presOf" srcId="{A971A603-BD59-42A4-B5E4-96E2ECC4B255}" destId="{F48021E9-EB8C-464A-9ED0-4AC572DC4AFC}" srcOrd="0" destOrd="0" presId="urn:microsoft.com/office/officeart/2005/8/layout/chevron2"/>
    <dgm:cxn modelId="{1218ED15-EE7D-44C5-849F-ECAE7FCC15CD}" type="presOf" srcId="{C63F97D8-A008-4A76-907B-F049DFA44D54}" destId="{DA3B2517-6E7F-464D-AD6B-F313C66600EE}" srcOrd="0" destOrd="0" presId="urn:microsoft.com/office/officeart/2005/8/layout/chevron2"/>
    <dgm:cxn modelId="{F4B47A18-4A5A-4822-AD70-2A459CF69CCB}" type="presOf" srcId="{FD31293B-BBE0-4D1F-8B14-A8C338221562}" destId="{CBCBE5AC-EE3D-472C-9E8C-FF1E95D63653}" srcOrd="0" destOrd="0" presId="urn:microsoft.com/office/officeart/2005/8/layout/chevron2"/>
    <dgm:cxn modelId="{FB286A30-E4A9-4AFF-AF0A-958FD459E11A}" srcId="{A971A603-BD59-42A4-B5E4-96E2ECC4B255}" destId="{C93A5B0D-E13F-4F27-9901-B41BED1FAB39}" srcOrd="0" destOrd="0" parTransId="{0549C1D1-F731-4408-B755-F1ED4C4E1219}" sibTransId="{F63D4517-9C6F-405D-A4F7-A233B890DD2C}"/>
    <dgm:cxn modelId="{4EC5A533-8EB4-4F52-9366-B34DB9299BC4}" srcId="{C63F97D8-A008-4A76-907B-F049DFA44D54}" destId="{FD31293B-BBE0-4D1F-8B14-A8C338221562}" srcOrd="0" destOrd="0" parTransId="{3F921EF1-C923-4140-AA14-0D03410564A1}" sibTransId="{47145A76-FF4B-46AC-8E41-9C2CAAD5B4AB}"/>
    <dgm:cxn modelId="{EFB9265D-CA4A-4582-A8F9-F313E8C84498}" type="presOf" srcId="{10AD7E38-2600-47ED-A092-3050523587D4}" destId="{FC34AFEE-E6AE-4A25-A2EA-D9944E7A10B6}" srcOrd="0" destOrd="0" presId="urn:microsoft.com/office/officeart/2005/8/layout/chevron2"/>
    <dgm:cxn modelId="{E499F368-533C-49CF-8914-7E3234498B09}" srcId="{C93A5B0D-E13F-4F27-9901-B41BED1FAB39}" destId="{D5E2EC57-FF95-49FF-AB05-5EE3F7339BCA}" srcOrd="0" destOrd="0" parTransId="{1D4BF79D-C252-46D3-A0E9-07404DD1D42E}" sibTransId="{A63A3319-62E4-4EA6-9607-6C17E04AC51A}"/>
    <dgm:cxn modelId="{645BD475-15E7-4021-8719-EA8FBEF0B967}" type="presOf" srcId="{8A0A224B-2B77-4C3C-82E3-3D93BE844A99}" destId="{83D0B1FA-0A6F-4838-B993-568A8721430F}" srcOrd="0" destOrd="0" presId="urn:microsoft.com/office/officeart/2005/8/layout/chevron2"/>
    <dgm:cxn modelId="{05EC288B-6C2F-4FE5-8702-0DA1DC305BC3}" type="presOf" srcId="{18CC33FE-7CEC-4178-8059-68D848001D14}" destId="{743AE2D1-105E-4114-9122-74C1DB7A79AF}" srcOrd="0" destOrd="0" presId="urn:microsoft.com/office/officeart/2005/8/layout/chevron2"/>
    <dgm:cxn modelId="{ACC436B6-75BC-427C-9B2C-1FD92CD05831}" srcId="{A971A603-BD59-42A4-B5E4-96E2ECC4B255}" destId="{18CC33FE-7CEC-4178-8059-68D848001D14}" srcOrd="2" destOrd="0" parTransId="{6F8FA4BD-813F-4C47-A9DD-B75F9CE0F0DA}" sibTransId="{F1FAF6FC-7C04-4B4D-A1AE-BBF5E5C43BAA}"/>
    <dgm:cxn modelId="{E74EA8B6-ADAC-4DDC-9FB3-42838F384F9A}" type="presOf" srcId="{D5E2EC57-FF95-49FF-AB05-5EE3F7339BCA}" destId="{950CA57B-67AF-4376-B783-57C37AFAAAD6}" srcOrd="0" destOrd="0" presId="urn:microsoft.com/office/officeart/2005/8/layout/chevron2"/>
    <dgm:cxn modelId="{0239C6BF-559C-41C0-BD45-1E5F9756810B}" type="presOf" srcId="{7D53F3F0-9250-417A-92B0-02E44D426F80}" destId="{162C83EA-CA46-46B0-976E-0A8DE00FC8D8}" srcOrd="0" destOrd="0" presId="urn:microsoft.com/office/officeart/2005/8/layout/chevron2"/>
    <dgm:cxn modelId="{55695CD5-020C-41F5-8A95-4F7FA9CB10CC}" type="presOf" srcId="{C93A5B0D-E13F-4F27-9901-B41BED1FAB39}" destId="{9BB79BBC-D455-460C-8593-5C2FD17ABA0E}" srcOrd="0" destOrd="0" presId="urn:microsoft.com/office/officeart/2005/8/layout/chevron2"/>
    <dgm:cxn modelId="{A370B5E5-012F-4F0D-8AB9-29B970097B30}" srcId="{10AD7E38-2600-47ED-A092-3050523587D4}" destId="{7D53F3F0-9250-417A-92B0-02E44D426F80}" srcOrd="0" destOrd="0" parTransId="{5F215F33-C890-47EA-8081-889C588CAEEA}" sibTransId="{F6000C63-A98F-4956-B8EF-BE69FEEFD87A}"/>
    <dgm:cxn modelId="{6F2DBCF1-8207-480A-978C-4CF3EEDA2A2B}" srcId="{A971A603-BD59-42A4-B5E4-96E2ECC4B255}" destId="{10AD7E38-2600-47ED-A092-3050523587D4}" srcOrd="3" destOrd="0" parTransId="{53165521-41A8-49E1-9074-5CA1DF1C2115}" sibTransId="{E3D7EF8F-8096-4E0A-89D1-6498A9698F30}"/>
    <dgm:cxn modelId="{0291D8FD-7897-42DE-AB3F-2B775F162276}" srcId="{A971A603-BD59-42A4-B5E4-96E2ECC4B255}" destId="{C63F97D8-A008-4A76-907B-F049DFA44D54}" srcOrd="1" destOrd="0" parTransId="{16D30E83-48AB-4521-8BED-B30430C4B825}" sibTransId="{FBAC606F-52A1-4891-8C03-2CB68BE00630}"/>
    <dgm:cxn modelId="{7ACFCA5F-97E7-4D9F-BF53-46DC98B676A5}" type="presParOf" srcId="{F48021E9-EB8C-464A-9ED0-4AC572DC4AFC}" destId="{885CA2FF-B48E-40A6-85D3-18D6A04D64BF}" srcOrd="0" destOrd="0" presId="urn:microsoft.com/office/officeart/2005/8/layout/chevron2"/>
    <dgm:cxn modelId="{ABE427C1-2E3D-4200-9126-94F7C9644A4C}" type="presParOf" srcId="{885CA2FF-B48E-40A6-85D3-18D6A04D64BF}" destId="{9BB79BBC-D455-460C-8593-5C2FD17ABA0E}" srcOrd="0" destOrd="0" presId="urn:microsoft.com/office/officeart/2005/8/layout/chevron2"/>
    <dgm:cxn modelId="{60C0BC87-D668-4760-BCED-88CFD260F008}" type="presParOf" srcId="{885CA2FF-B48E-40A6-85D3-18D6A04D64BF}" destId="{950CA57B-67AF-4376-B783-57C37AFAAAD6}" srcOrd="1" destOrd="0" presId="urn:microsoft.com/office/officeart/2005/8/layout/chevron2"/>
    <dgm:cxn modelId="{A91BC6E0-FE4A-4386-A221-F9DA46F1846F}" type="presParOf" srcId="{F48021E9-EB8C-464A-9ED0-4AC572DC4AFC}" destId="{D72501A9-BE4B-494B-AD8E-B12B389092F4}" srcOrd="1" destOrd="0" presId="urn:microsoft.com/office/officeart/2005/8/layout/chevron2"/>
    <dgm:cxn modelId="{E312AC55-6534-447D-B572-79FFA6FB89D7}" type="presParOf" srcId="{F48021E9-EB8C-464A-9ED0-4AC572DC4AFC}" destId="{9B2F2396-7ACE-4054-9027-D904993AC149}" srcOrd="2" destOrd="0" presId="urn:microsoft.com/office/officeart/2005/8/layout/chevron2"/>
    <dgm:cxn modelId="{FB548B8E-08A1-47FF-83BD-C963F3277901}" type="presParOf" srcId="{9B2F2396-7ACE-4054-9027-D904993AC149}" destId="{DA3B2517-6E7F-464D-AD6B-F313C66600EE}" srcOrd="0" destOrd="0" presId="urn:microsoft.com/office/officeart/2005/8/layout/chevron2"/>
    <dgm:cxn modelId="{1530AE52-AD1D-4560-A92D-DCFE841F094B}" type="presParOf" srcId="{9B2F2396-7ACE-4054-9027-D904993AC149}" destId="{CBCBE5AC-EE3D-472C-9E8C-FF1E95D63653}" srcOrd="1" destOrd="0" presId="urn:microsoft.com/office/officeart/2005/8/layout/chevron2"/>
    <dgm:cxn modelId="{CBFA5F3E-7225-444B-99B7-12AACBB9C8F9}" type="presParOf" srcId="{F48021E9-EB8C-464A-9ED0-4AC572DC4AFC}" destId="{ACDEB087-4494-4CFB-BC6A-B0BB7437D567}" srcOrd="3" destOrd="0" presId="urn:microsoft.com/office/officeart/2005/8/layout/chevron2"/>
    <dgm:cxn modelId="{873C19AD-C842-4BD2-85F2-9C6FA5A9C67B}" type="presParOf" srcId="{F48021E9-EB8C-464A-9ED0-4AC572DC4AFC}" destId="{DF74BDCD-F6A8-403F-BCDA-519141442F35}" srcOrd="4" destOrd="0" presId="urn:microsoft.com/office/officeart/2005/8/layout/chevron2"/>
    <dgm:cxn modelId="{7CA4877E-0019-4546-AC6C-CE44EFE51EB8}" type="presParOf" srcId="{DF74BDCD-F6A8-403F-BCDA-519141442F35}" destId="{743AE2D1-105E-4114-9122-74C1DB7A79AF}" srcOrd="0" destOrd="0" presId="urn:microsoft.com/office/officeart/2005/8/layout/chevron2"/>
    <dgm:cxn modelId="{EEBC267A-EB1E-4E9F-B216-4540F498CADC}" type="presParOf" srcId="{DF74BDCD-F6A8-403F-BCDA-519141442F35}" destId="{83D0B1FA-0A6F-4838-B993-568A8721430F}" srcOrd="1" destOrd="0" presId="urn:microsoft.com/office/officeart/2005/8/layout/chevron2"/>
    <dgm:cxn modelId="{F11C332D-527E-45DD-BC05-10F35A387C42}" type="presParOf" srcId="{F48021E9-EB8C-464A-9ED0-4AC572DC4AFC}" destId="{6F1687D4-B2B7-4125-8D4C-15A9AA6D6815}" srcOrd="5" destOrd="0" presId="urn:microsoft.com/office/officeart/2005/8/layout/chevron2"/>
    <dgm:cxn modelId="{5412D2A1-8692-4DD6-B709-22EA25F719B1}" type="presParOf" srcId="{F48021E9-EB8C-464A-9ED0-4AC572DC4AFC}" destId="{66045EDC-510B-4F66-8960-8055BE33E79F}" srcOrd="6" destOrd="0" presId="urn:microsoft.com/office/officeart/2005/8/layout/chevron2"/>
    <dgm:cxn modelId="{EBB2F22D-189B-4C18-9799-031F1D9A3BD5}" type="presParOf" srcId="{66045EDC-510B-4F66-8960-8055BE33E79F}" destId="{FC34AFEE-E6AE-4A25-A2EA-D9944E7A10B6}" srcOrd="0" destOrd="0" presId="urn:microsoft.com/office/officeart/2005/8/layout/chevron2"/>
    <dgm:cxn modelId="{29C5AF4E-7F74-4BEF-A808-8ED8E800C8B5}" type="presParOf" srcId="{66045EDC-510B-4F66-8960-8055BE33E79F}" destId="{162C83EA-CA46-46B0-976E-0A8DE00FC8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62F12A-591B-422B-891C-624F30E3959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243DCCD-2F5F-4073-A477-7E31960AD113}">
      <dgm:prSet phldrT="[Text]"/>
      <dgm:spPr/>
      <dgm:t>
        <a:bodyPr/>
        <a:lstStyle/>
        <a:p>
          <a:r>
            <a:rPr lang="en-US" dirty="0"/>
            <a:t>Grade 2</a:t>
          </a:r>
        </a:p>
      </dgm:t>
    </dgm:pt>
    <dgm:pt modelId="{4E32B0E7-5777-49E6-BEA7-BE04C1F036F2}" type="parTrans" cxnId="{0F297E32-63BE-4461-B57B-13FEB0E10559}">
      <dgm:prSet/>
      <dgm:spPr/>
      <dgm:t>
        <a:bodyPr/>
        <a:lstStyle/>
        <a:p>
          <a:endParaRPr lang="en-US"/>
        </a:p>
      </dgm:t>
    </dgm:pt>
    <dgm:pt modelId="{D622D3D8-B49B-4EC6-AFD8-8A344AF80FF0}" type="sibTrans" cxnId="{0F297E32-63BE-4461-B57B-13FEB0E10559}">
      <dgm:prSet/>
      <dgm:spPr/>
      <dgm:t>
        <a:bodyPr/>
        <a:lstStyle/>
        <a:p>
          <a:endParaRPr lang="en-US"/>
        </a:p>
      </dgm:t>
    </dgm:pt>
    <dgm:pt modelId="{DB8E413B-76F1-498B-B61E-C1590F16EFE0}">
      <dgm:prSet phldrT="[Text]"/>
      <dgm:spPr/>
      <dgm:t>
        <a:bodyPr/>
        <a:lstStyle/>
        <a:p>
          <a:r>
            <a:rPr lang="en-US" dirty="0"/>
            <a:t>I take actions and help build my community by paying attention to my own feelings and the feelings of others.</a:t>
          </a:r>
        </a:p>
      </dgm:t>
    </dgm:pt>
    <dgm:pt modelId="{96AC38FF-61E6-40B6-B79C-D85259DAB72D}" type="parTrans" cxnId="{074A819C-FFC4-4305-87C6-E50F20C8966F}">
      <dgm:prSet/>
      <dgm:spPr/>
      <dgm:t>
        <a:bodyPr/>
        <a:lstStyle/>
        <a:p>
          <a:endParaRPr lang="en-US"/>
        </a:p>
      </dgm:t>
    </dgm:pt>
    <dgm:pt modelId="{F1F8382D-5256-479C-B16C-B11F8A1785D4}" type="sibTrans" cxnId="{074A819C-FFC4-4305-87C6-E50F20C8966F}">
      <dgm:prSet/>
      <dgm:spPr/>
      <dgm:t>
        <a:bodyPr/>
        <a:lstStyle/>
        <a:p>
          <a:endParaRPr lang="en-US"/>
        </a:p>
      </dgm:t>
    </dgm:pt>
    <dgm:pt modelId="{846FA751-F652-41A2-9905-385F3E562704}">
      <dgm:prSet phldrT="[Text]"/>
      <dgm:spPr/>
      <dgm:t>
        <a:bodyPr/>
        <a:lstStyle/>
        <a:p>
          <a:r>
            <a:rPr lang="en-US" dirty="0"/>
            <a:t>Grade 5</a:t>
          </a:r>
        </a:p>
      </dgm:t>
    </dgm:pt>
    <dgm:pt modelId="{C4603170-00B4-49F0-AA4A-625F27FB256F}" type="parTrans" cxnId="{0FF44101-0D17-4998-A0EB-97D545ED3BD3}">
      <dgm:prSet/>
      <dgm:spPr/>
      <dgm:t>
        <a:bodyPr/>
        <a:lstStyle/>
        <a:p>
          <a:endParaRPr lang="en-US"/>
        </a:p>
      </dgm:t>
    </dgm:pt>
    <dgm:pt modelId="{68149DF1-7341-4F1D-9010-C0C43BA70CB6}" type="sibTrans" cxnId="{0FF44101-0D17-4998-A0EB-97D545ED3BD3}">
      <dgm:prSet/>
      <dgm:spPr/>
      <dgm:t>
        <a:bodyPr/>
        <a:lstStyle/>
        <a:p>
          <a:endParaRPr lang="en-US"/>
        </a:p>
      </dgm:t>
    </dgm:pt>
    <dgm:pt modelId="{9B4C9F2C-44B8-4413-9DDF-D9E7DD4C3204}">
      <dgm:prSet phldrT="[Text]"/>
      <dgm:spPr/>
      <dgm:t>
        <a:bodyPr/>
        <a:lstStyle/>
        <a:p>
          <a:r>
            <a:rPr lang="en-US" dirty="0"/>
            <a:t>I care about other people’s ideas and opinions and interact with them positively and responsibly both in person and online.</a:t>
          </a:r>
        </a:p>
      </dgm:t>
    </dgm:pt>
    <dgm:pt modelId="{AD5534CA-D84B-4B13-94E9-9198C9BB49B9}" type="parTrans" cxnId="{EA565FED-4EE3-41D7-B173-7339D763A7D7}">
      <dgm:prSet/>
      <dgm:spPr/>
      <dgm:t>
        <a:bodyPr/>
        <a:lstStyle/>
        <a:p>
          <a:endParaRPr lang="en-US"/>
        </a:p>
      </dgm:t>
    </dgm:pt>
    <dgm:pt modelId="{1AA85F59-1943-495B-AB60-A46D57C0DE4F}" type="sibTrans" cxnId="{EA565FED-4EE3-41D7-B173-7339D763A7D7}">
      <dgm:prSet/>
      <dgm:spPr/>
      <dgm:t>
        <a:bodyPr/>
        <a:lstStyle/>
        <a:p>
          <a:endParaRPr lang="en-US"/>
        </a:p>
      </dgm:t>
    </dgm:pt>
    <dgm:pt modelId="{6C4C5A88-F9D7-4D4A-A635-D40120391C97}">
      <dgm:prSet phldrT="[Text]"/>
      <dgm:spPr/>
      <dgm:t>
        <a:bodyPr/>
        <a:lstStyle/>
        <a:p>
          <a:r>
            <a:rPr lang="en-US" dirty="0"/>
            <a:t>Grade 8</a:t>
          </a:r>
        </a:p>
      </dgm:t>
    </dgm:pt>
    <dgm:pt modelId="{15A810B3-790E-40BD-ADAF-6A40909E2604}" type="parTrans" cxnId="{07C589A2-A37F-4557-8C99-77BBD4BD4036}">
      <dgm:prSet/>
      <dgm:spPr/>
      <dgm:t>
        <a:bodyPr/>
        <a:lstStyle/>
        <a:p>
          <a:endParaRPr lang="en-US"/>
        </a:p>
      </dgm:t>
    </dgm:pt>
    <dgm:pt modelId="{C9E79B35-32B8-4EB0-9E5E-9B0EFA4E2516}" type="sibTrans" cxnId="{07C589A2-A37F-4557-8C99-77BBD4BD4036}">
      <dgm:prSet/>
      <dgm:spPr/>
      <dgm:t>
        <a:bodyPr/>
        <a:lstStyle/>
        <a:p>
          <a:endParaRPr lang="en-US"/>
        </a:p>
      </dgm:t>
    </dgm:pt>
    <dgm:pt modelId="{9250D374-02D8-4E38-922A-24610F9B5B9D}">
      <dgm:prSet phldrT="[Text]"/>
      <dgm:spPr/>
      <dgm:t>
        <a:bodyPr/>
        <a:lstStyle/>
        <a:p>
          <a:r>
            <a:rPr lang="en-US" dirty="0"/>
            <a:t>I build trusting relationships with diverse peers and adults through collaboration and communication.</a:t>
          </a:r>
        </a:p>
      </dgm:t>
    </dgm:pt>
    <dgm:pt modelId="{08ADF8BA-B805-438B-923F-48CB4F017326}" type="parTrans" cxnId="{2D8A6370-CDF6-4C4E-A3E5-8E5509F552A2}">
      <dgm:prSet/>
      <dgm:spPr/>
      <dgm:t>
        <a:bodyPr/>
        <a:lstStyle/>
        <a:p>
          <a:endParaRPr lang="en-US"/>
        </a:p>
      </dgm:t>
    </dgm:pt>
    <dgm:pt modelId="{DE8A2E70-2451-41A4-8E1F-E9D9DE976334}" type="sibTrans" cxnId="{2D8A6370-CDF6-4C4E-A3E5-8E5509F552A2}">
      <dgm:prSet/>
      <dgm:spPr/>
      <dgm:t>
        <a:bodyPr/>
        <a:lstStyle/>
        <a:p>
          <a:endParaRPr lang="en-US"/>
        </a:p>
      </dgm:t>
    </dgm:pt>
    <dgm:pt modelId="{39878273-167D-4EA5-BAC9-7E31DCD70AD9}">
      <dgm:prSet phldrT="[Text]"/>
      <dgm:spPr/>
      <dgm:t>
        <a:bodyPr/>
        <a:lstStyle/>
        <a:p>
          <a:r>
            <a:rPr lang="en-US" dirty="0"/>
            <a:t>Grade 12</a:t>
          </a:r>
        </a:p>
      </dgm:t>
    </dgm:pt>
    <dgm:pt modelId="{5156FAB8-AF23-4E85-BF60-11D966442B42}" type="parTrans" cxnId="{BC7B1152-3E23-4C8B-A920-A7BB60019048}">
      <dgm:prSet/>
      <dgm:spPr/>
      <dgm:t>
        <a:bodyPr/>
        <a:lstStyle/>
        <a:p>
          <a:endParaRPr lang="en-US"/>
        </a:p>
      </dgm:t>
    </dgm:pt>
    <dgm:pt modelId="{B2B59AEA-0D85-4A73-ADA3-301DF2A7AE50}" type="sibTrans" cxnId="{BC7B1152-3E23-4C8B-A920-A7BB60019048}">
      <dgm:prSet/>
      <dgm:spPr/>
      <dgm:t>
        <a:bodyPr/>
        <a:lstStyle/>
        <a:p>
          <a:endParaRPr lang="en-US"/>
        </a:p>
      </dgm:t>
    </dgm:pt>
    <dgm:pt modelId="{E1EA7C3D-D7C8-4380-971D-3B1D2CA40BE9}">
      <dgm:prSet phldrT="[Text]"/>
      <dgm:spPr/>
      <dgm:t>
        <a:bodyPr/>
        <a:lstStyle/>
        <a:p>
          <a:r>
            <a:rPr lang="en-US"/>
            <a:t>I am empathetic.  I maintain healthy and mature relationships with my peers and my community.</a:t>
          </a:r>
          <a:endParaRPr lang="en-US" dirty="0"/>
        </a:p>
      </dgm:t>
    </dgm:pt>
    <dgm:pt modelId="{9689C437-196C-4DD7-9409-70ED02D27DE2}" type="parTrans" cxnId="{C5D9B2A1-EF97-4D2F-A401-C5B4D46A56D3}">
      <dgm:prSet/>
      <dgm:spPr/>
      <dgm:t>
        <a:bodyPr/>
        <a:lstStyle/>
        <a:p>
          <a:endParaRPr lang="en-US"/>
        </a:p>
      </dgm:t>
    </dgm:pt>
    <dgm:pt modelId="{4ED6F1A7-DF38-4231-BA7D-2FE9D2C198DA}" type="sibTrans" cxnId="{C5D9B2A1-EF97-4D2F-A401-C5B4D46A56D3}">
      <dgm:prSet/>
      <dgm:spPr/>
      <dgm:t>
        <a:bodyPr/>
        <a:lstStyle/>
        <a:p>
          <a:endParaRPr lang="en-US"/>
        </a:p>
      </dgm:t>
    </dgm:pt>
    <dgm:pt modelId="{5B13755A-9688-48FB-A66C-13EA6F0985C6}" type="pres">
      <dgm:prSet presAssocID="{3962F12A-591B-422B-891C-624F30E3959A}" presName="linearFlow" presStyleCnt="0">
        <dgm:presLayoutVars>
          <dgm:dir/>
          <dgm:animLvl val="lvl"/>
          <dgm:resizeHandles val="exact"/>
        </dgm:presLayoutVars>
      </dgm:prSet>
      <dgm:spPr/>
    </dgm:pt>
    <dgm:pt modelId="{9AA8543C-072C-4E5B-89DE-7103A87DEA2C}" type="pres">
      <dgm:prSet presAssocID="{8243DCCD-2F5F-4073-A477-7E31960AD113}" presName="composite" presStyleCnt="0"/>
      <dgm:spPr/>
    </dgm:pt>
    <dgm:pt modelId="{9096C64F-0F43-47F9-90B8-B548475288D3}" type="pres">
      <dgm:prSet presAssocID="{8243DCCD-2F5F-4073-A477-7E31960AD113}" presName="parentText" presStyleLbl="alignNode1" presStyleIdx="0" presStyleCnt="4">
        <dgm:presLayoutVars>
          <dgm:chMax val="1"/>
          <dgm:bulletEnabled val="1"/>
        </dgm:presLayoutVars>
      </dgm:prSet>
      <dgm:spPr/>
    </dgm:pt>
    <dgm:pt modelId="{F8F440BD-6320-4F45-BDFA-685FBD8041A2}" type="pres">
      <dgm:prSet presAssocID="{8243DCCD-2F5F-4073-A477-7E31960AD113}" presName="descendantText" presStyleLbl="alignAcc1" presStyleIdx="0" presStyleCnt="4">
        <dgm:presLayoutVars>
          <dgm:bulletEnabled val="1"/>
        </dgm:presLayoutVars>
      </dgm:prSet>
      <dgm:spPr/>
    </dgm:pt>
    <dgm:pt modelId="{F0D2896E-C7D1-4853-8247-FB1714BAB7F4}" type="pres">
      <dgm:prSet presAssocID="{D622D3D8-B49B-4EC6-AFD8-8A344AF80FF0}" presName="sp" presStyleCnt="0"/>
      <dgm:spPr/>
    </dgm:pt>
    <dgm:pt modelId="{53B4D9E4-4A21-4009-81B1-A216321333D8}" type="pres">
      <dgm:prSet presAssocID="{846FA751-F652-41A2-9905-385F3E562704}" presName="composite" presStyleCnt="0"/>
      <dgm:spPr/>
    </dgm:pt>
    <dgm:pt modelId="{7437D13F-151B-44C4-96A7-354CB187C38C}" type="pres">
      <dgm:prSet presAssocID="{846FA751-F652-41A2-9905-385F3E562704}" presName="parentText" presStyleLbl="alignNode1" presStyleIdx="1" presStyleCnt="4">
        <dgm:presLayoutVars>
          <dgm:chMax val="1"/>
          <dgm:bulletEnabled val="1"/>
        </dgm:presLayoutVars>
      </dgm:prSet>
      <dgm:spPr/>
    </dgm:pt>
    <dgm:pt modelId="{017F2975-28D8-4F0A-91D1-4AA4F2B62C16}" type="pres">
      <dgm:prSet presAssocID="{846FA751-F652-41A2-9905-385F3E562704}" presName="descendantText" presStyleLbl="alignAcc1" presStyleIdx="1" presStyleCnt="4">
        <dgm:presLayoutVars>
          <dgm:bulletEnabled val="1"/>
        </dgm:presLayoutVars>
      </dgm:prSet>
      <dgm:spPr/>
    </dgm:pt>
    <dgm:pt modelId="{AEA08C49-02CE-406C-9857-052B9C363AB6}" type="pres">
      <dgm:prSet presAssocID="{68149DF1-7341-4F1D-9010-C0C43BA70CB6}" presName="sp" presStyleCnt="0"/>
      <dgm:spPr/>
    </dgm:pt>
    <dgm:pt modelId="{4A97EFBA-EBB7-457B-A271-79297E99AFCE}" type="pres">
      <dgm:prSet presAssocID="{6C4C5A88-F9D7-4D4A-A635-D40120391C97}" presName="composite" presStyleCnt="0"/>
      <dgm:spPr/>
    </dgm:pt>
    <dgm:pt modelId="{154AA1A5-3752-43D2-9E72-5879C94E5242}" type="pres">
      <dgm:prSet presAssocID="{6C4C5A88-F9D7-4D4A-A635-D40120391C97}" presName="parentText" presStyleLbl="alignNode1" presStyleIdx="2" presStyleCnt="4">
        <dgm:presLayoutVars>
          <dgm:chMax val="1"/>
          <dgm:bulletEnabled val="1"/>
        </dgm:presLayoutVars>
      </dgm:prSet>
      <dgm:spPr/>
    </dgm:pt>
    <dgm:pt modelId="{93074C5C-C20E-4E0C-9DCC-FD737969DB9F}" type="pres">
      <dgm:prSet presAssocID="{6C4C5A88-F9D7-4D4A-A635-D40120391C97}" presName="descendantText" presStyleLbl="alignAcc1" presStyleIdx="2" presStyleCnt="4">
        <dgm:presLayoutVars>
          <dgm:bulletEnabled val="1"/>
        </dgm:presLayoutVars>
      </dgm:prSet>
      <dgm:spPr/>
    </dgm:pt>
    <dgm:pt modelId="{07FDCE06-2B38-42BE-B7D7-D2C78006248E}" type="pres">
      <dgm:prSet presAssocID="{C9E79B35-32B8-4EB0-9E5E-9B0EFA4E2516}" presName="sp" presStyleCnt="0"/>
      <dgm:spPr/>
    </dgm:pt>
    <dgm:pt modelId="{FD2ED9B0-1419-4198-9C14-8CD493BB8D5A}" type="pres">
      <dgm:prSet presAssocID="{39878273-167D-4EA5-BAC9-7E31DCD70AD9}" presName="composite" presStyleCnt="0"/>
      <dgm:spPr/>
    </dgm:pt>
    <dgm:pt modelId="{18641757-A66C-4B61-B0CB-59AE6F8A5F04}" type="pres">
      <dgm:prSet presAssocID="{39878273-167D-4EA5-BAC9-7E31DCD70AD9}" presName="parentText" presStyleLbl="alignNode1" presStyleIdx="3" presStyleCnt="4">
        <dgm:presLayoutVars>
          <dgm:chMax val="1"/>
          <dgm:bulletEnabled val="1"/>
        </dgm:presLayoutVars>
      </dgm:prSet>
      <dgm:spPr/>
    </dgm:pt>
    <dgm:pt modelId="{8DBE1003-2CC9-4931-95CF-C973A499B23A}" type="pres">
      <dgm:prSet presAssocID="{39878273-167D-4EA5-BAC9-7E31DCD70AD9}" presName="descendantText" presStyleLbl="alignAcc1" presStyleIdx="3" presStyleCnt="4">
        <dgm:presLayoutVars>
          <dgm:bulletEnabled val="1"/>
        </dgm:presLayoutVars>
      </dgm:prSet>
      <dgm:spPr/>
    </dgm:pt>
  </dgm:ptLst>
  <dgm:cxnLst>
    <dgm:cxn modelId="{0FF44101-0D17-4998-A0EB-97D545ED3BD3}" srcId="{3962F12A-591B-422B-891C-624F30E3959A}" destId="{846FA751-F652-41A2-9905-385F3E562704}" srcOrd="1" destOrd="0" parTransId="{C4603170-00B4-49F0-AA4A-625F27FB256F}" sibTransId="{68149DF1-7341-4F1D-9010-C0C43BA70CB6}"/>
    <dgm:cxn modelId="{65841515-D505-4E02-A4A4-E44C0CB9F4E0}" type="presOf" srcId="{E1EA7C3D-D7C8-4380-971D-3B1D2CA40BE9}" destId="{8DBE1003-2CC9-4931-95CF-C973A499B23A}" srcOrd="0" destOrd="0" presId="urn:microsoft.com/office/officeart/2005/8/layout/chevron2"/>
    <dgm:cxn modelId="{0F297E32-63BE-4461-B57B-13FEB0E10559}" srcId="{3962F12A-591B-422B-891C-624F30E3959A}" destId="{8243DCCD-2F5F-4073-A477-7E31960AD113}" srcOrd="0" destOrd="0" parTransId="{4E32B0E7-5777-49E6-BEA7-BE04C1F036F2}" sibTransId="{D622D3D8-B49B-4EC6-AFD8-8A344AF80FF0}"/>
    <dgm:cxn modelId="{7366AC39-A957-4288-891A-3372DB97BABA}" type="presOf" srcId="{DB8E413B-76F1-498B-B61E-C1590F16EFE0}" destId="{F8F440BD-6320-4F45-BDFA-685FBD8041A2}" srcOrd="0" destOrd="0" presId="urn:microsoft.com/office/officeart/2005/8/layout/chevron2"/>
    <dgm:cxn modelId="{34F0FD3E-4845-4A2A-BB2C-B1001704ED0D}" type="presOf" srcId="{8243DCCD-2F5F-4073-A477-7E31960AD113}" destId="{9096C64F-0F43-47F9-90B8-B548475288D3}" srcOrd="0" destOrd="0" presId="urn:microsoft.com/office/officeart/2005/8/layout/chevron2"/>
    <dgm:cxn modelId="{69E05967-4B4D-4AB6-AFD1-18B3AC05AF25}" type="presOf" srcId="{846FA751-F652-41A2-9905-385F3E562704}" destId="{7437D13F-151B-44C4-96A7-354CB187C38C}" srcOrd="0" destOrd="0" presId="urn:microsoft.com/office/officeart/2005/8/layout/chevron2"/>
    <dgm:cxn modelId="{018DFD48-1A45-4BCF-99BF-AE73B95BAFAF}" type="presOf" srcId="{9B4C9F2C-44B8-4413-9DDF-D9E7DD4C3204}" destId="{017F2975-28D8-4F0A-91D1-4AA4F2B62C16}" srcOrd="0" destOrd="0" presId="urn:microsoft.com/office/officeart/2005/8/layout/chevron2"/>
    <dgm:cxn modelId="{2D8A6370-CDF6-4C4E-A3E5-8E5509F552A2}" srcId="{6C4C5A88-F9D7-4D4A-A635-D40120391C97}" destId="{9250D374-02D8-4E38-922A-24610F9B5B9D}" srcOrd="0" destOrd="0" parTransId="{08ADF8BA-B805-438B-923F-48CB4F017326}" sibTransId="{DE8A2E70-2451-41A4-8E1F-E9D9DE976334}"/>
    <dgm:cxn modelId="{BC7B1152-3E23-4C8B-A920-A7BB60019048}" srcId="{3962F12A-591B-422B-891C-624F30E3959A}" destId="{39878273-167D-4EA5-BAC9-7E31DCD70AD9}" srcOrd="3" destOrd="0" parTransId="{5156FAB8-AF23-4E85-BF60-11D966442B42}" sibTransId="{B2B59AEA-0D85-4A73-ADA3-301DF2A7AE50}"/>
    <dgm:cxn modelId="{CF01B699-9497-478E-8B29-01C84AF32024}" type="presOf" srcId="{39878273-167D-4EA5-BAC9-7E31DCD70AD9}" destId="{18641757-A66C-4B61-B0CB-59AE6F8A5F04}" srcOrd="0" destOrd="0" presId="urn:microsoft.com/office/officeart/2005/8/layout/chevron2"/>
    <dgm:cxn modelId="{074A819C-FFC4-4305-87C6-E50F20C8966F}" srcId="{8243DCCD-2F5F-4073-A477-7E31960AD113}" destId="{DB8E413B-76F1-498B-B61E-C1590F16EFE0}" srcOrd="0" destOrd="0" parTransId="{96AC38FF-61E6-40B6-B79C-D85259DAB72D}" sibTransId="{F1F8382D-5256-479C-B16C-B11F8A1785D4}"/>
    <dgm:cxn modelId="{C5D9B2A1-EF97-4D2F-A401-C5B4D46A56D3}" srcId="{39878273-167D-4EA5-BAC9-7E31DCD70AD9}" destId="{E1EA7C3D-D7C8-4380-971D-3B1D2CA40BE9}" srcOrd="0" destOrd="0" parTransId="{9689C437-196C-4DD7-9409-70ED02D27DE2}" sibTransId="{4ED6F1A7-DF38-4231-BA7D-2FE9D2C198DA}"/>
    <dgm:cxn modelId="{86713CA2-AF20-455B-BA12-CF82EFCFA6D6}" type="presOf" srcId="{3962F12A-591B-422B-891C-624F30E3959A}" destId="{5B13755A-9688-48FB-A66C-13EA6F0985C6}" srcOrd="0" destOrd="0" presId="urn:microsoft.com/office/officeart/2005/8/layout/chevron2"/>
    <dgm:cxn modelId="{07C589A2-A37F-4557-8C99-77BBD4BD4036}" srcId="{3962F12A-591B-422B-891C-624F30E3959A}" destId="{6C4C5A88-F9D7-4D4A-A635-D40120391C97}" srcOrd="2" destOrd="0" parTransId="{15A810B3-790E-40BD-ADAF-6A40909E2604}" sibTransId="{C9E79B35-32B8-4EB0-9E5E-9B0EFA4E2516}"/>
    <dgm:cxn modelId="{EED20BAF-038C-40E5-9842-88C98B3D8231}" type="presOf" srcId="{9250D374-02D8-4E38-922A-24610F9B5B9D}" destId="{93074C5C-C20E-4E0C-9DCC-FD737969DB9F}" srcOrd="0" destOrd="0" presId="urn:microsoft.com/office/officeart/2005/8/layout/chevron2"/>
    <dgm:cxn modelId="{EA565FED-4EE3-41D7-B173-7339D763A7D7}" srcId="{846FA751-F652-41A2-9905-385F3E562704}" destId="{9B4C9F2C-44B8-4413-9DDF-D9E7DD4C3204}" srcOrd="0" destOrd="0" parTransId="{AD5534CA-D84B-4B13-94E9-9198C9BB49B9}" sibTransId="{1AA85F59-1943-495B-AB60-A46D57C0DE4F}"/>
    <dgm:cxn modelId="{82F7CFFC-968D-4C72-9F17-63BD68E45F1B}" type="presOf" srcId="{6C4C5A88-F9D7-4D4A-A635-D40120391C97}" destId="{154AA1A5-3752-43D2-9E72-5879C94E5242}" srcOrd="0" destOrd="0" presId="urn:microsoft.com/office/officeart/2005/8/layout/chevron2"/>
    <dgm:cxn modelId="{8B6B2544-F884-4D5C-8995-37A67C08E74A}" type="presParOf" srcId="{5B13755A-9688-48FB-A66C-13EA6F0985C6}" destId="{9AA8543C-072C-4E5B-89DE-7103A87DEA2C}" srcOrd="0" destOrd="0" presId="urn:microsoft.com/office/officeart/2005/8/layout/chevron2"/>
    <dgm:cxn modelId="{9FD5A4C0-AAA0-423A-9CCF-D4F581A28E71}" type="presParOf" srcId="{9AA8543C-072C-4E5B-89DE-7103A87DEA2C}" destId="{9096C64F-0F43-47F9-90B8-B548475288D3}" srcOrd="0" destOrd="0" presId="urn:microsoft.com/office/officeart/2005/8/layout/chevron2"/>
    <dgm:cxn modelId="{7CA8C758-786D-4C0D-A3B4-AA4B10E814A3}" type="presParOf" srcId="{9AA8543C-072C-4E5B-89DE-7103A87DEA2C}" destId="{F8F440BD-6320-4F45-BDFA-685FBD8041A2}" srcOrd="1" destOrd="0" presId="urn:microsoft.com/office/officeart/2005/8/layout/chevron2"/>
    <dgm:cxn modelId="{E6808935-B9DB-48B4-BC51-B2154888AB75}" type="presParOf" srcId="{5B13755A-9688-48FB-A66C-13EA6F0985C6}" destId="{F0D2896E-C7D1-4853-8247-FB1714BAB7F4}" srcOrd="1" destOrd="0" presId="urn:microsoft.com/office/officeart/2005/8/layout/chevron2"/>
    <dgm:cxn modelId="{6A67380F-6577-401B-8925-BA515CF3ED52}" type="presParOf" srcId="{5B13755A-9688-48FB-A66C-13EA6F0985C6}" destId="{53B4D9E4-4A21-4009-81B1-A216321333D8}" srcOrd="2" destOrd="0" presId="urn:microsoft.com/office/officeart/2005/8/layout/chevron2"/>
    <dgm:cxn modelId="{0E072CF7-1017-498A-9C29-6AC6C0111C48}" type="presParOf" srcId="{53B4D9E4-4A21-4009-81B1-A216321333D8}" destId="{7437D13F-151B-44C4-96A7-354CB187C38C}" srcOrd="0" destOrd="0" presId="urn:microsoft.com/office/officeart/2005/8/layout/chevron2"/>
    <dgm:cxn modelId="{988D339F-D11E-4F8A-8D3A-2109528DF406}" type="presParOf" srcId="{53B4D9E4-4A21-4009-81B1-A216321333D8}" destId="{017F2975-28D8-4F0A-91D1-4AA4F2B62C16}" srcOrd="1" destOrd="0" presId="urn:microsoft.com/office/officeart/2005/8/layout/chevron2"/>
    <dgm:cxn modelId="{3B43DC9B-EED1-4F66-B8E9-CC3229D7EDD9}" type="presParOf" srcId="{5B13755A-9688-48FB-A66C-13EA6F0985C6}" destId="{AEA08C49-02CE-406C-9857-052B9C363AB6}" srcOrd="3" destOrd="0" presId="urn:microsoft.com/office/officeart/2005/8/layout/chevron2"/>
    <dgm:cxn modelId="{67448490-781B-4BC5-82F2-D68F1CE86A2A}" type="presParOf" srcId="{5B13755A-9688-48FB-A66C-13EA6F0985C6}" destId="{4A97EFBA-EBB7-457B-A271-79297E99AFCE}" srcOrd="4" destOrd="0" presId="urn:microsoft.com/office/officeart/2005/8/layout/chevron2"/>
    <dgm:cxn modelId="{BC4329D6-9CDD-4D54-A518-E69668555DBB}" type="presParOf" srcId="{4A97EFBA-EBB7-457B-A271-79297E99AFCE}" destId="{154AA1A5-3752-43D2-9E72-5879C94E5242}" srcOrd="0" destOrd="0" presId="urn:microsoft.com/office/officeart/2005/8/layout/chevron2"/>
    <dgm:cxn modelId="{EF033257-CE87-44EB-9510-2EB376ECCCB2}" type="presParOf" srcId="{4A97EFBA-EBB7-457B-A271-79297E99AFCE}" destId="{93074C5C-C20E-4E0C-9DCC-FD737969DB9F}" srcOrd="1" destOrd="0" presId="urn:microsoft.com/office/officeart/2005/8/layout/chevron2"/>
    <dgm:cxn modelId="{C402F8E6-072B-4FCD-B979-0CD5531D52D5}" type="presParOf" srcId="{5B13755A-9688-48FB-A66C-13EA6F0985C6}" destId="{07FDCE06-2B38-42BE-B7D7-D2C78006248E}" srcOrd="5" destOrd="0" presId="urn:microsoft.com/office/officeart/2005/8/layout/chevron2"/>
    <dgm:cxn modelId="{088ADFE9-46AB-4626-B472-C5077CE3E786}" type="presParOf" srcId="{5B13755A-9688-48FB-A66C-13EA6F0985C6}" destId="{FD2ED9B0-1419-4198-9C14-8CD493BB8D5A}" srcOrd="6" destOrd="0" presId="urn:microsoft.com/office/officeart/2005/8/layout/chevron2"/>
    <dgm:cxn modelId="{663952AE-3A5D-43F6-9B2A-4D14A92DBA8E}" type="presParOf" srcId="{FD2ED9B0-1419-4198-9C14-8CD493BB8D5A}" destId="{18641757-A66C-4B61-B0CB-59AE6F8A5F04}" srcOrd="0" destOrd="0" presId="urn:microsoft.com/office/officeart/2005/8/layout/chevron2"/>
    <dgm:cxn modelId="{F7E3E442-4E57-44BF-A0FB-E04711DC181B}" type="presParOf" srcId="{FD2ED9B0-1419-4198-9C14-8CD493BB8D5A}" destId="{8DBE1003-2CC9-4931-95CF-C973A499B23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A97B8C-9E52-4260-91C9-1727FB39E24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F826E41-3CED-493F-9D77-504A50EDA81A}">
      <dgm:prSet phldrT="[Text]"/>
      <dgm:spPr/>
      <dgm:t>
        <a:bodyPr/>
        <a:lstStyle/>
        <a:p>
          <a:r>
            <a:rPr lang="en-US" dirty="0"/>
            <a:t>Independent Learning Competencies</a:t>
          </a:r>
        </a:p>
      </dgm:t>
    </dgm:pt>
    <dgm:pt modelId="{E8055B8F-B20D-4BF0-A921-BE8F23D6EE6A}" type="parTrans" cxnId="{61CEB266-6D8C-48FA-B482-122C02A973DF}">
      <dgm:prSet/>
      <dgm:spPr/>
      <dgm:t>
        <a:bodyPr/>
        <a:lstStyle/>
        <a:p>
          <a:endParaRPr lang="en-US"/>
        </a:p>
      </dgm:t>
    </dgm:pt>
    <dgm:pt modelId="{DF647917-3D6C-4B00-A80F-B409ADA8DDD6}" type="sibTrans" cxnId="{61CEB266-6D8C-48FA-B482-122C02A973DF}">
      <dgm:prSet/>
      <dgm:spPr/>
      <dgm:t>
        <a:bodyPr/>
        <a:lstStyle/>
        <a:p>
          <a:endParaRPr lang="en-US"/>
        </a:p>
      </dgm:t>
    </dgm:pt>
    <dgm:pt modelId="{C403582A-E055-4330-9C8B-7636D11848F2}">
      <dgm:prSet phldrT="[Text]" custT="1"/>
      <dgm:spPr/>
      <dgm:t>
        <a:bodyPr/>
        <a:lstStyle/>
        <a:p>
          <a:r>
            <a:rPr lang="en-US" sz="1200" dirty="0"/>
            <a:t>I set goals for my learning. I use resources to find facts and understand the difference between fact and opinion.</a:t>
          </a:r>
        </a:p>
      </dgm:t>
    </dgm:pt>
    <dgm:pt modelId="{A4A2FBD8-85EA-480F-8BCA-A5EB7AC937F6}" type="parTrans" cxnId="{9AA74B88-9A0A-42D4-9E3E-4AA649518F6F}">
      <dgm:prSet/>
      <dgm:spPr/>
      <dgm:t>
        <a:bodyPr/>
        <a:lstStyle/>
        <a:p>
          <a:endParaRPr lang="en-US"/>
        </a:p>
      </dgm:t>
    </dgm:pt>
    <dgm:pt modelId="{29F3A955-92F7-45A1-A437-1A7FBDF5C077}" type="sibTrans" cxnId="{9AA74B88-9A0A-42D4-9E3E-4AA649518F6F}">
      <dgm:prSet/>
      <dgm:spPr/>
      <dgm:t>
        <a:bodyPr/>
        <a:lstStyle/>
        <a:p>
          <a:endParaRPr lang="en-US"/>
        </a:p>
      </dgm:t>
    </dgm:pt>
    <dgm:pt modelId="{E4BA7755-0CD1-4EBB-9D41-6045018C7B33}">
      <dgm:prSet phldrT="[Text]"/>
      <dgm:spPr/>
      <dgm:t>
        <a:bodyPr/>
        <a:lstStyle/>
        <a:p>
          <a:r>
            <a:rPr lang="en-US" dirty="0"/>
            <a:t>Strong Self-Identity</a:t>
          </a:r>
        </a:p>
      </dgm:t>
    </dgm:pt>
    <dgm:pt modelId="{6B111005-0E09-4030-933F-08E560D8B537}" type="parTrans" cxnId="{29291918-5C98-4A9D-B032-6B790B1C49B3}">
      <dgm:prSet/>
      <dgm:spPr/>
      <dgm:t>
        <a:bodyPr/>
        <a:lstStyle/>
        <a:p>
          <a:endParaRPr lang="en-US"/>
        </a:p>
      </dgm:t>
    </dgm:pt>
    <dgm:pt modelId="{E9477785-979D-4D5B-84F5-EE3424E70389}" type="sibTrans" cxnId="{29291918-5C98-4A9D-B032-6B790B1C49B3}">
      <dgm:prSet/>
      <dgm:spPr/>
      <dgm:t>
        <a:bodyPr/>
        <a:lstStyle/>
        <a:p>
          <a:endParaRPr lang="en-US"/>
        </a:p>
      </dgm:t>
    </dgm:pt>
    <dgm:pt modelId="{108AC8AC-D6B4-4B75-A0C4-39D1EAD0100A}">
      <dgm:prSet phldrT="[Text]" custT="1"/>
      <dgm:spPr/>
      <dgm:t>
        <a:bodyPr/>
        <a:lstStyle/>
        <a:p>
          <a:r>
            <a:rPr lang="en-US" sz="1200" dirty="0"/>
            <a:t>I understand my own strengths and the importance of my own voice. I lead others by example.</a:t>
          </a:r>
        </a:p>
      </dgm:t>
    </dgm:pt>
    <dgm:pt modelId="{9A1D4D16-EC38-4992-8D65-40D8ACEB7763}" type="parTrans" cxnId="{8C101CE6-E015-4AFF-90C8-78A8DF6129DA}">
      <dgm:prSet/>
      <dgm:spPr/>
      <dgm:t>
        <a:bodyPr/>
        <a:lstStyle/>
        <a:p>
          <a:endParaRPr lang="en-US"/>
        </a:p>
      </dgm:t>
    </dgm:pt>
    <dgm:pt modelId="{02533FA1-EFBD-4280-A238-F8FF3B193FD5}" type="sibTrans" cxnId="{8C101CE6-E015-4AFF-90C8-78A8DF6129DA}">
      <dgm:prSet/>
      <dgm:spPr/>
      <dgm:t>
        <a:bodyPr/>
        <a:lstStyle/>
        <a:p>
          <a:endParaRPr lang="en-US"/>
        </a:p>
      </dgm:t>
    </dgm:pt>
    <dgm:pt modelId="{4BC2BBEA-44C9-4A72-B937-02574BC14C20}">
      <dgm:prSet phldrT="[Text]"/>
      <dgm:spPr/>
      <dgm:t>
        <a:bodyPr/>
        <a:lstStyle/>
        <a:p>
          <a:r>
            <a:rPr lang="en-US" dirty="0"/>
            <a:t>Social and Emotional Attributes</a:t>
          </a:r>
        </a:p>
      </dgm:t>
    </dgm:pt>
    <dgm:pt modelId="{DED7A97F-EA7A-4E75-B11A-ED9FB9D5B645}" type="parTrans" cxnId="{A2661642-7E86-4F4A-A909-8CDE680869B1}">
      <dgm:prSet/>
      <dgm:spPr/>
      <dgm:t>
        <a:bodyPr/>
        <a:lstStyle/>
        <a:p>
          <a:endParaRPr lang="en-US"/>
        </a:p>
      </dgm:t>
    </dgm:pt>
    <dgm:pt modelId="{E973C560-D39E-4FA3-BF68-D42D23B70CAF}" type="sibTrans" cxnId="{A2661642-7E86-4F4A-A909-8CDE680869B1}">
      <dgm:prSet/>
      <dgm:spPr/>
      <dgm:t>
        <a:bodyPr/>
        <a:lstStyle/>
        <a:p>
          <a:endParaRPr lang="en-US"/>
        </a:p>
      </dgm:t>
    </dgm:pt>
    <dgm:pt modelId="{437557D0-0352-4431-B3EF-B89E2B0800E0}">
      <dgm:prSet phldrT="[Text]" custT="1"/>
      <dgm:spPr/>
      <dgm:t>
        <a:bodyPr/>
        <a:lstStyle/>
        <a:p>
          <a:r>
            <a:rPr lang="en-US" sz="1200" dirty="0"/>
            <a:t>I take actions and help build my community by paying attention to my own feelings and the feelings of others.</a:t>
          </a:r>
        </a:p>
      </dgm:t>
    </dgm:pt>
    <dgm:pt modelId="{6E7F9855-137A-4F45-9A96-EE3CF79127EE}" type="parTrans" cxnId="{7F4B1145-7510-4E8A-A4BE-0CEFC128DEF2}">
      <dgm:prSet/>
      <dgm:spPr/>
      <dgm:t>
        <a:bodyPr/>
        <a:lstStyle/>
        <a:p>
          <a:endParaRPr lang="en-US"/>
        </a:p>
      </dgm:t>
    </dgm:pt>
    <dgm:pt modelId="{74DDF2C3-5E99-4CFC-B205-A1DA22FDED30}" type="sibTrans" cxnId="{7F4B1145-7510-4E8A-A4BE-0CEFC128DEF2}">
      <dgm:prSet/>
      <dgm:spPr/>
      <dgm:t>
        <a:bodyPr/>
        <a:lstStyle/>
        <a:p>
          <a:endParaRPr lang="en-US"/>
        </a:p>
      </dgm:t>
    </dgm:pt>
    <dgm:pt modelId="{E8DD5E14-9241-4635-BE05-815EF615F190}">
      <dgm:prSet phldrT="[Text]"/>
      <dgm:spPr/>
      <dgm:t>
        <a:bodyPr/>
        <a:lstStyle/>
        <a:p>
          <a:r>
            <a:rPr lang="en-US" dirty="0"/>
            <a:t>Cultural Responsiveness</a:t>
          </a:r>
        </a:p>
      </dgm:t>
    </dgm:pt>
    <dgm:pt modelId="{4A553467-B58C-46F1-9A05-E4C2CF0114C8}" type="parTrans" cxnId="{D62AEEEC-7471-43D5-AE2C-2F731377C743}">
      <dgm:prSet/>
      <dgm:spPr/>
      <dgm:t>
        <a:bodyPr/>
        <a:lstStyle/>
        <a:p>
          <a:endParaRPr lang="en-US"/>
        </a:p>
      </dgm:t>
    </dgm:pt>
    <dgm:pt modelId="{70A90055-3F9A-486D-B647-7E6882CC3BEF}" type="sibTrans" cxnId="{D62AEEEC-7471-43D5-AE2C-2F731377C743}">
      <dgm:prSet/>
      <dgm:spPr/>
      <dgm:t>
        <a:bodyPr/>
        <a:lstStyle/>
        <a:p>
          <a:endParaRPr lang="en-US"/>
        </a:p>
      </dgm:t>
    </dgm:pt>
    <dgm:pt modelId="{BFE6C1B9-2A07-45C4-ABBF-C359ABF55145}">
      <dgm:prSet phldrT="[Text]" custT="1"/>
      <dgm:spPr/>
      <dgm:t>
        <a:bodyPr/>
        <a:lstStyle/>
        <a:p>
          <a:r>
            <a:rPr lang="en-US" sz="1200" dirty="0"/>
            <a:t>I value the uniqueness of each person and learn from my own experiences and the experiences of others.</a:t>
          </a:r>
        </a:p>
      </dgm:t>
    </dgm:pt>
    <dgm:pt modelId="{757F3117-DC31-4E6E-8B3E-7904FB2DB368}" type="parTrans" cxnId="{F72A6B6A-B843-4636-8FD1-2C3B2C3DC91B}">
      <dgm:prSet/>
      <dgm:spPr/>
      <dgm:t>
        <a:bodyPr/>
        <a:lstStyle/>
        <a:p>
          <a:endParaRPr lang="en-US"/>
        </a:p>
      </dgm:t>
    </dgm:pt>
    <dgm:pt modelId="{BF36F3D8-12FC-4F78-8CE6-4479B1C5AB6F}" type="sibTrans" cxnId="{F72A6B6A-B843-4636-8FD1-2C3B2C3DC91B}">
      <dgm:prSet/>
      <dgm:spPr/>
      <dgm:t>
        <a:bodyPr/>
        <a:lstStyle/>
        <a:p>
          <a:endParaRPr lang="en-US"/>
        </a:p>
      </dgm:t>
    </dgm:pt>
    <dgm:pt modelId="{FFF531A3-020A-4F9C-90BF-B2826912CE0B}">
      <dgm:prSet phldrT="[Text]"/>
      <dgm:spPr/>
      <dgm:t>
        <a:bodyPr/>
        <a:lstStyle/>
        <a:p>
          <a:r>
            <a:rPr lang="en-US" dirty="0"/>
            <a:t>Voice and Agency</a:t>
          </a:r>
        </a:p>
      </dgm:t>
    </dgm:pt>
    <dgm:pt modelId="{C69C7FE1-587D-4DA0-BE02-DC1049DCD5D7}" type="parTrans" cxnId="{AC62505A-25C8-447D-9FE3-FE7B0E1C28D5}">
      <dgm:prSet/>
      <dgm:spPr/>
      <dgm:t>
        <a:bodyPr/>
        <a:lstStyle/>
        <a:p>
          <a:endParaRPr lang="en-US"/>
        </a:p>
      </dgm:t>
    </dgm:pt>
    <dgm:pt modelId="{CDC9DEE6-C188-4109-97A5-C1AB16AA254F}" type="sibTrans" cxnId="{AC62505A-25C8-447D-9FE3-FE7B0E1C28D5}">
      <dgm:prSet/>
      <dgm:spPr/>
      <dgm:t>
        <a:bodyPr/>
        <a:lstStyle/>
        <a:p>
          <a:endParaRPr lang="en-US"/>
        </a:p>
      </dgm:t>
    </dgm:pt>
    <dgm:pt modelId="{97E9B4B6-9683-4A45-84BA-081C59E57485}">
      <dgm:prSet phldrT="[Text]" custT="1"/>
      <dgm:spPr/>
      <dgm:t>
        <a:bodyPr/>
        <a:lstStyle/>
        <a:p>
          <a:r>
            <a:rPr lang="en-US" sz="1200" dirty="0"/>
            <a:t>I know how and when to share my ideas because I know my voice can change things.</a:t>
          </a:r>
        </a:p>
      </dgm:t>
    </dgm:pt>
    <dgm:pt modelId="{1DB1DF16-0982-471B-8252-3E4599699A65}" type="parTrans" cxnId="{2F569B55-D967-4C89-BD01-3C919D8FC5E5}">
      <dgm:prSet/>
      <dgm:spPr/>
      <dgm:t>
        <a:bodyPr/>
        <a:lstStyle/>
        <a:p>
          <a:endParaRPr lang="en-US"/>
        </a:p>
      </dgm:t>
    </dgm:pt>
    <dgm:pt modelId="{C954343A-2BDD-4B9F-AE47-2DBBD583D932}" type="sibTrans" cxnId="{2F569B55-D967-4C89-BD01-3C919D8FC5E5}">
      <dgm:prSet/>
      <dgm:spPr/>
      <dgm:t>
        <a:bodyPr/>
        <a:lstStyle/>
        <a:p>
          <a:endParaRPr lang="en-US"/>
        </a:p>
      </dgm:t>
    </dgm:pt>
    <dgm:pt modelId="{DD1997AB-6799-42E4-8B7B-38231A835743}">
      <dgm:prSet phldrT="[Text]"/>
      <dgm:spPr/>
      <dgm:t>
        <a:bodyPr/>
        <a:lstStyle/>
        <a:p>
          <a:r>
            <a:rPr lang="en-US" dirty="0"/>
            <a:t>Growth Mindset</a:t>
          </a:r>
        </a:p>
      </dgm:t>
    </dgm:pt>
    <dgm:pt modelId="{BBEEF116-94FA-4BEB-AAA9-FF9A75671134}" type="parTrans" cxnId="{2DEA2001-B5B0-46C0-99BD-E76F04F82720}">
      <dgm:prSet/>
      <dgm:spPr/>
      <dgm:t>
        <a:bodyPr/>
        <a:lstStyle/>
        <a:p>
          <a:endParaRPr lang="en-US"/>
        </a:p>
      </dgm:t>
    </dgm:pt>
    <dgm:pt modelId="{471F9C4E-4AAF-4DD5-8241-6AB6734A66F4}" type="sibTrans" cxnId="{2DEA2001-B5B0-46C0-99BD-E76F04F82720}">
      <dgm:prSet/>
      <dgm:spPr/>
      <dgm:t>
        <a:bodyPr/>
        <a:lstStyle/>
        <a:p>
          <a:endParaRPr lang="en-US"/>
        </a:p>
      </dgm:t>
    </dgm:pt>
    <dgm:pt modelId="{28ED2F67-889F-46EC-8F82-BB6776DFD211}">
      <dgm:prSet phldrT="[Text]" custT="1"/>
      <dgm:spPr/>
      <dgm:t>
        <a:bodyPr/>
        <a:lstStyle/>
        <a:p>
          <a:r>
            <a:rPr lang="en-US" sz="1200" dirty="0"/>
            <a:t>I am in charge of myself. I am excited about taking risks and following my own curiosity to learn new things.</a:t>
          </a:r>
        </a:p>
      </dgm:t>
    </dgm:pt>
    <dgm:pt modelId="{463E4CB1-546A-451A-B5DB-C4E7B6B31472}" type="parTrans" cxnId="{5133BDFA-9ACD-48A3-8540-848E672756AA}">
      <dgm:prSet/>
      <dgm:spPr/>
      <dgm:t>
        <a:bodyPr/>
        <a:lstStyle/>
        <a:p>
          <a:endParaRPr lang="en-US"/>
        </a:p>
      </dgm:t>
    </dgm:pt>
    <dgm:pt modelId="{56173DB6-0A55-4D40-9957-EE85CA03C851}" type="sibTrans" cxnId="{5133BDFA-9ACD-48A3-8540-848E672756AA}">
      <dgm:prSet/>
      <dgm:spPr/>
      <dgm:t>
        <a:bodyPr/>
        <a:lstStyle/>
        <a:p>
          <a:endParaRPr lang="en-US"/>
        </a:p>
      </dgm:t>
    </dgm:pt>
    <dgm:pt modelId="{1DC5A3BE-0C8E-4FC2-AFD1-3B65DC461D7F}" type="pres">
      <dgm:prSet presAssocID="{55A97B8C-9E52-4260-91C9-1727FB39E24F}" presName="Name0" presStyleCnt="0">
        <dgm:presLayoutVars>
          <dgm:dir/>
          <dgm:animLvl val="lvl"/>
          <dgm:resizeHandles val="exact"/>
        </dgm:presLayoutVars>
      </dgm:prSet>
      <dgm:spPr/>
    </dgm:pt>
    <dgm:pt modelId="{6F523492-78F9-4F99-B1F6-32321D579181}" type="pres">
      <dgm:prSet presAssocID="{3F826E41-3CED-493F-9D77-504A50EDA81A}" presName="composite" presStyleCnt="0"/>
      <dgm:spPr/>
    </dgm:pt>
    <dgm:pt modelId="{5E726C68-0352-4621-A7B8-4597120E48BD}" type="pres">
      <dgm:prSet presAssocID="{3F826E41-3CED-493F-9D77-504A50EDA81A}" presName="parTx" presStyleLbl="alignNode1" presStyleIdx="0" presStyleCnt="6">
        <dgm:presLayoutVars>
          <dgm:chMax val="0"/>
          <dgm:chPref val="0"/>
          <dgm:bulletEnabled val="1"/>
        </dgm:presLayoutVars>
      </dgm:prSet>
      <dgm:spPr/>
    </dgm:pt>
    <dgm:pt modelId="{8265E9C5-64E9-4C8B-BB04-9B998611F765}" type="pres">
      <dgm:prSet presAssocID="{3F826E41-3CED-493F-9D77-504A50EDA81A}" presName="desTx" presStyleLbl="alignAccFollowNode1" presStyleIdx="0" presStyleCnt="6" custScaleY="100000">
        <dgm:presLayoutVars>
          <dgm:bulletEnabled val="1"/>
        </dgm:presLayoutVars>
      </dgm:prSet>
      <dgm:spPr/>
    </dgm:pt>
    <dgm:pt modelId="{03F36B5A-E426-4776-B787-0DADA8CFF117}" type="pres">
      <dgm:prSet presAssocID="{DF647917-3D6C-4B00-A80F-B409ADA8DDD6}" presName="space" presStyleCnt="0"/>
      <dgm:spPr/>
    </dgm:pt>
    <dgm:pt modelId="{F88E4876-E0F6-48EC-9D31-AA20CBAC6BC5}" type="pres">
      <dgm:prSet presAssocID="{E4BA7755-0CD1-4EBB-9D41-6045018C7B33}" presName="composite" presStyleCnt="0"/>
      <dgm:spPr/>
    </dgm:pt>
    <dgm:pt modelId="{36BA9CBE-C8F5-4E63-9E06-E7BC3CC24005}" type="pres">
      <dgm:prSet presAssocID="{E4BA7755-0CD1-4EBB-9D41-6045018C7B33}" presName="parTx" presStyleLbl="alignNode1" presStyleIdx="1" presStyleCnt="6">
        <dgm:presLayoutVars>
          <dgm:chMax val="0"/>
          <dgm:chPref val="0"/>
          <dgm:bulletEnabled val="1"/>
        </dgm:presLayoutVars>
      </dgm:prSet>
      <dgm:spPr/>
    </dgm:pt>
    <dgm:pt modelId="{FC78CE17-EF84-4F1D-8840-FC4B353CE634}" type="pres">
      <dgm:prSet presAssocID="{E4BA7755-0CD1-4EBB-9D41-6045018C7B33}" presName="desTx" presStyleLbl="alignAccFollowNode1" presStyleIdx="1" presStyleCnt="6">
        <dgm:presLayoutVars>
          <dgm:bulletEnabled val="1"/>
        </dgm:presLayoutVars>
      </dgm:prSet>
      <dgm:spPr/>
    </dgm:pt>
    <dgm:pt modelId="{522CE4AB-DC9C-4A2D-93AE-16C3AB68ED80}" type="pres">
      <dgm:prSet presAssocID="{E9477785-979D-4D5B-84F5-EE3424E70389}" presName="space" presStyleCnt="0"/>
      <dgm:spPr/>
    </dgm:pt>
    <dgm:pt modelId="{F5080A9F-0C2A-44A2-A31E-53A1461D35F5}" type="pres">
      <dgm:prSet presAssocID="{4BC2BBEA-44C9-4A72-B937-02574BC14C20}" presName="composite" presStyleCnt="0"/>
      <dgm:spPr/>
    </dgm:pt>
    <dgm:pt modelId="{A9676CBE-A61A-4B8F-B333-DA0C8EDCBCF1}" type="pres">
      <dgm:prSet presAssocID="{4BC2BBEA-44C9-4A72-B937-02574BC14C20}" presName="parTx" presStyleLbl="alignNode1" presStyleIdx="2" presStyleCnt="6">
        <dgm:presLayoutVars>
          <dgm:chMax val="0"/>
          <dgm:chPref val="0"/>
          <dgm:bulletEnabled val="1"/>
        </dgm:presLayoutVars>
      </dgm:prSet>
      <dgm:spPr/>
    </dgm:pt>
    <dgm:pt modelId="{25515444-35D4-44C6-8A2E-BC6CFFB1F5D1}" type="pres">
      <dgm:prSet presAssocID="{4BC2BBEA-44C9-4A72-B937-02574BC14C20}" presName="desTx" presStyleLbl="alignAccFollowNode1" presStyleIdx="2" presStyleCnt="6">
        <dgm:presLayoutVars>
          <dgm:bulletEnabled val="1"/>
        </dgm:presLayoutVars>
      </dgm:prSet>
      <dgm:spPr/>
    </dgm:pt>
    <dgm:pt modelId="{BA91EAC3-6727-4227-9BED-820A0B074557}" type="pres">
      <dgm:prSet presAssocID="{E973C560-D39E-4FA3-BF68-D42D23B70CAF}" presName="space" presStyleCnt="0"/>
      <dgm:spPr/>
    </dgm:pt>
    <dgm:pt modelId="{4255921A-4E30-4CDB-A384-659CA4AA31E0}" type="pres">
      <dgm:prSet presAssocID="{E8DD5E14-9241-4635-BE05-815EF615F190}" presName="composite" presStyleCnt="0"/>
      <dgm:spPr/>
    </dgm:pt>
    <dgm:pt modelId="{E17B354D-BF60-4FAF-B5A6-383546B3F362}" type="pres">
      <dgm:prSet presAssocID="{E8DD5E14-9241-4635-BE05-815EF615F190}" presName="parTx" presStyleLbl="alignNode1" presStyleIdx="3" presStyleCnt="6">
        <dgm:presLayoutVars>
          <dgm:chMax val="0"/>
          <dgm:chPref val="0"/>
          <dgm:bulletEnabled val="1"/>
        </dgm:presLayoutVars>
      </dgm:prSet>
      <dgm:spPr/>
    </dgm:pt>
    <dgm:pt modelId="{8C78CE6E-DC94-4395-8690-1A953AAE4896}" type="pres">
      <dgm:prSet presAssocID="{E8DD5E14-9241-4635-BE05-815EF615F190}" presName="desTx" presStyleLbl="alignAccFollowNode1" presStyleIdx="3" presStyleCnt="6">
        <dgm:presLayoutVars>
          <dgm:bulletEnabled val="1"/>
        </dgm:presLayoutVars>
      </dgm:prSet>
      <dgm:spPr/>
    </dgm:pt>
    <dgm:pt modelId="{126F4E79-7242-4AC3-BE06-BABD8DAE8F98}" type="pres">
      <dgm:prSet presAssocID="{70A90055-3F9A-486D-B647-7E6882CC3BEF}" presName="space" presStyleCnt="0"/>
      <dgm:spPr/>
    </dgm:pt>
    <dgm:pt modelId="{5DD1DAB1-EF8E-4E5D-9534-107EF05EC244}" type="pres">
      <dgm:prSet presAssocID="{FFF531A3-020A-4F9C-90BF-B2826912CE0B}" presName="composite" presStyleCnt="0"/>
      <dgm:spPr/>
    </dgm:pt>
    <dgm:pt modelId="{825CF343-914D-4147-9B2C-5B84130DAE58}" type="pres">
      <dgm:prSet presAssocID="{FFF531A3-020A-4F9C-90BF-B2826912CE0B}" presName="parTx" presStyleLbl="alignNode1" presStyleIdx="4" presStyleCnt="6">
        <dgm:presLayoutVars>
          <dgm:chMax val="0"/>
          <dgm:chPref val="0"/>
          <dgm:bulletEnabled val="1"/>
        </dgm:presLayoutVars>
      </dgm:prSet>
      <dgm:spPr/>
    </dgm:pt>
    <dgm:pt modelId="{E7B86E90-9731-42A4-803D-D3B3BE9F97F8}" type="pres">
      <dgm:prSet presAssocID="{FFF531A3-020A-4F9C-90BF-B2826912CE0B}" presName="desTx" presStyleLbl="alignAccFollowNode1" presStyleIdx="4" presStyleCnt="6">
        <dgm:presLayoutVars>
          <dgm:bulletEnabled val="1"/>
        </dgm:presLayoutVars>
      </dgm:prSet>
      <dgm:spPr/>
    </dgm:pt>
    <dgm:pt modelId="{3C3B3BF0-41DE-47CC-A0ED-D09AFAA8488F}" type="pres">
      <dgm:prSet presAssocID="{CDC9DEE6-C188-4109-97A5-C1AB16AA254F}" presName="space" presStyleCnt="0"/>
      <dgm:spPr/>
    </dgm:pt>
    <dgm:pt modelId="{6D57CA0A-DABD-4DCD-A53B-0F567BFE3716}" type="pres">
      <dgm:prSet presAssocID="{DD1997AB-6799-42E4-8B7B-38231A835743}" presName="composite" presStyleCnt="0"/>
      <dgm:spPr/>
    </dgm:pt>
    <dgm:pt modelId="{3EF04FF6-E2AD-4F3D-8FAE-646BF84451F1}" type="pres">
      <dgm:prSet presAssocID="{DD1997AB-6799-42E4-8B7B-38231A835743}" presName="parTx" presStyleLbl="alignNode1" presStyleIdx="5" presStyleCnt="6">
        <dgm:presLayoutVars>
          <dgm:chMax val="0"/>
          <dgm:chPref val="0"/>
          <dgm:bulletEnabled val="1"/>
        </dgm:presLayoutVars>
      </dgm:prSet>
      <dgm:spPr/>
    </dgm:pt>
    <dgm:pt modelId="{B89DD92C-573D-4D1A-9382-BF633228EE55}" type="pres">
      <dgm:prSet presAssocID="{DD1997AB-6799-42E4-8B7B-38231A835743}" presName="desTx" presStyleLbl="alignAccFollowNode1" presStyleIdx="5" presStyleCnt="6">
        <dgm:presLayoutVars>
          <dgm:bulletEnabled val="1"/>
        </dgm:presLayoutVars>
      </dgm:prSet>
      <dgm:spPr/>
    </dgm:pt>
  </dgm:ptLst>
  <dgm:cxnLst>
    <dgm:cxn modelId="{2DEA2001-B5B0-46C0-99BD-E76F04F82720}" srcId="{55A97B8C-9E52-4260-91C9-1727FB39E24F}" destId="{DD1997AB-6799-42E4-8B7B-38231A835743}" srcOrd="5" destOrd="0" parTransId="{BBEEF116-94FA-4BEB-AAA9-FF9A75671134}" sibTransId="{471F9C4E-4AAF-4DD5-8241-6AB6734A66F4}"/>
    <dgm:cxn modelId="{B418F102-A963-4ABB-BDB4-3559143FC0F0}" type="presOf" srcId="{55A97B8C-9E52-4260-91C9-1727FB39E24F}" destId="{1DC5A3BE-0C8E-4FC2-AFD1-3B65DC461D7F}" srcOrd="0" destOrd="0" presId="urn:microsoft.com/office/officeart/2005/8/layout/hList1"/>
    <dgm:cxn modelId="{117A4904-3877-4340-9AB1-5969C445FCBB}" type="presOf" srcId="{E8DD5E14-9241-4635-BE05-815EF615F190}" destId="{E17B354D-BF60-4FAF-B5A6-383546B3F362}" srcOrd="0" destOrd="0" presId="urn:microsoft.com/office/officeart/2005/8/layout/hList1"/>
    <dgm:cxn modelId="{29291918-5C98-4A9D-B032-6B790B1C49B3}" srcId="{55A97B8C-9E52-4260-91C9-1727FB39E24F}" destId="{E4BA7755-0CD1-4EBB-9D41-6045018C7B33}" srcOrd="1" destOrd="0" parTransId="{6B111005-0E09-4030-933F-08E560D8B537}" sibTransId="{E9477785-979D-4D5B-84F5-EE3424E70389}"/>
    <dgm:cxn modelId="{4FD57B38-12F4-442C-8598-73DF7755C41A}" type="presOf" srcId="{FFF531A3-020A-4F9C-90BF-B2826912CE0B}" destId="{825CF343-914D-4147-9B2C-5B84130DAE58}" srcOrd="0" destOrd="0" presId="urn:microsoft.com/office/officeart/2005/8/layout/hList1"/>
    <dgm:cxn modelId="{82C7A838-E055-4071-86F7-63134094C68A}" type="presOf" srcId="{97E9B4B6-9683-4A45-84BA-081C59E57485}" destId="{E7B86E90-9731-42A4-803D-D3B3BE9F97F8}" srcOrd="0" destOrd="0" presId="urn:microsoft.com/office/officeart/2005/8/layout/hList1"/>
    <dgm:cxn modelId="{DDCFE338-1B69-44B3-8EAC-334806BC95B9}" type="presOf" srcId="{108AC8AC-D6B4-4B75-A0C4-39D1EAD0100A}" destId="{FC78CE17-EF84-4F1D-8840-FC4B353CE634}" srcOrd="0" destOrd="0" presId="urn:microsoft.com/office/officeart/2005/8/layout/hList1"/>
    <dgm:cxn modelId="{719EA63A-CFE2-4260-8ED6-47CD5F2DCD96}" type="presOf" srcId="{E4BA7755-0CD1-4EBB-9D41-6045018C7B33}" destId="{36BA9CBE-C8F5-4E63-9E06-E7BC3CC24005}" srcOrd="0" destOrd="0" presId="urn:microsoft.com/office/officeart/2005/8/layout/hList1"/>
    <dgm:cxn modelId="{B0D50D61-B727-4225-8CB3-D8968F133296}" type="presOf" srcId="{BFE6C1B9-2A07-45C4-ABBF-C359ABF55145}" destId="{8C78CE6E-DC94-4395-8690-1A953AAE4896}" srcOrd="0" destOrd="0" presId="urn:microsoft.com/office/officeart/2005/8/layout/hList1"/>
    <dgm:cxn modelId="{A2661642-7E86-4F4A-A909-8CDE680869B1}" srcId="{55A97B8C-9E52-4260-91C9-1727FB39E24F}" destId="{4BC2BBEA-44C9-4A72-B937-02574BC14C20}" srcOrd="2" destOrd="0" parTransId="{DED7A97F-EA7A-4E75-B11A-ED9FB9D5B645}" sibTransId="{E973C560-D39E-4FA3-BF68-D42D23B70CAF}"/>
    <dgm:cxn modelId="{7F4B1145-7510-4E8A-A4BE-0CEFC128DEF2}" srcId="{4BC2BBEA-44C9-4A72-B937-02574BC14C20}" destId="{437557D0-0352-4431-B3EF-B89E2B0800E0}" srcOrd="0" destOrd="0" parTransId="{6E7F9855-137A-4F45-9A96-EE3CF79127EE}" sibTransId="{74DDF2C3-5E99-4CFC-B205-A1DA22FDED30}"/>
    <dgm:cxn modelId="{61CEB266-6D8C-48FA-B482-122C02A973DF}" srcId="{55A97B8C-9E52-4260-91C9-1727FB39E24F}" destId="{3F826E41-3CED-493F-9D77-504A50EDA81A}" srcOrd="0" destOrd="0" parTransId="{E8055B8F-B20D-4BF0-A921-BE8F23D6EE6A}" sibTransId="{DF647917-3D6C-4B00-A80F-B409ADA8DDD6}"/>
    <dgm:cxn modelId="{F72A6B6A-B843-4636-8FD1-2C3B2C3DC91B}" srcId="{E8DD5E14-9241-4635-BE05-815EF615F190}" destId="{BFE6C1B9-2A07-45C4-ABBF-C359ABF55145}" srcOrd="0" destOrd="0" parTransId="{757F3117-DC31-4E6E-8B3E-7904FB2DB368}" sibTransId="{BF36F3D8-12FC-4F78-8CE6-4479B1C5AB6F}"/>
    <dgm:cxn modelId="{9286FB6D-062D-470A-A0EC-CD795CC09D2F}" type="presOf" srcId="{437557D0-0352-4431-B3EF-B89E2B0800E0}" destId="{25515444-35D4-44C6-8A2E-BC6CFFB1F5D1}" srcOrd="0" destOrd="0" presId="urn:microsoft.com/office/officeart/2005/8/layout/hList1"/>
    <dgm:cxn modelId="{2F569B55-D967-4C89-BD01-3C919D8FC5E5}" srcId="{FFF531A3-020A-4F9C-90BF-B2826912CE0B}" destId="{97E9B4B6-9683-4A45-84BA-081C59E57485}" srcOrd="0" destOrd="0" parTransId="{1DB1DF16-0982-471B-8252-3E4599699A65}" sibTransId="{C954343A-2BDD-4B9F-AE47-2DBBD583D932}"/>
    <dgm:cxn modelId="{AC62505A-25C8-447D-9FE3-FE7B0E1C28D5}" srcId="{55A97B8C-9E52-4260-91C9-1727FB39E24F}" destId="{FFF531A3-020A-4F9C-90BF-B2826912CE0B}" srcOrd="4" destOrd="0" parTransId="{C69C7FE1-587D-4DA0-BE02-DC1049DCD5D7}" sibTransId="{CDC9DEE6-C188-4109-97A5-C1AB16AA254F}"/>
    <dgm:cxn modelId="{9AA74B88-9A0A-42D4-9E3E-4AA649518F6F}" srcId="{3F826E41-3CED-493F-9D77-504A50EDA81A}" destId="{C403582A-E055-4330-9C8B-7636D11848F2}" srcOrd="0" destOrd="0" parTransId="{A4A2FBD8-85EA-480F-8BCA-A5EB7AC937F6}" sibTransId="{29F3A955-92F7-45A1-A437-1A7FBDF5C077}"/>
    <dgm:cxn modelId="{5948448E-C081-4D8A-8DDE-C7F36E672219}" type="presOf" srcId="{4BC2BBEA-44C9-4A72-B937-02574BC14C20}" destId="{A9676CBE-A61A-4B8F-B333-DA0C8EDCBCF1}" srcOrd="0" destOrd="0" presId="urn:microsoft.com/office/officeart/2005/8/layout/hList1"/>
    <dgm:cxn modelId="{9DD834A3-C9EF-4BDB-9A60-365A981AF015}" type="presOf" srcId="{3F826E41-3CED-493F-9D77-504A50EDA81A}" destId="{5E726C68-0352-4621-A7B8-4597120E48BD}" srcOrd="0" destOrd="0" presId="urn:microsoft.com/office/officeart/2005/8/layout/hList1"/>
    <dgm:cxn modelId="{9791A1DD-B071-40DB-AF02-A103CC201F95}" type="presOf" srcId="{DD1997AB-6799-42E4-8B7B-38231A835743}" destId="{3EF04FF6-E2AD-4F3D-8FAE-646BF84451F1}" srcOrd="0" destOrd="0" presId="urn:microsoft.com/office/officeart/2005/8/layout/hList1"/>
    <dgm:cxn modelId="{8C101CE6-E015-4AFF-90C8-78A8DF6129DA}" srcId="{E4BA7755-0CD1-4EBB-9D41-6045018C7B33}" destId="{108AC8AC-D6B4-4B75-A0C4-39D1EAD0100A}" srcOrd="0" destOrd="0" parTransId="{9A1D4D16-EC38-4992-8D65-40D8ACEB7763}" sibTransId="{02533FA1-EFBD-4280-A238-F8FF3B193FD5}"/>
    <dgm:cxn modelId="{1490EBE7-273C-4DF5-8475-3F83961056BC}" type="presOf" srcId="{C403582A-E055-4330-9C8B-7636D11848F2}" destId="{8265E9C5-64E9-4C8B-BB04-9B998611F765}" srcOrd="0" destOrd="0" presId="urn:microsoft.com/office/officeart/2005/8/layout/hList1"/>
    <dgm:cxn modelId="{D62AEEEC-7471-43D5-AE2C-2F731377C743}" srcId="{55A97B8C-9E52-4260-91C9-1727FB39E24F}" destId="{E8DD5E14-9241-4635-BE05-815EF615F190}" srcOrd="3" destOrd="0" parTransId="{4A553467-B58C-46F1-9A05-E4C2CF0114C8}" sibTransId="{70A90055-3F9A-486D-B647-7E6882CC3BEF}"/>
    <dgm:cxn modelId="{5133BDFA-9ACD-48A3-8540-848E672756AA}" srcId="{DD1997AB-6799-42E4-8B7B-38231A835743}" destId="{28ED2F67-889F-46EC-8F82-BB6776DFD211}" srcOrd="0" destOrd="0" parTransId="{463E4CB1-546A-451A-B5DB-C4E7B6B31472}" sibTransId="{56173DB6-0A55-4D40-9957-EE85CA03C851}"/>
    <dgm:cxn modelId="{44DC7EFE-4FB3-412B-8AA4-FCDEC542258D}" type="presOf" srcId="{28ED2F67-889F-46EC-8F82-BB6776DFD211}" destId="{B89DD92C-573D-4D1A-9382-BF633228EE55}" srcOrd="0" destOrd="0" presId="urn:microsoft.com/office/officeart/2005/8/layout/hList1"/>
    <dgm:cxn modelId="{92F5FF85-C527-467B-B44A-E3151240D8FC}" type="presParOf" srcId="{1DC5A3BE-0C8E-4FC2-AFD1-3B65DC461D7F}" destId="{6F523492-78F9-4F99-B1F6-32321D579181}" srcOrd="0" destOrd="0" presId="urn:microsoft.com/office/officeart/2005/8/layout/hList1"/>
    <dgm:cxn modelId="{EA492E2E-A985-4A87-9F90-5FA56326AFF8}" type="presParOf" srcId="{6F523492-78F9-4F99-B1F6-32321D579181}" destId="{5E726C68-0352-4621-A7B8-4597120E48BD}" srcOrd="0" destOrd="0" presId="urn:microsoft.com/office/officeart/2005/8/layout/hList1"/>
    <dgm:cxn modelId="{DD0C8D6B-541E-4BC4-9D22-29EE44EC5E0E}" type="presParOf" srcId="{6F523492-78F9-4F99-B1F6-32321D579181}" destId="{8265E9C5-64E9-4C8B-BB04-9B998611F765}" srcOrd="1" destOrd="0" presId="urn:microsoft.com/office/officeart/2005/8/layout/hList1"/>
    <dgm:cxn modelId="{9C63CE4F-9855-4876-9838-056B3852E312}" type="presParOf" srcId="{1DC5A3BE-0C8E-4FC2-AFD1-3B65DC461D7F}" destId="{03F36B5A-E426-4776-B787-0DADA8CFF117}" srcOrd="1" destOrd="0" presId="urn:microsoft.com/office/officeart/2005/8/layout/hList1"/>
    <dgm:cxn modelId="{A3AAEE44-EF71-4AD0-9CAA-76BD60196483}" type="presParOf" srcId="{1DC5A3BE-0C8E-4FC2-AFD1-3B65DC461D7F}" destId="{F88E4876-E0F6-48EC-9D31-AA20CBAC6BC5}" srcOrd="2" destOrd="0" presId="urn:microsoft.com/office/officeart/2005/8/layout/hList1"/>
    <dgm:cxn modelId="{90645D89-FEEE-499D-A09C-B279CB766589}" type="presParOf" srcId="{F88E4876-E0F6-48EC-9D31-AA20CBAC6BC5}" destId="{36BA9CBE-C8F5-4E63-9E06-E7BC3CC24005}" srcOrd="0" destOrd="0" presId="urn:microsoft.com/office/officeart/2005/8/layout/hList1"/>
    <dgm:cxn modelId="{996F3A1D-5596-478F-9339-6E225CC21CB6}" type="presParOf" srcId="{F88E4876-E0F6-48EC-9D31-AA20CBAC6BC5}" destId="{FC78CE17-EF84-4F1D-8840-FC4B353CE634}" srcOrd="1" destOrd="0" presId="urn:microsoft.com/office/officeart/2005/8/layout/hList1"/>
    <dgm:cxn modelId="{37F7AD3C-55B3-4D6C-B011-011B467590E2}" type="presParOf" srcId="{1DC5A3BE-0C8E-4FC2-AFD1-3B65DC461D7F}" destId="{522CE4AB-DC9C-4A2D-93AE-16C3AB68ED80}" srcOrd="3" destOrd="0" presId="urn:microsoft.com/office/officeart/2005/8/layout/hList1"/>
    <dgm:cxn modelId="{47F94DAD-256C-46C5-8C9C-9DCE1BE98992}" type="presParOf" srcId="{1DC5A3BE-0C8E-4FC2-AFD1-3B65DC461D7F}" destId="{F5080A9F-0C2A-44A2-A31E-53A1461D35F5}" srcOrd="4" destOrd="0" presId="urn:microsoft.com/office/officeart/2005/8/layout/hList1"/>
    <dgm:cxn modelId="{B5101AA9-7619-44F9-B19E-51F24C7CC822}" type="presParOf" srcId="{F5080A9F-0C2A-44A2-A31E-53A1461D35F5}" destId="{A9676CBE-A61A-4B8F-B333-DA0C8EDCBCF1}" srcOrd="0" destOrd="0" presId="urn:microsoft.com/office/officeart/2005/8/layout/hList1"/>
    <dgm:cxn modelId="{7FF936F0-A2D6-4C17-B076-715E727CE0B5}" type="presParOf" srcId="{F5080A9F-0C2A-44A2-A31E-53A1461D35F5}" destId="{25515444-35D4-44C6-8A2E-BC6CFFB1F5D1}" srcOrd="1" destOrd="0" presId="urn:microsoft.com/office/officeart/2005/8/layout/hList1"/>
    <dgm:cxn modelId="{ABD93C19-8B40-4857-9A3D-792B41F35143}" type="presParOf" srcId="{1DC5A3BE-0C8E-4FC2-AFD1-3B65DC461D7F}" destId="{BA91EAC3-6727-4227-9BED-820A0B074557}" srcOrd="5" destOrd="0" presId="urn:microsoft.com/office/officeart/2005/8/layout/hList1"/>
    <dgm:cxn modelId="{5ECAE4C3-787C-463B-91E9-01D4680CB2F1}" type="presParOf" srcId="{1DC5A3BE-0C8E-4FC2-AFD1-3B65DC461D7F}" destId="{4255921A-4E30-4CDB-A384-659CA4AA31E0}" srcOrd="6" destOrd="0" presId="urn:microsoft.com/office/officeart/2005/8/layout/hList1"/>
    <dgm:cxn modelId="{2AAE3447-ED4E-49E9-9FBE-D610A8E7D494}" type="presParOf" srcId="{4255921A-4E30-4CDB-A384-659CA4AA31E0}" destId="{E17B354D-BF60-4FAF-B5A6-383546B3F362}" srcOrd="0" destOrd="0" presId="urn:microsoft.com/office/officeart/2005/8/layout/hList1"/>
    <dgm:cxn modelId="{3C5CAFA6-0DB1-41D8-B6A1-A00E59F20E1E}" type="presParOf" srcId="{4255921A-4E30-4CDB-A384-659CA4AA31E0}" destId="{8C78CE6E-DC94-4395-8690-1A953AAE4896}" srcOrd="1" destOrd="0" presId="urn:microsoft.com/office/officeart/2005/8/layout/hList1"/>
    <dgm:cxn modelId="{5EE8E7D5-8C94-4E41-A4B5-605DABA1B474}" type="presParOf" srcId="{1DC5A3BE-0C8E-4FC2-AFD1-3B65DC461D7F}" destId="{126F4E79-7242-4AC3-BE06-BABD8DAE8F98}" srcOrd="7" destOrd="0" presId="urn:microsoft.com/office/officeart/2005/8/layout/hList1"/>
    <dgm:cxn modelId="{C70C38F7-527F-45C0-8000-D9EC0B1E5576}" type="presParOf" srcId="{1DC5A3BE-0C8E-4FC2-AFD1-3B65DC461D7F}" destId="{5DD1DAB1-EF8E-4E5D-9534-107EF05EC244}" srcOrd="8" destOrd="0" presId="urn:microsoft.com/office/officeart/2005/8/layout/hList1"/>
    <dgm:cxn modelId="{91D3DD31-A849-44F8-A7E1-AB0BA00A31F2}" type="presParOf" srcId="{5DD1DAB1-EF8E-4E5D-9534-107EF05EC244}" destId="{825CF343-914D-4147-9B2C-5B84130DAE58}" srcOrd="0" destOrd="0" presId="urn:microsoft.com/office/officeart/2005/8/layout/hList1"/>
    <dgm:cxn modelId="{96546BBF-BC4B-4839-8888-411D9FD8E077}" type="presParOf" srcId="{5DD1DAB1-EF8E-4E5D-9534-107EF05EC244}" destId="{E7B86E90-9731-42A4-803D-D3B3BE9F97F8}" srcOrd="1" destOrd="0" presId="urn:microsoft.com/office/officeart/2005/8/layout/hList1"/>
    <dgm:cxn modelId="{D55C875C-5D5A-430B-AFFC-6C2199629807}" type="presParOf" srcId="{1DC5A3BE-0C8E-4FC2-AFD1-3B65DC461D7F}" destId="{3C3B3BF0-41DE-47CC-A0ED-D09AFAA8488F}" srcOrd="9" destOrd="0" presId="urn:microsoft.com/office/officeart/2005/8/layout/hList1"/>
    <dgm:cxn modelId="{0437E204-A6BE-4781-9680-E0E26DED7A02}" type="presParOf" srcId="{1DC5A3BE-0C8E-4FC2-AFD1-3B65DC461D7F}" destId="{6D57CA0A-DABD-4DCD-A53B-0F567BFE3716}" srcOrd="10" destOrd="0" presId="urn:microsoft.com/office/officeart/2005/8/layout/hList1"/>
    <dgm:cxn modelId="{D9898B83-7C90-4CD4-9AFD-F369BC4FC7A5}" type="presParOf" srcId="{6D57CA0A-DABD-4DCD-A53B-0F567BFE3716}" destId="{3EF04FF6-E2AD-4F3D-8FAE-646BF84451F1}" srcOrd="0" destOrd="0" presId="urn:microsoft.com/office/officeart/2005/8/layout/hList1"/>
    <dgm:cxn modelId="{F1BD40E7-42BA-4FAD-8736-3696F36A9715}" type="presParOf" srcId="{6D57CA0A-DABD-4DCD-A53B-0F567BFE3716}" destId="{B89DD92C-573D-4D1A-9382-BF633228EE5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A97B8C-9E52-4260-91C9-1727FB39E24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F826E41-3CED-493F-9D77-504A50EDA81A}">
      <dgm:prSet phldrT="[Text]"/>
      <dgm:spPr/>
      <dgm:t>
        <a:bodyPr/>
        <a:lstStyle/>
        <a:p>
          <a:r>
            <a:rPr lang="en-US" dirty="0"/>
            <a:t>Independent Learning Competencies</a:t>
          </a:r>
        </a:p>
      </dgm:t>
    </dgm:pt>
    <dgm:pt modelId="{E8055B8F-B20D-4BF0-A921-BE8F23D6EE6A}" type="parTrans" cxnId="{61CEB266-6D8C-48FA-B482-122C02A973DF}">
      <dgm:prSet/>
      <dgm:spPr/>
      <dgm:t>
        <a:bodyPr/>
        <a:lstStyle/>
        <a:p>
          <a:endParaRPr lang="en-US"/>
        </a:p>
      </dgm:t>
    </dgm:pt>
    <dgm:pt modelId="{DF647917-3D6C-4B00-A80F-B409ADA8DDD6}" type="sibTrans" cxnId="{61CEB266-6D8C-48FA-B482-122C02A973DF}">
      <dgm:prSet/>
      <dgm:spPr/>
      <dgm:t>
        <a:bodyPr/>
        <a:lstStyle/>
        <a:p>
          <a:endParaRPr lang="en-US"/>
        </a:p>
      </dgm:t>
    </dgm:pt>
    <dgm:pt modelId="{C403582A-E055-4330-9C8B-7636D11848F2}">
      <dgm:prSet phldrT="[Text]" custT="1"/>
      <dgm:spPr/>
      <dgm:t>
        <a:bodyPr/>
        <a:lstStyle/>
        <a:p>
          <a:r>
            <a:rPr lang="en-US" sz="1100" dirty="0"/>
            <a:t>I have developed an inquiry stance. I choose to pursue new ideas and questions by following an inquiry process and using my critical-thinking and creative skills to construct my own understandings.</a:t>
          </a:r>
        </a:p>
      </dgm:t>
    </dgm:pt>
    <dgm:pt modelId="{A4A2FBD8-85EA-480F-8BCA-A5EB7AC937F6}" type="parTrans" cxnId="{9AA74B88-9A0A-42D4-9E3E-4AA649518F6F}">
      <dgm:prSet/>
      <dgm:spPr/>
      <dgm:t>
        <a:bodyPr/>
        <a:lstStyle/>
        <a:p>
          <a:endParaRPr lang="en-US"/>
        </a:p>
      </dgm:t>
    </dgm:pt>
    <dgm:pt modelId="{29F3A955-92F7-45A1-A437-1A7FBDF5C077}" type="sibTrans" cxnId="{9AA74B88-9A0A-42D4-9E3E-4AA649518F6F}">
      <dgm:prSet/>
      <dgm:spPr/>
      <dgm:t>
        <a:bodyPr/>
        <a:lstStyle/>
        <a:p>
          <a:endParaRPr lang="en-US"/>
        </a:p>
      </dgm:t>
    </dgm:pt>
    <dgm:pt modelId="{E4BA7755-0CD1-4EBB-9D41-6045018C7B33}">
      <dgm:prSet phldrT="[Text]"/>
      <dgm:spPr/>
      <dgm:t>
        <a:bodyPr/>
        <a:lstStyle/>
        <a:p>
          <a:r>
            <a:rPr lang="en-US" dirty="0"/>
            <a:t>Strong Self-Identity</a:t>
          </a:r>
        </a:p>
      </dgm:t>
    </dgm:pt>
    <dgm:pt modelId="{6B111005-0E09-4030-933F-08E560D8B537}" type="parTrans" cxnId="{29291918-5C98-4A9D-B032-6B790B1C49B3}">
      <dgm:prSet/>
      <dgm:spPr/>
      <dgm:t>
        <a:bodyPr/>
        <a:lstStyle/>
        <a:p>
          <a:endParaRPr lang="en-US"/>
        </a:p>
      </dgm:t>
    </dgm:pt>
    <dgm:pt modelId="{E9477785-979D-4D5B-84F5-EE3424E70389}" type="sibTrans" cxnId="{29291918-5C98-4A9D-B032-6B790B1C49B3}">
      <dgm:prSet/>
      <dgm:spPr/>
      <dgm:t>
        <a:bodyPr/>
        <a:lstStyle/>
        <a:p>
          <a:endParaRPr lang="en-US"/>
        </a:p>
      </dgm:t>
    </dgm:pt>
    <dgm:pt modelId="{108AC8AC-D6B4-4B75-A0C4-39D1EAD0100A}">
      <dgm:prSet phldrT="[Text]" custT="1"/>
      <dgm:spPr/>
      <dgm:t>
        <a:bodyPr/>
        <a:lstStyle/>
        <a:p>
          <a:r>
            <a:rPr lang="en-US" sz="1100" dirty="0"/>
            <a:t>I respect myself. I am comfortable with who I am and accept others for who they are.</a:t>
          </a:r>
        </a:p>
      </dgm:t>
    </dgm:pt>
    <dgm:pt modelId="{9A1D4D16-EC38-4992-8D65-40D8ACEB7763}" type="parTrans" cxnId="{8C101CE6-E015-4AFF-90C8-78A8DF6129DA}">
      <dgm:prSet/>
      <dgm:spPr/>
      <dgm:t>
        <a:bodyPr/>
        <a:lstStyle/>
        <a:p>
          <a:endParaRPr lang="en-US"/>
        </a:p>
      </dgm:t>
    </dgm:pt>
    <dgm:pt modelId="{02533FA1-EFBD-4280-A238-F8FF3B193FD5}" type="sibTrans" cxnId="{8C101CE6-E015-4AFF-90C8-78A8DF6129DA}">
      <dgm:prSet/>
      <dgm:spPr/>
      <dgm:t>
        <a:bodyPr/>
        <a:lstStyle/>
        <a:p>
          <a:endParaRPr lang="en-US"/>
        </a:p>
      </dgm:t>
    </dgm:pt>
    <dgm:pt modelId="{4BC2BBEA-44C9-4A72-B937-02574BC14C20}">
      <dgm:prSet phldrT="[Text]"/>
      <dgm:spPr/>
      <dgm:t>
        <a:bodyPr/>
        <a:lstStyle/>
        <a:p>
          <a:r>
            <a:rPr lang="en-US" dirty="0"/>
            <a:t>Social and Emotional Attributes</a:t>
          </a:r>
        </a:p>
      </dgm:t>
    </dgm:pt>
    <dgm:pt modelId="{DED7A97F-EA7A-4E75-B11A-ED9FB9D5B645}" type="parTrans" cxnId="{A2661642-7E86-4F4A-A909-8CDE680869B1}">
      <dgm:prSet/>
      <dgm:spPr/>
      <dgm:t>
        <a:bodyPr/>
        <a:lstStyle/>
        <a:p>
          <a:endParaRPr lang="en-US"/>
        </a:p>
      </dgm:t>
    </dgm:pt>
    <dgm:pt modelId="{E973C560-D39E-4FA3-BF68-D42D23B70CAF}" type="sibTrans" cxnId="{A2661642-7E86-4F4A-A909-8CDE680869B1}">
      <dgm:prSet/>
      <dgm:spPr/>
      <dgm:t>
        <a:bodyPr/>
        <a:lstStyle/>
        <a:p>
          <a:endParaRPr lang="en-US"/>
        </a:p>
      </dgm:t>
    </dgm:pt>
    <dgm:pt modelId="{437557D0-0352-4431-B3EF-B89E2B0800E0}">
      <dgm:prSet phldrT="[Text]" custT="1"/>
      <dgm:spPr/>
      <dgm:t>
        <a:bodyPr/>
        <a:lstStyle/>
        <a:p>
          <a:r>
            <a:rPr lang="en-US" sz="1100" dirty="0"/>
            <a:t>I am empathetic. I maintain healthy and mature relationships with my peers and my community.</a:t>
          </a:r>
        </a:p>
      </dgm:t>
    </dgm:pt>
    <dgm:pt modelId="{6E7F9855-137A-4F45-9A96-EE3CF79127EE}" type="parTrans" cxnId="{7F4B1145-7510-4E8A-A4BE-0CEFC128DEF2}">
      <dgm:prSet/>
      <dgm:spPr/>
      <dgm:t>
        <a:bodyPr/>
        <a:lstStyle/>
        <a:p>
          <a:endParaRPr lang="en-US"/>
        </a:p>
      </dgm:t>
    </dgm:pt>
    <dgm:pt modelId="{74DDF2C3-5E99-4CFC-B205-A1DA22FDED30}" type="sibTrans" cxnId="{7F4B1145-7510-4E8A-A4BE-0CEFC128DEF2}">
      <dgm:prSet/>
      <dgm:spPr/>
      <dgm:t>
        <a:bodyPr/>
        <a:lstStyle/>
        <a:p>
          <a:endParaRPr lang="en-US"/>
        </a:p>
      </dgm:t>
    </dgm:pt>
    <dgm:pt modelId="{E8DD5E14-9241-4635-BE05-815EF615F190}">
      <dgm:prSet phldrT="[Text]"/>
      <dgm:spPr/>
      <dgm:t>
        <a:bodyPr/>
        <a:lstStyle/>
        <a:p>
          <a:r>
            <a:rPr lang="en-US" dirty="0"/>
            <a:t>Cultural Responsiveness</a:t>
          </a:r>
        </a:p>
      </dgm:t>
    </dgm:pt>
    <dgm:pt modelId="{4A553467-B58C-46F1-9A05-E4C2CF0114C8}" type="parTrans" cxnId="{D62AEEEC-7471-43D5-AE2C-2F731377C743}">
      <dgm:prSet/>
      <dgm:spPr/>
      <dgm:t>
        <a:bodyPr/>
        <a:lstStyle/>
        <a:p>
          <a:endParaRPr lang="en-US"/>
        </a:p>
      </dgm:t>
    </dgm:pt>
    <dgm:pt modelId="{70A90055-3F9A-486D-B647-7E6882CC3BEF}" type="sibTrans" cxnId="{D62AEEEC-7471-43D5-AE2C-2F731377C743}">
      <dgm:prSet/>
      <dgm:spPr/>
      <dgm:t>
        <a:bodyPr/>
        <a:lstStyle/>
        <a:p>
          <a:endParaRPr lang="en-US"/>
        </a:p>
      </dgm:t>
    </dgm:pt>
    <dgm:pt modelId="{BFE6C1B9-2A07-45C4-ABBF-C359ABF55145}">
      <dgm:prSet phldrT="[Text]" custT="1"/>
      <dgm:spPr/>
      <dgm:t>
        <a:bodyPr/>
        <a:lstStyle/>
        <a:p>
          <a:r>
            <a:rPr lang="en-US" sz="1100" dirty="0"/>
            <a:t>I actively seek multiple perspectives. I challenge inequity when I see it because I understand the dynamics of bias, power, and privilege.</a:t>
          </a:r>
        </a:p>
      </dgm:t>
    </dgm:pt>
    <dgm:pt modelId="{757F3117-DC31-4E6E-8B3E-7904FB2DB368}" type="parTrans" cxnId="{F72A6B6A-B843-4636-8FD1-2C3B2C3DC91B}">
      <dgm:prSet/>
      <dgm:spPr/>
      <dgm:t>
        <a:bodyPr/>
        <a:lstStyle/>
        <a:p>
          <a:endParaRPr lang="en-US"/>
        </a:p>
      </dgm:t>
    </dgm:pt>
    <dgm:pt modelId="{BF36F3D8-12FC-4F78-8CE6-4479B1C5AB6F}" type="sibTrans" cxnId="{F72A6B6A-B843-4636-8FD1-2C3B2C3DC91B}">
      <dgm:prSet/>
      <dgm:spPr/>
      <dgm:t>
        <a:bodyPr/>
        <a:lstStyle/>
        <a:p>
          <a:endParaRPr lang="en-US"/>
        </a:p>
      </dgm:t>
    </dgm:pt>
    <dgm:pt modelId="{FFF531A3-020A-4F9C-90BF-B2826912CE0B}">
      <dgm:prSet phldrT="[Text]"/>
      <dgm:spPr/>
      <dgm:t>
        <a:bodyPr/>
        <a:lstStyle/>
        <a:p>
          <a:r>
            <a:rPr lang="en-US" dirty="0"/>
            <a:t>Voice and Agency</a:t>
          </a:r>
        </a:p>
      </dgm:t>
    </dgm:pt>
    <dgm:pt modelId="{C69C7FE1-587D-4DA0-BE02-DC1049DCD5D7}" type="parTrans" cxnId="{AC62505A-25C8-447D-9FE3-FE7B0E1C28D5}">
      <dgm:prSet/>
      <dgm:spPr/>
      <dgm:t>
        <a:bodyPr/>
        <a:lstStyle/>
        <a:p>
          <a:endParaRPr lang="en-US"/>
        </a:p>
      </dgm:t>
    </dgm:pt>
    <dgm:pt modelId="{CDC9DEE6-C188-4109-97A5-C1AB16AA254F}" type="sibTrans" cxnId="{AC62505A-25C8-447D-9FE3-FE7B0E1C28D5}">
      <dgm:prSet/>
      <dgm:spPr/>
      <dgm:t>
        <a:bodyPr/>
        <a:lstStyle/>
        <a:p>
          <a:endParaRPr lang="en-US"/>
        </a:p>
      </dgm:t>
    </dgm:pt>
    <dgm:pt modelId="{97E9B4B6-9683-4A45-84BA-081C59E57485}">
      <dgm:prSet phldrT="[Text]" custT="1"/>
      <dgm:spPr/>
      <dgm:t>
        <a:bodyPr/>
        <a:lstStyle/>
        <a:p>
          <a:r>
            <a:rPr lang="en-US" sz="1100" dirty="0"/>
            <a:t>I have the self-confidence to speak my mind, the agency to make informed decisions, and the leadership to collaborate with others to solve problems and take actions.</a:t>
          </a:r>
        </a:p>
      </dgm:t>
    </dgm:pt>
    <dgm:pt modelId="{1DB1DF16-0982-471B-8252-3E4599699A65}" type="parTrans" cxnId="{2F569B55-D967-4C89-BD01-3C919D8FC5E5}">
      <dgm:prSet/>
      <dgm:spPr/>
      <dgm:t>
        <a:bodyPr/>
        <a:lstStyle/>
        <a:p>
          <a:endParaRPr lang="en-US"/>
        </a:p>
      </dgm:t>
    </dgm:pt>
    <dgm:pt modelId="{C954343A-2BDD-4B9F-AE47-2DBBD583D932}" type="sibTrans" cxnId="{2F569B55-D967-4C89-BD01-3C919D8FC5E5}">
      <dgm:prSet/>
      <dgm:spPr/>
      <dgm:t>
        <a:bodyPr/>
        <a:lstStyle/>
        <a:p>
          <a:endParaRPr lang="en-US"/>
        </a:p>
      </dgm:t>
    </dgm:pt>
    <dgm:pt modelId="{DD1997AB-6799-42E4-8B7B-38231A835743}">
      <dgm:prSet phldrT="[Text]"/>
      <dgm:spPr/>
      <dgm:t>
        <a:bodyPr/>
        <a:lstStyle/>
        <a:p>
          <a:r>
            <a:rPr lang="en-US" dirty="0"/>
            <a:t>Growth Mindset</a:t>
          </a:r>
        </a:p>
      </dgm:t>
    </dgm:pt>
    <dgm:pt modelId="{BBEEF116-94FA-4BEB-AAA9-FF9A75671134}" type="parTrans" cxnId="{2DEA2001-B5B0-46C0-99BD-E76F04F82720}">
      <dgm:prSet/>
      <dgm:spPr/>
      <dgm:t>
        <a:bodyPr/>
        <a:lstStyle/>
        <a:p>
          <a:endParaRPr lang="en-US"/>
        </a:p>
      </dgm:t>
    </dgm:pt>
    <dgm:pt modelId="{471F9C4E-4AAF-4DD5-8241-6AB6734A66F4}" type="sibTrans" cxnId="{2DEA2001-B5B0-46C0-99BD-E76F04F82720}">
      <dgm:prSet/>
      <dgm:spPr/>
      <dgm:t>
        <a:bodyPr/>
        <a:lstStyle/>
        <a:p>
          <a:endParaRPr lang="en-US"/>
        </a:p>
      </dgm:t>
    </dgm:pt>
    <dgm:pt modelId="{28ED2F67-889F-46EC-8F82-BB6776DFD211}">
      <dgm:prSet phldrT="[Text]" custT="1"/>
      <dgm:spPr/>
      <dgm:t>
        <a:bodyPr/>
        <a:lstStyle/>
        <a:p>
          <a:r>
            <a:rPr lang="en-US" sz="1100" dirty="0"/>
            <a:t>I am receptive to new ideas and see mistakes and challenges to my own assumptions as new opportunities to learn. I use information and technology to address personal issues and investigate opportunities for the future.</a:t>
          </a:r>
        </a:p>
      </dgm:t>
    </dgm:pt>
    <dgm:pt modelId="{463E4CB1-546A-451A-B5DB-C4E7B6B31472}" type="parTrans" cxnId="{5133BDFA-9ACD-48A3-8540-848E672756AA}">
      <dgm:prSet/>
      <dgm:spPr/>
      <dgm:t>
        <a:bodyPr/>
        <a:lstStyle/>
        <a:p>
          <a:endParaRPr lang="en-US"/>
        </a:p>
      </dgm:t>
    </dgm:pt>
    <dgm:pt modelId="{56173DB6-0A55-4D40-9957-EE85CA03C851}" type="sibTrans" cxnId="{5133BDFA-9ACD-48A3-8540-848E672756AA}">
      <dgm:prSet/>
      <dgm:spPr/>
      <dgm:t>
        <a:bodyPr/>
        <a:lstStyle/>
        <a:p>
          <a:endParaRPr lang="en-US"/>
        </a:p>
      </dgm:t>
    </dgm:pt>
    <dgm:pt modelId="{1DC5A3BE-0C8E-4FC2-AFD1-3B65DC461D7F}" type="pres">
      <dgm:prSet presAssocID="{55A97B8C-9E52-4260-91C9-1727FB39E24F}" presName="Name0" presStyleCnt="0">
        <dgm:presLayoutVars>
          <dgm:dir/>
          <dgm:animLvl val="lvl"/>
          <dgm:resizeHandles val="exact"/>
        </dgm:presLayoutVars>
      </dgm:prSet>
      <dgm:spPr/>
    </dgm:pt>
    <dgm:pt modelId="{6F523492-78F9-4F99-B1F6-32321D579181}" type="pres">
      <dgm:prSet presAssocID="{3F826E41-3CED-493F-9D77-504A50EDA81A}" presName="composite" presStyleCnt="0"/>
      <dgm:spPr/>
    </dgm:pt>
    <dgm:pt modelId="{5E726C68-0352-4621-A7B8-4597120E48BD}" type="pres">
      <dgm:prSet presAssocID="{3F826E41-3CED-493F-9D77-504A50EDA81A}" presName="parTx" presStyleLbl="alignNode1" presStyleIdx="0" presStyleCnt="6">
        <dgm:presLayoutVars>
          <dgm:chMax val="0"/>
          <dgm:chPref val="0"/>
          <dgm:bulletEnabled val="1"/>
        </dgm:presLayoutVars>
      </dgm:prSet>
      <dgm:spPr/>
    </dgm:pt>
    <dgm:pt modelId="{8265E9C5-64E9-4C8B-BB04-9B998611F765}" type="pres">
      <dgm:prSet presAssocID="{3F826E41-3CED-493F-9D77-504A50EDA81A}" presName="desTx" presStyleLbl="alignAccFollowNode1" presStyleIdx="0" presStyleCnt="6" custScaleY="100000">
        <dgm:presLayoutVars>
          <dgm:bulletEnabled val="1"/>
        </dgm:presLayoutVars>
      </dgm:prSet>
      <dgm:spPr/>
    </dgm:pt>
    <dgm:pt modelId="{03F36B5A-E426-4776-B787-0DADA8CFF117}" type="pres">
      <dgm:prSet presAssocID="{DF647917-3D6C-4B00-A80F-B409ADA8DDD6}" presName="space" presStyleCnt="0"/>
      <dgm:spPr/>
    </dgm:pt>
    <dgm:pt modelId="{F88E4876-E0F6-48EC-9D31-AA20CBAC6BC5}" type="pres">
      <dgm:prSet presAssocID="{E4BA7755-0CD1-4EBB-9D41-6045018C7B33}" presName="composite" presStyleCnt="0"/>
      <dgm:spPr/>
    </dgm:pt>
    <dgm:pt modelId="{36BA9CBE-C8F5-4E63-9E06-E7BC3CC24005}" type="pres">
      <dgm:prSet presAssocID="{E4BA7755-0CD1-4EBB-9D41-6045018C7B33}" presName="parTx" presStyleLbl="alignNode1" presStyleIdx="1" presStyleCnt="6">
        <dgm:presLayoutVars>
          <dgm:chMax val="0"/>
          <dgm:chPref val="0"/>
          <dgm:bulletEnabled val="1"/>
        </dgm:presLayoutVars>
      </dgm:prSet>
      <dgm:spPr/>
    </dgm:pt>
    <dgm:pt modelId="{FC78CE17-EF84-4F1D-8840-FC4B353CE634}" type="pres">
      <dgm:prSet presAssocID="{E4BA7755-0CD1-4EBB-9D41-6045018C7B33}" presName="desTx" presStyleLbl="alignAccFollowNode1" presStyleIdx="1" presStyleCnt="6">
        <dgm:presLayoutVars>
          <dgm:bulletEnabled val="1"/>
        </dgm:presLayoutVars>
      </dgm:prSet>
      <dgm:spPr/>
    </dgm:pt>
    <dgm:pt modelId="{522CE4AB-DC9C-4A2D-93AE-16C3AB68ED80}" type="pres">
      <dgm:prSet presAssocID="{E9477785-979D-4D5B-84F5-EE3424E70389}" presName="space" presStyleCnt="0"/>
      <dgm:spPr/>
    </dgm:pt>
    <dgm:pt modelId="{F5080A9F-0C2A-44A2-A31E-53A1461D35F5}" type="pres">
      <dgm:prSet presAssocID="{4BC2BBEA-44C9-4A72-B937-02574BC14C20}" presName="composite" presStyleCnt="0"/>
      <dgm:spPr/>
    </dgm:pt>
    <dgm:pt modelId="{A9676CBE-A61A-4B8F-B333-DA0C8EDCBCF1}" type="pres">
      <dgm:prSet presAssocID="{4BC2BBEA-44C9-4A72-B937-02574BC14C20}" presName="parTx" presStyleLbl="alignNode1" presStyleIdx="2" presStyleCnt="6">
        <dgm:presLayoutVars>
          <dgm:chMax val="0"/>
          <dgm:chPref val="0"/>
          <dgm:bulletEnabled val="1"/>
        </dgm:presLayoutVars>
      </dgm:prSet>
      <dgm:spPr/>
    </dgm:pt>
    <dgm:pt modelId="{25515444-35D4-44C6-8A2E-BC6CFFB1F5D1}" type="pres">
      <dgm:prSet presAssocID="{4BC2BBEA-44C9-4A72-B937-02574BC14C20}" presName="desTx" presStyleLbl="alignAccFollowNode1" presStyleIdx="2" presStyleCnt="6">
        <dgm:presLayoutVars>
          <dgm:bulletEnabled val="1"/>
        </dgm:presLayoutVars>
      </dgm:prSet>
      <dgm:spPr/>
    </dgm:pt>
    <dgm:pt modelId="{BA91EAC3-6727-4227-9BED-820A0B074557}" type="pres">
      <dgm:prSet presAssocID="{E973C560-D39E-4FA3-BF68-D42D23B70CAF}" presName="space" presStyleCnt="0"/>
      <dgm:spPr/>
    </dgm:pt>
    <dgm:pt modelId="{4255921A-4E30-4CDB-A384-659CA4AA31E0}" type="pres">
      <dgm:prSet presAssocID="{E8DD5E14-9241-4635-BE05-815EF615F190}" presName="composite" presStyleCnt="0"/>
      <dgm:spPr/>
    </dgm:pt>
    <dgm:pt modelId="{E17B354D-BF60-4FAF-B5A6-383546B3F362}" type="pres">
      <dgm:prSet presAssocID="{E8DD5E14-9241-4635-BE05-815EF615F190}" presName="parTx" presStyleLbl="alignNode1" presStyleIdx="3" presStyleCnt="6">
        <dgm:presLayoutVars>
          <dgm:chMax val="0"/>
          <dgm:chPref val="0"/>
          <dgm:bulletEnabled val="1"/>
        </dgm:presLayoutVars>
      </dgm:prSet>
      <dgm:spPr/>
    </dgm:pt>
    <dgm:pt modelId="{8C78CE6E-DC94-4395-8690-1A953AAE4896}" type="pres">
      <dgm:prSet presAssocID="{E8DD5E14-9241-4635-BE05-815EF615F190}" presName="desTx" presStyleLbl="alignAccFollowNode1" presStyleIdx="3" presStyleCnt="6">
        <dgm:presLayoutVars>
          <dgm:bulletEnabled val="1"/>
        </dgm:presLayoutVars>
      </dgm:prSet>
      <dgm:spPr/>
    </dgm:pt>
    <dgm:pt modelId="{126F4E79-7242-4AC3-BE06-BABD8DAE8F98}" type="pres">
      <dgm:prSet presAssocID="{70A90055-3F9A-486D-B647-7E6882CC3BEF}" presName="space" presStyleCnt="0"/>
      <dgm:spPr/>
    </dgm:pt>
    <dgm:pt modelId="{5DD1DAB1-EF8E-4E5D-9534-107EF05EC244}" type="pres">
      <dgm:prSet presAssocID="{FFF531A3-020A-4F9C-90BF-B2826912CE0B}" presName="composite" presStyleCnt="0"/>
      <dgm:spPr/>
    </dgm:pt>
    <dgm:pt modelId="{825CF343-914D-4147-9B2C-5B84130DAE58}" type="pres">
      <dgm:prSet presAssocID="{FFF531A3-020A-4F9C-90BF-B2826912CE0B}" presName="parTx" presStyleLbl="alignNode1" presStyleIdx="4" presStyleCnt="6">
        <dgm:presLayoutVars>
          <dgm:chMax val="0"/>
          <dgm:chPref val="0"/>
          <dgm:bulletEnabled val="1"/>
        </dgm:presLayoutVars>
      </dgm:prSet>
      <dgm:spPr/>
    </dgm:pt>
    <dgm:pt modelId="{E7B86E90-9731-42A4-803D-D3B3BE9F97F8}" type="pres">
      <dgm:prSet presAssocID="{FFF531A3-020A-4F9C-90BF-B2826912CE0B}" presName="desTx" presStyleLbl="alignAccFollowNode1" presStyleIdx="4" presStyleCnt="6">
        <dgm:presLayoutVars>
          <dgm:bulletEnabled val="1"/>
        </dgm:presLayoutVars>
      </dgm:prSet>
      <dgm:spPr/>
    </dgm:pt>
    <dgm:pt modelId="{3C3B3BF0-41DE-47CC-A0ED-D09AFAA8488F}" type="pres">
      <dgm:prSet presAssocID="{CDC9DEE6-C188-4109-97A5-C1AB16AA254F}" presName="space" presStyleCnt="0"/>
      <dgm:spPr/>
    </dgm:pt>
    <dgm:pt modelId="{6D57CA0A-DABD-4DCD-A53B-0F567BFE3716}" type="pres">
      <dgm:prSet presAssocID="{DD1997AB-6799-42E4-8B7B-38231A835743}" presName="composite" presStyleCnt="0"/>
      <dgm:spPr/>
    </dgm:pt>
    <dgm:pt modelId="{3EF04FF6-E2AD-4F3D-8FAE-646BF84451F1}" type="pres">
      <dgm:prSet presAssocID="{DD1997AB-6799-42E4-8B7B-38231A835743}" presName="parTx" presStyleLbl="alignNode1" presStyleIdx="5" presStyleCnt="6">
        <dgm:presLayoutVars>
          <dgm:chMax val="0"/>
          <dgm:chPref val="0"/>
          <dgm:bulletEnabled val="1"/>
        </dgm:presLayoutVars>
      </dgm:prSet>
      <dgm:spPr/>
    </dgm:pt>
    <dgm:pt modelId="{B89DD92C-573D-4D1A-9382-BF633228EE55}" type="pres">
      <dgm:prSet presAssocID="{DD1997AB-6799-42E4-8B7B-38231A835743}" presName="desTx" presStyleLbl="alignAccFollowNode1" presStyleIdx="5" presStyleCnt="6">
        <dgm:presLayoutVars>
          <dgm:bulletEnabled val="1"/>
        </dgm:presLayoutVars>
      </dgm:prSet>
      <dgm:spPr/>
    </dgm:pt>
  </dgm:ptLst>
  <dgm:cxnLst>
    <dgm:cxn modelId="{2DEA2001-B5B0-46C0-99BD-E76F04F82720}" srcId="{55A97B8C-9E52-4260-91C9-1727FB39E24F}" destId="{DD1997AB-6799-42E4-8B7B-38231A835743}" srcOrd="5" destOrd="0" parTransId="{BBEEF116-94FA-4BEB-AAA9-FF9A75671134}" sibTransId="{471F9C4E-4AAF-4DD5-8241-6AB6734A66F4}"/>
    <dgm:cxn modelId="{B418F102-A963-4ABB-BDB4-3559143FC0F0}" type="presOf" srcId="{55A97B8C-9E52-4260-91C9-1727FB39E24F}" destId="{1DC5A3BE-0C8E-4FC2-AFD1-3B65DC461D7F}" srcOrd="0" destOrd="0" presId="urn:microsoft.com/office/officeart/2005/8/layout/hList1"/>
    <dgm:cxn modelId="{117A4904-3877-4340-9AB1-5969C445FCBB}" type="presOf" srcId="{E8DD5E14-9241-4635-BE05-815EF615F190}" destId="{E17B354D-BF60-4FAF-B5A6-383546B3F362}" srcOrd="0" destOrd="0" presId="urn:microsoft.com/office/officeart/2005/8/layout/hList1"/>
    <dgm:cxn modelId="{29291918-5C98-4A9D-B032-6B790B1C49B3}" srcId="{55A97B8C-9E52-4260-91C9-1727FB39E24F}" destId="{E4BA7755-0CD1-4EBB-9D41-6045018C7B33}" srcOrd="1" destOrd="0" parTransId="{6B111005-0E09-4030-933F-08E560D8B537}" sibTransId="{E9477785-979D-4D5B-84F5-EE3424E70389}"/>
    <dgm:cxn modelId="{4FD57B38-12F4-442C-8598-73DF7755C41A}" type="presOf" srcId="{FFF531A3-020A-4F9C-90BF-B2826912CE0B}" destId="{825CF343-914D-4147-9B2C-5B84130DAE58}" srcOrd="0" destOrd="0" presId="urn:microsoft.com/office/officeart/2005/8/layout/hList1"/>
    <dgm:cxn modelId="{82C7A838-E055-4071-86F7-63134094C68A}" type="presOf" srcId="{97E9B4B6-9683-4A45-84BA-081C59E57485}" destId="{E7B86E90-9731-42A4-803D-D3B3BE9F97F8}" srcOrd="0" destOrd="0" presId="urn:microsoft.com/office/officeart/2005/8/layout/hList1"/>
    <dgm:cxn modelId="{DDCFE338-1B69-44B3-8EAC-334806BC95B9}" type="presOf" srcId="{108AC8AC-D6B4-4B75-A0C4-39D1EAD0100A}" destId="{FC78CE17-EF84-4F1D-8840-FC4B353CE634}" srcOrd="0" destOrd="0" presId="urn:microsoft.com/office/officeart/2005/8/layout/hList1"/>
    <dgm:cxn modelId="{719EA63A-CFE2-4260-8ED6-47CD5F2DCD96}" type="presOf" srcId="{E4BA7755-0CD1-4EBB-9D41-6045018C7B33}" destId="{36BA9CBE-C8F5-4E63-9E06-E7BC3CC24005}" srcOrd="0" destOrd="0" presId="urn:microsoft.com/office/officeart/2005/8/layout/hList1"/>
    <dgm:cxn modelId="{B0D50D61-B727-4225-8CB3-D8968F133296}" type="presOf" srcId="{BFE6C1B9-2A07-45C4-ABBF-C359ABF55145}" destId="{8C78CE6E-DC94-4395-8690-1A953AAE4896}" srcOrd="0" destOrd="0" presId="urn:microsoft.com/office/officeart/2005/8/layout/hList1"/>
    <dgm:cxn modelId="{A2661642-7E86-4F4A-A909-8CDE680869B1}" srcId="{55A97B8C-9E52-4260-91C9-1727FB39E24F}" destId="{4BC2BBEA-44C9-4A72-B937-02574BC14C20}" srcOrd="2" destOrd="0" parTransId="{DED7A97F-EA7A-4E75-B11A-ED9FB9D5B645}" sibTransId="{E973C560-D39E-4FA3-BF68-D42D23B70CAF}"/>
    <dgm:cxn modelId="{7F4B1145-7510-4E8A-A4BE-0CEFC128DEF2}" srcId="{4BC2BBEA-44C9-4A72-B937-02574BC14C20}" destId="{437557D0-0352-4431-B3EF-B89E2B0800E0}" srcOrd="0" destOrd="0" parTransId="{6E7F9855-137A-4F45-9A96-EE3CF79127EE}" sibTransId="{74DDF2C3-5E99-4CFC-B205-A1DA22FDED30}"/>
    <dgm:cxn modelId="{61CEB266-6D8C-48FA-B482-122C02A973DF}" srcId="{55A97B8C-9E52-4260-91C9-1727FB39E24F}" destId="{3F826E41-3CED-493F-9D77-504A50EDA81A}" srcOrd="0" destOrd="0" parTransId="{E8055B8F-B20D-4BF0-A921-BE8F23D6EE6A}" sibTransId="{DF647917-3D6C-4B00-A80F-B409ADA8DDD6}"/>
    <dgm:cxn modelId="{F72A6B6A-B843-4636-8FD1-2C3B2C3DC91B}" srcId="{E8DD5E14-9241-4635-BE05-815EF615F190}" destId="{BFE6C1B9-2A07-45C4-ABBF-C359ABF55145}" srcOrd="0" destOrd="0" parTransId="{757F3117-DC31-4E6E-8B3E-7904FB2DB368}" sibTransId="{BF36F3D8-12FC-4F78-8CE6-4479B1C5AB6F}"/>
    <dgm:cxn modelId="{9286FB6D-062D-470A-A0EC-CD795CC09D2F}" type="presOf" srcId="{437557D0-0352-4431-B3EF-B89E2B0800E0}" destId="{25515444-35D4-44C6-8A2E-BC6CFFB1F5D1}" srcOrd="0" destOrd="0" presId="urn:microsoft.com/office/officeart/2005/8/layout/hList1"/>
    <dgm:cxn modelId="{2F569B55-D967-4C89-BD01-3C919D8FC5E5}" srcId="{FFF531A3-020A-4F9C-90BF-B2826912CE0B}" destId="{97E9B4B6-9683-4A45-84BA-081C59E57485}" srcOrd="0" destOrd="0" parTransId="{1DB1DF16-0982-471B-8252-3E4599699A65}" sibTransId="{C954343A-2BDD-4B9F-AE47-2DBBD583D932}"/>
    <dgm:cxn modelId="{AC62505A-25C8-447D-9FE3-FE7B0E1C28D5}" srcId="{55A97B8C-9E52-4260-91C9-1727FB39E24F}" destId="{FFF531A3-020A-4F9C-90BF-B2826912CE0B}" srcOrd="4" destOrd="0" parTransId="{C69C7FE1-587D-4DA0-BE02-DC1049DCD5D7}" sibTransId="{CDC9DEE6-C188-4109-97A5-C1AB16AA254F}"/>
    <dgm:cxn modelId="{9AA74B88-9A0A-42D4-9E3E-4AA649518F6F}" srcId="{3F826E41-3CED-493F-9D77-504A50EDA81A}" destId="{C403582A-E055-4330-9C8B-7636D11848F2}" srcOrd="0" destOrd="0" parTransId="{A4A2FBD8-85EA-480F-8BCA-A5EB7AC937F6}" sibTransId="{29F3A955-92F7-45A1-A437-1A7FBDF5C077}"/>
    <dgm:cxn modelId="{5948448E-C081-4D8A-8DDE-C7F36E672219}" type="presOf" srcId="{4BC2BBEA-44C9-4A72-B937-02574BC14C20}" destId="{A9676CBE-A61A-4B8F-B333-DA0C8EDCBCF1}" srcOrd="0" destOrd="0" presId="urn:microsoft.com/office/officeart/2005/8/layout/hList1"/>
    <dgm:cxn modelId="{9DD834A3-C9EF-4BDB-9A60-365A981AF015}" type="presOf" srcId="{3F826E41-3CED-493F-9D77-504A50EDA81A}" destId="{5E726C68-0352-4621-A7B8-4597120E48BD}" srcOrd="0" destOrd="0" presId="urn:microsoft.com/office/officeart/2005/8/layout/hList1"/>
    <dgm:cxn modelId="{9791A1DD-B071-40DB-AF02-A103CC201F95}" type="presOf" srcId="{DD1997AB-6799-42E4-8B7B-38231A835743}" destId="{3EF04FF6-E2AD-4F3D-8FAE-646BF84451F1}" srcOrd="0" destOrd="0" presId="urn:microsoft.com/office/officeart/2005/8/layout/hList1"/>
    <dgm:cxn modelId="{8C101CE6-E015-4AFF-90C8-78A8DF6129DA}" srcId="{E4BA7755-0CD1-4EBB-9D41-6045018C7B33}" destId="{108AC8AC-D6B4-4B75-A0C4-39D1EAD0100A}" srcOrd="0" destOrd="0" parTransId="{9A1D4D16-EC38-4992-8D65-40D8ACEB7763}" sibTransId="{02533FA1-EFBD-4280-A238-F8FF3B193FD5}"/>
    <dgm:cxn modelId="{1490EBE7-273C-4DF5-8475-3F83961056BC}" type="presOf" srcId="{C403582A-E055-4330-9C8B-7636D11848F2}" destId="{8265E9C5-64E9-4C8B-BB04-9B998611F765}" srcOrd="0" destOrd="0" presId="urn:microsoft.com/office/officeart/2005/8/layout/hList1"/>
    <dgm:cxn modelId="{D62AEEEC-7471-43D5-AE2C-2F731377C743}" srcId="{55A97B8C-9E52-4260-91C9-1727FB39E24F}" destId="{E8DD5E14-9241-4635-BE05-815EF615F190}" srcOrd="3" destOrd="0" parTransId="{4A553467-B58C-46F1-9A05-E4C2CF0114C8}" sibTransId="{70A90055-3F9A-486D-B647-7E6882CC3BEF}"/>
    <dgm:cxn modelId="{5133BDFA-9ACD-48A3-8540-848E672756AA}" srcId="{DD1997AB-6799-42E4-8B7B-38231A835743}" destId="{28ED2F67-889F-46EC-8F82-BB6776DFD211}" srcOrd="0" destOrd="0" parTransId="{463E4CB1-546A-451A-B5DB-C4E7B6B31472}" sibTransId="{56173DB6-0A55-4D40-9957-EE85CA03C851}"/>
    <dgm:cxn modelId="{44DC7EFE-4FB3-412B-8AA4-FCDEC542258D}" type="presOf" srcId="{28ED2F67-889F-46EC-8F82-BB6776DFD211}" destId="{B89DD92C-573D-4D1A-9382-BF633228EE55}" srcOrd="0" destOrd="0" presId="urn:microsoft.com/office/officeart/2005/8/layout/hList1"/>
    <dgm:cxn modelId="{92F5FF85-C527-467B-B44A-E3151240D8FC}" type="presParOf" srcId="{1DC5A3BE-0C8E-4FC2-AFD1-3B65DC461D7F}" destId="{6F523492-78F9-4F99-B1F6-32321D579181}" srcOrd="0" destOrd="0" presId="urn:microsoft.com/office/officeart/2005/8/layout/hList1"/>
    <dgm:cxn modelId="{EA492E2E-A985-4A87-9F90-5FA56326AFF8}" type="presParOf" srcId="{6F523492-78F9-4F99-B1F6-32321D579181}" destId="{5E726C68-0352-4621-A7B8-4597120E48BD}" srcOrd="0" destOrd="0" presId="urn:microsoft.com/office/officeart/2005/8/layout/hList1"/>
    <dgm:cxn modelId="{DD0C8D6B-541E-4BC4-9D22-29EE44EC5E0E}" type="presParOf" srcId="{6F523492-78F9-4F99-B1F6-32321D579181}" destId="{8265E9C5-64E9-4C8B-BB04-9B998611F765}" srcOrd="1" destOrd="0" presId="urn:microsoft.com/office/officeart/2005/8/layout/hList1"/>
    <dgm:cxn modelId="{9C63CE4F-9855-4876-9838-056B3852E312}" type="presParOf" srcId="{1DC5A3BE-0C8E-4FC2-AFD1-3B65DC461D7F}" destId="{03F36B5A-E426-4776-B787-0DADA8CFF117}" srcOrd="1" destOrd="0" presId="urn:microsoft.com/office/officeart/2005/8/layout/hList1"/>
    <dgm:cxn modelId="{A3AAEE44-EF71-4AD0-9CAA-76BD60196483}" type="presParOf" srcId="{1DC5A3BE-0C8E-4FC2-AFD1-3B65DC461D7F}" destId="{F88E4876-E0F6-48EC-9D31-AA20CBAC6BC5}" srcOrd="2" destOrd="0" presId="urn:microsoft.com/office/officeart/2005/8/layout/hList1"/>
    <dgm:cxn modelId="{90645D89-FEEE-499D-A09C-B279CB766589}" type="presParOf" srcId="{F88E4876-E0F6-48EC-9D31-AA20CBAC6BC5}" destId="{36BA9CBE-C8F5-4E63-9E06-E7BC3CC24005}" srcOrd="0" destOrd="0" presId="urn:microsoft.com/office/officeart/2005/8/layout/hList1"/>
    <dgm:cxn modelId="{996F3A1D-5596-478F-9339-6E225CC21CB6}" type="presParOf" srcId="{F88E4876-E0F6-48EC-9D31-AA20CBAC6BC5}" destId="{FC78CE17-EF84-4F1D-8840-FC4B353CE634}" srcOrd="1" destOrd="0" presId="urn:microsoft.com/office/officeart/2005/8/layout/hList1"/>
    <dgm:cxn modelId="{37F7AD3C-55B3-4D6C-B011-011B467590E2}" type="presParOf" srcId="{1DC5A3BE-0C8E-4FC2-AFD1-3B65DC461D7F}" destId="{522CE4AB-DC9C-4A2D-93AE-16C3AB68ED80}" srcOrd="3" destOrd="0" presId="urn:microsoft.com/office/officeart/2005/8/layout/hList1"/>
    <dgm:cxn modelId="{47F94DAD-256C-46C5-8C9C-9DCE1BE98992}" type="presParOf" srcId="{1DC5A3BE-0C8E-4FC2-AFD1-3B65DC461D7F}" destId="{F5080A9F-0C2A-44A2-A31E-53A1461D35F5}" srcOrd="4" destOrd="0" presId="urn:microsoft.com/office/officeart/2005/8/layout/hList1"/>
    <dgm:cxn modelId="{B5101AA9-7619-44F9-B19E-51F24C7CC822}" type="presParOf" srcId="{F5080A9F-0C2A-44A2-A31E-53A1461D35F5}" destId="{A9676CBE-A61A-4B8F-B333-DA0C8EDCBCF1}" srcOrd="0" destOrd="0" presId="urn:microsoft.com/office/officeart/2005/8/layout/hList1"/>
    <dgm:cxn modelId="{7FF936F0-A2D6-4C17-B076-715E727CE0B5}" type="presParOf" srcId="{F5080A9F-0C2A-44A2-A31E-53A1461D35F5}" destId="{25515444-35D4-44C6-8A2E-BC6CFFB1F5D1}" srcOrd="1" destOrd="0" presId="urn:microsoft.com/office/officeart/2005/8/layout/hList1"/>
    <dgm:cxn modelId="{ABD93C19-8B40-4857-9A3D-792B41F35143}" type="presParOf" srcId="{1DC5A3BE-0C8E-4FC2-AFD1-3B65DC461D7F}" destId="{BA91EAC3-6727-4227-9BED-820A0B074557}" srcOrd="5" destOrd="0" presId="urn:microsoft.com/office/officeart/2005/8/layout/hList1"/>
    <dgm:cxn modelId="{5ECAE4C3-787C-463B-91E9-01D4680CB2F1}" type="presParOf" srcId="{1DC5A3BE-0C8E-4FC2-AFD1-3B65DC461D7F}" destId="{4255921A-4E30-4CDB-A384-659CA4AA31E0}" srcOrd="6" destOrd="0" presId="urn:microsoft.com/office/officeart/2005/8/layout/hList1"/>
    <dgm:cxn modelId="{2AAE3447-ED4E-49E9-9FBE-D610A8E7D494}" type="presParOf" srcId="{4255921A-4E30-4CDB-A384-659CA4AA31E0}" destId="{E17B354D-BF60-4FAF-B5A6-383546B3F362}" srcOrd="0" destOrd="0" presId="urn:microsoft.com/office/officeart/2005/8/layout/hList1"/>
    <dgm:cxn modelId="{3C5CAFA6-0DB1-41D8-B6A1-A00E59F20E1E}" type="presParOf" srcId="{4255921A-4E30-4CDB-A384-659CA4AA31E0}" destId="{8C78CE6E-DC94-4395-8690-1A953AAE4896}" srcOrd="1" destOrd="0" presId="urn:microsoft.com/office/officeart/2005/8/layout/hList1"/>
    <dgm:cxn modelId="{5EE8E7D5-8C94-4E41-A4B5-605DABA1B474}" type="presParOf" srcId="{1DC5A3BE-0C8E-4FC2-AFD1-3B65DC461D7F}" destId="{126F4E79-7242-4AC3-BE06-BABD8DAE8F98}" srcOrd="7" destOrd="0" presId="urn:microsoft.com/office/officeart/2005/8/layout/hList1"/>
    <dgm:cxn modelId="{C70C38F7-527F-45C0-8000-D9EC0B1E5576}" type="presParOf" srcId="{1DC5A3BE-0C8E-4FC2-AFD1-3B65DC461D7F}" destId="{5DD1DAB1-EF8E-4E5D-9534-107EF05EC244}" srcOrd="8" destOrd="0" presId="urn:microsoft.com/office/officeart/2005/8/layout/hList1"/>
    <dgm:cxn modelId="{91D3DD31-A849-44F8-A7E1-AB0BA00A31F2}" type="presParOf" srcId="{5DD1DAB1-EF8E-4E5D-9534-107EF05EC244}" destId="{825CF343-914D-4147-9B2C-5B84130DAE58}" srcOrd="0" destOrd="0" presId="urn:microsoft.com/office/officeart/2005/8/layout/hList1"/>
    <dgm:cxn modelId="{96546BBF-BC4B-4839-8888-411D9FD8E077}" type="presParOf" srcId="{5DD1DAB1-EF8E-4E5D-9534-107EF05EC244}" destId="{E7B86E90-9731-42A4-803D-D3B3BE9F97F8}" srcOrd="1" destOrd="0" presId="urn:microsoft.com/office/officeart/2005/8/layout/hList1"/>
    <dgm:cxn modelId="{D55C875C-5D5A-430B-AFFC-6C2199629807}" type="presParOf" srcId="{1DC5A3BE-0C8E-4FC2-AFD1-3B65DC461D7F}" destId="{3C3B3BF0-41DE-47CC-A0ED-D09AFAA8488F}" srcOrd="9" destOrd="0" presId="urn:microsoft.com/office/officeart/2005/8/layout/hList1"/>
    <dgm:cxn modelId="{0437E204-A6BE-4781-9680-E0E26DED7A02}" type="presParOf" srcId="{1DC5A3BE-0C8E-4FC2-AFD1-3B65DC461D7F}" destId="{6D57CA0A-DABD-4DCD-A53B-0F567BFE3716}" srcOrd="10" destOrd="0" presId="urn:microsoft.com/office/officeart/2005/8/layout/hList1"/>
    <dgm:cxn modelId="{D9898B83-7C90-4CD4-9AFD-F369BC4FC7A5}" type="presParOf" srcId="{6D57CA0A-DABD-4DCD-A53B-0F567BFE3716}" destId="{3EF04FF6-E2AD-4F3D-8FAE-646BF84451F1}" srcOrd="0" destOrd="0" presId="urn:microsoft.com/office/officeart/2005/8/layout/hList1"/>
    <dgm:cxn modelId="{F1BD40E7-42BA-4FAD-8736-3696F36A9715}" type="presParOf" srcId="{6D57CA0A-DABD-4DCD-A53B-0F567BFE3716}" destId="{B89DD92C-573D-4D1A-9382-BF633228EE5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A01D99-4DC8-467A-BF83-E33B75027AC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9B17D1B-1A2B-43B1-9929-057EA8730477}">
      <dgm:prSet phldrT="[Text]"/>
      <dgm:spPr/>
      <dgm:t>
        <a:bodyPr/>
        <a:lstStyle/>
        <a:p>
          <a:r>
            <a:rPr lang="en-US" dirty="0"/>
            <a:t>Grade 3</a:t>
          </a:r>
        </a:p>
      </dgm:t>
    </dgm:pt>
    <dgm:pt modelId="{ECA46070-9053-4C7D-BAAC-761F54B3588C}" type="parTrans" cxnId="{AAE20285-EB62-43AC-929B-D937BFF4777B}">
      <dgm:prSet/>
      <dgm:spPr/>
      <dgm:t>
        <a:bodyPr/>
        <a:lstStyle/>
        <a:p>
          <a:endParaRPr lang="en-US"/>
        </a:p>
      </dgm:t>
    </dgm:pt>
    <dgm:pt modelId="{BE85577D-96CD-4CB8-8511-22180462C9F1}" type="sibTrans" cxnId="{AAE20285-EB62-43AC-929B-D937BFF4777B}">
      <dgm:prSet/>
      <dgm:spPr/>
      <dgm:t>
        <a:bodyPr/>
        <a:lstStyle/>
        <a:p>
          <a:endParaRPr lang="en-US"/>
        </a:p>
      </dgm:t>
    </dgm:pt>
    <dgm:pt modelId="{0578FE5D-9456-4270-B132-C9D7DBF6BF10}">
      <dgm:prSet phldrT="[Text]"/>
      <dgm:spPr/>
      <dgm:t>
        <a:bodyPr/>
        <a:lstStyle/>
        <a:p>
          <a:pPr>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Third graders might be taught to contribute to group discussions; to form their own opinion and use evidence to back it up; and to engage in conversations with peers to share their opinion and listen to the opinions of others</a:t>
          </a:r>
          <a:endParaRPr lang="en-US" dirty="0"/>
        </a:p>
      </dgm:t>
    </dgm:pt>
    <dgm:pt modelId="{F258ABF9-AF1F-48F8-A66B-833F28ED8326}" type="parTrans" cxnId="{AF303EF4-E0FC-449E-ABEC-D9E96FEE30C7}">
      <dgm:prSet/>
      <dgm:spPr/>
      <dgm:t>
        <a:bodyPr/>
        <a:lstStyle/>
        <a:p>
          <a:endParaRPr lang="en-US"/>
        </a:p>
      </dgm:t>
    </dgm:pt>
    <dgm:pt modelId="{2BB86E7D-B640-4771-9D87-53224990991A}" type="sibTrans" cxnId="{AF303EF4-E0FC-449E-ABEC-D9E96FEE30C7}">
      <dgm:prSet/>
      <dgm:spPr/>
      <dgm:t>
        <a:bodyPr/>
        <a:lstStyle/>
        <a:p>
          <a:endParaRPr lang="en-US"/>
        </a:p>
      </dgm:t>
    </dgm:pt>
    <dgm:pt modelId="{A17D996A-08D5-4A92-9A75-509AFB24C167}">
      <dgm:prSet phldrT="[Text]"/>
      <dgm:spPr/>
      <dgm:t>
        <a:bodyPr/>
        <a:lstStyle/>
        <a:p>
          <a:r>
            <a:rPr lang="en-US" dirty="0"/>
            <a:t>Grade 4</a:t>
          </a:r>
        </a:p>
      </dgm:t>
    </dgm:pt>
    <dgm:pt modelId="{6B1C20E1-E789-4440-AB06-A36F917A6CF4}" type="parTrans" cxnId="{59766176-52B2-4507-8769-74EB1CEC8960}">
      <dgm:prSet/>
      <dgm:spPr/>
      <dgm:t>
        <a:bodyPr/>
        <a:lstStyle/>
        <a:p>
          <a:endParaRPr lang="en-US"/>
        </a:p>
      </dgm:t>
    </dgm:pt>
    <dgm:pt modelId="{72ED8EF4-2D72-4C11-8C79-E3F6951BB006}" type="sibTrans" cxnId="{59766176-52B2-4507-8769-74EB1CEC8960}">
      <dgm:prSet/>
      <dgm:spPr/>
      <dgm:t>
        <a:bodyPr/>
        <a:lstStyle/>
        <a:p>
          <a:endParaRPr lang="en-US"/>
        </a:p>
      </dgm:t>
    </dgm:pt>
    <dgm:pt modelId="{146CD45A-9FCD-4CFE-AFD2-988B6CA9CCB7}">
      <dgm:prSet phldrT="[Text]"/>
      <dgm:spPr/>
      <dgm:t>
        <a:bodyPr/>
        <a:lstStyle/>
        <a:p>
          <a:pPr>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Fourth graders can begin to compare two points of view, noting the differences and similarities; to assess the evidence for each point of view and form their own opinion; and to actively solicit and listen with an open mind to the ideas of others</a:t>
          </a:r>
          <a:endParaRPr lang="en-US" dirty="0"/>
        </a:p>
      </dgm:t>
    </dgm:pt>
    <dgm:pt modelId="{BF702B7A-1925-4868-A550-471D91E5BD7A}" type="parTrans" cxnId="{5B45178D-2024-4C7B-B492-5BDE85DFAE9B}">
      <dgm:prSet/>
      <dgm:spPr/>
      <dgm:t>
        <a:bodyPr/>
        <a:lstStyle/>
        <a:p>
          <a:endParaRPr lang="en-US"/>
        </a:p>
      </dgm:t>
    </dgm:pt>
    <dgm:pt modelId="{149C4A3C-8C0C-41C0-8F03-A4AD63A1E068}" type="sibTrans" cxnId="{5B45178D-2024-4C7B-B492-5BDE85DFAE9B}">
      <dgm:prSet/>
      <dgm:spPr/>
      <dgm:t>
        <a:bodyPr/>
        <a:lstStyle/>
        <a:p>
          <a:endParaRPr lang="en-US"/>
        </a:p>
      </dgm:t>
    </dgm:pt>
    <dgm:pt modelId="{B1668887-09CF-4A3B-BEF7-FC4F08AAF4CD}">
      <dgm:prSet phldrT="[Text]"/>
      <dgm:spPr/>
      <dgm:t>
        <a:bodyPr/>
        <a:lstStyle/>
        <a:p>
          <a:r>
            <a:rPr lang="en-US" dirty="0"/>
            <a:t>Grade 5</a:t>
          </a:r>
        </a:p>
      </dgm:t>
    </dgm:pt>
    <dgm:pt modelId="{6B837816-6EC0-43A4-9C1B-A8D2C5510464}" type="parTrans" cxnId="{38F95AAB-76E9-459E-9839-7531C6F23FFB}">
      <dgm:prSet/>
      <dgm:spPr/>
      <dgm:t>
        <a:bodyPr/>
        <a:lstStyle/>
        <a:p>
          <a:endParaRPr lang="en-US"/>
        </a:p>
      </dgm:t>
    </dgm:pt>
    <dgm:pt modelId="{7B8142B3-7A1F-4590-82DA-EFC37CBE5DF3}" type="sibTrans" cxnId="{38F95AAB-76E9-459E-9839-7531C6F23FFB}">
      <dgm:prSet/>
      <dgm:spPr/>
      <dgm:t>
        <a:bodyPr/>
        <a:lstStyle/>
        <a:p>
          <a:endParaRPr lang="en-US"/>
        </a:p>
      </dgm:t>
    </dgm:pt>
    <dgm:pt modelId="{49D34362-192D-4823-8569-46EC1F6EFB6C}">
      <dgm:prSet phldrT="[Text]"/>
      <dgm:spPr/>
      <dgm:t>
        <a:bodyPr/>
        <a:lstStyle/>
        <a:p>
          <a:pPr>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Fifth graders can be taught the qualities of empathy; to identify, respect, and empathize with the perspectives of others; and to exchange ideas about social and civic issues with a willingness to change their own opinion </a:t>
          </a:r>
          <a:endParaRPr lang="en-US" dirty="0"/>
        </a:p>
      </dgm:t>
    </dgm:pt>
    <dgm:pt modelId="{7652DA1E-93BF-4D75-92E2-4E2017BFE362}" type="parTrans" cxnId="{2D31D43D-EEDD-405E-9996-92D95D1555E4}">
      <dgm:prSet/>
      <dgm:spPr/>
      <dgm:t>
        <a:bodyPr/>
        <a:lstStyle/>
        <a:p>
          <a:endParaRPr lang="en-US"/>
        </a:p>
      </dgm:t>
    </dgm:pt>
    <dgm:pt modelId="{9BE560CD-85B5-46F9-964D-C7A9C61C33BC}" type="sibTrans" cxnId="{2D31D43D-EEDD-405E-9996-92D95D1555E4}">
      <dgm:prSet/>
      <dgm:spPr/>
      <dgm:t>
        <a:bodyPr/>
        <a:lstStyle/>
        <a:p>
          <a:endParaRPr lang="en-US"/>
        </a:p>
      </dgm:t>
    </dgm:pt>
    <dgm:pt modelId="{DF430D75-A23F-4F3F-AD60-CEABD48AF340}" type="pres">
      <dgm:prSet presAssocID="{0EA01D99-4DC8-467A-BF83-E33B75027AC9}" presName="linearFlow" presStyleCnt="0">
        <dgm:presLayoutVars>
          <dgm:dir/>
          <dgm:animLvl val="lvl"/>
          <dgm:resizeHandles val="exact"/>
        </dgm:presLayoutVars>
      </dgm:prSet>
      <dgm:spPr/>
    </dgm:pt>
    <dgm:pt modelId="{EA340D6E-6A0B-49DF-BB46-220C2669F034}" type="pres">
      <dgm:prSet presAssocID="{69B17D1B-1A2B-43B1-9929-057EA8730477}" presName="composite" presStyleCnt="0"/>
      <dgm:spPr/>
    </dgm:pt>
    <dgm:pt modelId="{299A505C-B102-4006-80F7-690448AEEB5D}" type="pres">
      <dgm:prSet presAssocID="{69B17D1B-1A2B-43B1-9929-057EA8730477}" presName="parentText" presStyleLbl="alignNode1" presStyleIdx="0" presStyleCnt="3">
        <dgm:presLayoutVars>
          <dgm:chMax val="1"/>
          <dgm:bulletEnabled val="1"/>
        </dgm:presLayoutVars>
      </dgm:prSet>
      <dgm:spPr/>
    </dgm:pt>
    <dgm:pt modelId="{60503FCC-05F5-4150-A67D-5C17067502B9}" type="pres">
      <dgm:prSet presAssocID="{69B17D1B-1A2B-43B1-9929-057EA8730477}" presName="descendantText" presStyleLbl="alignAcc1" presStyleIdx="0" presStyleCnt="3" custLinFactNeighborX="-360" custLinFactNeighborY="6403">
        <dgm:presLayoutVars>
          <dgm:bulletEnabled val="1"/>
        </dgm:presLayoutVars>
      </dgm:prSet>
      <dgm:spPr/>
    </dgm:pt>
    <dgm:pt modelId="{160DBD41-7331-4BCC-AD4D-BDE220B5D577}" type="pres">
      <dgm:prSet presAssocID="{BE85577D-96CD-4CB8-8511-22180462C9F1}" presName="sp" presStyleCnt="0"/>
      <dgm:spPr/>
    </dgm:pt>
    <dgm:pt modelId="{FFD303AF-9F75-421E-B158-452F7AADEC39}" type="pres">
      <dgm:prSet presAssocID="{A17D996A-08D5-4A92-9A75-509AFB24C167}" presName="composite" presStyleCnt="0"/>
      <dgm:spPr/>
    </dgm:pt>
    <dgm:pt modelId="{2246BE35-E1D8-456C-83E3-5BF45913D269}" type="pres">
      <dgm:prSet presAssocID="{A17D996A-08D5-4A92-9A75-509AFB24C167}" presName="parentText" presStyleLbl="alignNode1" presStyleIdx="1" presStyleCnt="3">
        <dgm:presLayoutVars>
          <dgm:chMax val="1"/>
          <dgm:bulletEnabled val="1"/>
        </dgm:presLayoutVars>
      </dgm:prSet>
      <dgm:spPr/>
    </dgm:pt>
    <dgm:pt modelId="{A14D3D39-D52E-459F-B14F-8FF01CDC3A8D}" type="pres">
      <dgm:prSet presAssocID="{A17D996A-08D5-4A92-9A75-509AFB24C167}" presName="descendantText" presStyleLbl="alignAcc1" presStyleIdx="1" presStyleCnt="3">
        <dgm:presLayoutVars>
          <dgm:bulletEnabled val="1"/>
        </dgm:presLayoutVars>
      </dgm:prSet>
      <dgm:spPr/>
    </dgm:pt>
    <dgm:pt modelId="{CFED2290-7117-4380-BF54-1B7CCB64934E}" type="pres">
      <dgm:prSet presAssocID="{72ED8EF4-2D72-4C11-8C79-E3F6951BB006}" presName="sp" presStyleCnt="0"/>
      <dgm:spPr/>
    </dgm:pt>
    <dgm:pt modelId="{0F0EEB40-6DFD-4C96-AE05-A176BE8042CD}" type="pres">
      <dgm:prSet presAssocID="{B1668887-09CF-4A3B-BEF7-FC4F08AAF4CD}" presName="composite" presStyleCnt="0"/>
      <dgm:spPr/>
    </dgm:pt>
    <dgm:pt modelId="{D34DC6C4-0D7D-4A5A-AF10-D9624D709C18}" type="pres">
      <dgm:prSet presAssocID="{B1668887-09CF-4A3B-BEF7-FC4F08AAF4CD}" presName="parentText" presStyleLbl="alignNode1" presStyleIdx="2" presStyleCnt="3">
        <dgm:presLayoutVars>
          <dgm:chMax val="1"/>
          <dgm:bulletEnabled val="1"/>
        </dgm:presLayoutVars>
      </dgm:prSet>
      <dgm:spPr/>
    </dgm:pt>
    <dgm:pt modelId="{DB85FABC-7E1A-483A-BF3C-8023527E0038}" type="pres">
      <dgm:prSet presAssocID="{B1668887-09CF-4A3B-BEF7-FC4F08AAF4CD}" presName="descendantText" presStyleLbl="alignAcc1" presStyleIdx="2" presStyleCnt="3" custLinFactNeighborX="288">
        <dgm:presLayoutVars>
          <dgm:bulletEnabled val="1"/>
        </dgm:presLayoutVars>
      </dgm:prSet>
      <dgm:spPr/>
    </dgm:pt>
  </dgm:ptLst>
  <dgm:cxnLst>
    <dgm:cxn modelId="{B81C081C-93A3-4263-B1A2-A258648671DC}" type="presOf" srcId="{A17D996A-08D5-4A92-9A75-509AFB24C167}" destId="{2246BE35-E1D8-456C-83E3-5BF45913D269}" srcOrd="0" destOrd="0" presId="urn:microsoft.com/office/officeart/2005/8/layout/chevron2"/>
    <dgm:cxn modelId="{2D31D43D-EEDD-405E-9996-92D95D1555E4}" srcId="{B1668887-09CF-4A3B-BEF7-FC4F08AAF4CD}" destId="{49D34362-192D-4823-8569-46EC1F6EFB6C}" srcOrd="0" destOrd="0" parTransId="{7652DA1E-93BF-4D75-92E2-4E2017BFE362}" sibTransId="{9BE560CD-85B5-46F9-964D-C7A9C61C33BC}"/>
    <dgm:cxn modelId="{FEA60444-9856-43CF-B8F1-DD36CD926AC7}" type="presOf" srcId="{146CD45A-9FCD-4CFE-AFD2-988B6CA9CCB7}" destId="{A14D3D39-D52E-459F-B14F-8FF01CDC3A8D}" srcOrd="0" destOrd="0" presId="urn:microsoft.com/office/officeart/2005/8/layout/chevron2"/>
    <dgm:cxn modelId="{7920E16E-7535-458E-B36A-E107C24F40B1}" type="presOf" srcId="{69B17D1B-1A2B-43B1-9929-057EA8730477}" destId="{299A505C-B102-4006-80F7-690448AEEB5D}" srcOrd="0" destOrd="0" presId="urn:microsoft.com/office/officeart/2005/8/layout/chevron2"/>
    <dgm:cxn modelId="{2CDA7272-0774-4C3B-A575-1FD9C631307C}" type="presOf" srcId="{B1668887-09CF-4A3B-BEF7-FC4F08AAF4CD}" destId="{D34DC6C4-0D7D-4A5A-AF10-D9624D709C18}" srcOrd="0" destOrd="0" presId="urn:microsoft.com/office/officeart/2005/8/layout/chevron2"/>
    <dgm:cxn modelId="{59766176-52B2-4507-8769-74EB1CEC8960}" srcId="{0EA01D99-4DC8-467A-BF83-E33B75027AC9}" destId="{A17D996A-08D5-4A92-9A75-509AFB24C167}" srcOrd="1" destOrd="0" parTransId="{6B1C20E1-E789-4440-AB06-A36F917A6CF4}" sibTransId="{72ED8EF4-2D72-4C11-8C79-E3F6951BB006}"/>
    <dgm:cxn modelId="{AAE20285-EB62-43AC-929B-D937BFF4777B}" srcId="{0EA01D99-4DC8-467A-BF83-E33B75027AC9}" destId="{69B17D1B-1A2B-43B1-9929-057EA8730477}" srcOrd="0" destOrd="0" parTransId="{ECA46070-9053-4C7D-BAAC-761F54B3588C}" sibTransId="{BE85577D-96CD-4CB8-8511-22180462C9F1}"/>
    <dgm:cxn modelId="{5B45178D-2024-4C7B-B492-5BDE85DFAE9B}" srcId="{A17D996A-08D5-4A92-9A75-509AFB24C167}" destId="{146CD45A-9FCD-4CFE-AFD2-988B6CA9CCB7}" srcOrd="0" destOrd="0" parTransId="{BF702B7A-1925-4868-A550-471D91E5BD7A}" sibTransId="{149C4A3C-8C0C-41C0-8F03-A4AD63A1E068}"/>
    <dgm:cxn modelId="{38F95AAB-76E9-459E-9839-7531C6F23FFB}" srcId="{0EA01D99-4DC8-467A-BF83-E33B75027AC9}" destId="{B1668887-09CF-4A3B-BEF7-FC4F08AAF4CD}" srcOrd="2" destOrd="0" parTransId="{6B837816-6EC0-43A4-9C1B-A8D2C5510464}" sibTransId="{7B8142B3-7A1F-4590-82DA-EFC37CBE5DF3}"/>
    <dgm:cxn modelId="{CF554EB9-FDE6-45F2-A271-EAFDCEF7C043}" type="presOf" srcId="{49D34362-192D-4823-8569-46EC1F6EFB6C}" destId="{DB85FABC-7E1A-483A-BF3C-8023527E0038}" srcOrd="0" destOrd="0" presId="urn:microsoft.com/office/officeart/2005/8/layout/chevron2"/>
    <dgm:cxn modelId="{E91C80C2-106F-4BF7-B681-E19B41D140DE}" type="presOf" srcId="{0578FE5D-9456-4270-B132-C9D7DBF6BF10}" destId="{60503FCC-05F5-4150-A67D-5C17067502B9}" srcOrd="0" destOrd="0" presId="urn:microsoft.com/office/officeart/2005/8/layout/chevron2"/>
    <dgm:cxn modelId="{FE7B12F0-2EBF-4E3F-82EE-4B5E4CDED00A}" type="presOf" srcId="{0EA01D99-4DC8-467A-BF83-E33B75027AC9}" destId="{DF430D75-A23F-4F3F-AD60-CEABD48AF340}" srcOrd="0" destOrd="0" presId="urn:microsoft.com/office/officeart/2005/8/layout/chevron2"/>
    <dgm:cxn modelId="{AF303EF4-E0FC-449E-ABEC-D9E96FEE30C7}" srcId="{69B17D1B-1A2B-43B1-9929-057EA8730477}" destId="{0578FE5D-9456-4270-B132-C9D7DBF6BF10}" srcOrd="0" destOrd="0" parTransId="{F258ABF9-AF1F-48F8-A66B-833F28ED8326}" sibTransId="{2BB86E7D-B640-4771-9D87-53224990991A}"/>
    <dgm:cxn modelId="{1F215474-EC3A-4B22-B71E-582D66F81B0D}" type="presParOf" srcId="{DF430D75-A23F-4F3F-AD60-CEABD48AF340}" destId="{EA340D6E-6A0B-49DF-BB46-220C2669F034}" srcOrd="0" destOrd="0" presId="urn:microsoft.com/office/officeart/2005/8/layout/chevron2"/>
    <dgm:cxn modelId="{D7BE6873-1CD1-4763-9E4C-0C51FCAD96D6}" type="presParOf" srcId="{EA340D6E-6A0B-49DF-BB46-220C2669F034}" destId="{299A505C-B102-4006-80F7-690448AEEB5D}" srcOrd="0" destOrd="0" presId="urn:microsoft.com/office/officeart/2005/8/layout/chevron2"/>
    <dgm:cxn modelId="{E2E430B8-997D-45A8-8FD7-673FF3646722}" type="presParOf" srcId="{EA340D6E-6A0B-49DF-BB46-220C2669F034}" destId="{60503FCC-05F5-4150-A67D-5C17067502B9}" srcOrd="1" destOrd="0" presId="urn:microsoft.com/office/officeart/2005/8/layout/chevron2"/>
    <dgm:cxn modelId="{7A4B1582-C2F0-4E66-8A8D-0B926BEC0C30}" type="presParOf" srcId="{DF430D75-A23F-4F3F-AD60-CEABD48AF340}" destId="{160DBD41-7331-4BCC-AD4D-BDE220B5D577}" srcOrd="1" destOrd="0" presId="urn:microsoft.com/office/officeart/2005/8/layout/chevron2"/>
    <dgm:cxn modelId="{4A84DD52-747A-4189-9AA4-105F3AA46A57}" type="presParOf" srcId="{DF430D75-A23F-4F3F-AD60-CEABD48AF340}" destId="{FFD303AF-9F75-421E-B158-452F7AADEC39}" srcOrd="2" destOrd="0" presId="urn:microsoft.com/office/officeart/2005/8/layout/chevron2"/>
    <dgm:cxn modelId="{58B1BCE3-21B2-4BBC-B6BD-244EB74424F4}" type="presParOf" srcId="{FFD303AF-9F75-421E-B158-452F7AADEC39}" destId="{2246BE35-E1D8-456C-83E3-5BF45913D269}" srcOrd="0" destOrd="0" presId="urn:microsoft.com/office/officeart/2005/8/layout/chevron2"/>
    <dgm:cxn modelId="{0B08C4F6-A2A2-4E0B-8E0A-28E0412AD61F}" type="presParOf" srcId="{FFD303AF-9F75-421E-B158-452F7AADEC39}" destId="{A14D3D39-D52E-459F-B14F-8FF01CDC3A8D}" srcOrd="1" destOrd="0" presId="urn:microsoft.com/office/officeart/2005/8/layout/chevron2"/>
    <dgm:cxn modelId="{02CCA79A-E4FF-449A-A389-5D8CBDECB14D}" type="presParOf" srcId="{DF430D75-A23F-4F3F-AD60-CEABD48AF340}" destId="{CFED2290-7117-4380-BF54-1B7CCB64934E}" srcOrd="3" destOrd="0" presId="urn:microsoft.com/office/officeart/2005/8/layout/chevron2"/>
    <dgm:cxn modelId="{38C5CDD9-448C-4240-86BA-9FA1E80A69EF}" type="presParOf" srcId="{DF430D75-A23F-4F3F-AD60-CEABD48AF340}" destId="{0F0EEB40-6DFD-4C96-AE05-A176BE8042CD}" srcOrd="4" destOrd="0" presId="urn:microsoft.com/office/officeart/2005/8/layout/chevron2"/>
    <dgm:cxn modelId="{15868FA2-58C9-475C-B034-767F2BED8F00}" type="presParOf" srcId="{0F0EEB40-6DFD-4C96-AE05-A176BE8042CD}" destId="{D34DC6C4-0D7D-4A5A-AF10-D9624D709C18}" srcOrd="0" destOrd="0" presId="urn:microsoft.com/office/officeart/2005/8/layout/chevron2"/>
    <dgm:cxn modelId="{1944E31C-CBCE-4736-B95D-3723B47901B3}" type="presParOf" srcId="{0F0EEB40-6DFD-4C96-AE05-A176BE8042CD}" destId="{DB85FABC-7E1A-483A-BF3C-8023527E003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79BBC-D455-460C-8593-5C2FD17ABA0E}">
      <dsp:nvSpPr>
        <dsp:cNvPr id="0" name=""/>
        <dsp:cNvSpPr/>
      </dsp:nvSpPr>
      <dsp:spPr>
        <a:xfrm rot="5400000">
          <a:off x="-150416" y="150870"/>
          <a:ext cx="1002773" cy="7019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Grade 2</a:t>
          </a:r>
        </a:p>
      </dsp:txBody>
      <dsp:txXfrm rot="-5400000">
        <a:off x="1" y="351425"/>
        <a:ext cx="701941" cy="300832"/>
      </dsp:txXfrm>
    </dsp:sp>
    <dsp:sp modelId="{950CA57B-67AF-4376-B783-57C37AFAAAD6}">
      <dsp:nvSpPr>
        <dsp:cNvPr id="0" name=""/>
        <dsp:cNvSpPr/>
      </dsp:nvSpPr>
      <dsp:spPr>
        <a:xfrm rot="5400000">
          <a:off x="3682669" y="-2980273"/>
          <a:ext cx="651802" cy="66132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t>I set goals for my learning.  I use resources to find facts and understand the difference between fact and opinion. </a:t>
          </a:r>
        </a:p>
      </dsp:txBody>
      <dsp:txXfrm rot="-5400000">
        <a:off x="701941" y="32273"/>
        <a:ext cx="6581440" cy="588166"/>
      </dsp:txXfrm>
    </dsp:sp>
    <dsp:sp modelId="{DA3B2517-6E7F-464D-AD6B-F313C66600EE}">
      <dsp:nvSpPr>
        <dsp:cNvPr id="0" name=""/>
        <dsp:cNvSpPr/>
      </dsp:nvSpPr>
      <dsp:spPr>
        <a:xfrm rot="5400000">
          <a:off x="-150416" y="1002722"/>
          <a:ext cx="1002773" cy="7019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Grade 5</a:t>
          </a:r>
        </a:p>
      </dsp:txBody>
      <dsp:txXfrm rot="-5400000">
        <a:off x="1" y="1203277"/>
        <a:ext cx="701941" cy="300832"/>
      </dsp:txXfrm>
    </dsp:sp>
    <dsp:sp modelId="{CBCBE5AC-EE3D-472C-9E8C-FF1E95D63653}">
      <dsp:nvSpPr>
        <dsp:cNvPr id="0" name=""/>
        <dsp:cNvSpPr/>
      </dsp:nvSpPr>
      <dsp:spPr>
        <a:xfrm rot="5400000">
          <a:off x="3668847" y="-2137481"/>
          <a:ext cx="651802" cy="66132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I ask questions of value to myself and my community.  I gather, evaluate, and interpret information to answer my questions.</a:t>
          </a:r>
        </a:p>
      </dsp:txBody>
      <dsp:txXfrm rot="-5400000">
        <a:off x="688119" y="875065"/>
        <a:ext cx="6581440" cy="588166"/>
      </dsp:txXfrm>
    </dsp:sp>
    <dsp:sp modelId="{743AE2D1-105E-4114-9122-74C1DB7A79AF}">
      <dsp:nvSpPr>
        <dsp:cNvPr id="0" name=""/>
        <dsp:cNvSpPr/>
      </dsp:nvSpPr>
      <dsp:spPr>
        <a:xfrm rot="5400000">
          <a:off x="-150416" y="1854574"/>
          <a:ext cx="1002773" cy="7019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Grade 8</a:t>
          </a:r>
        </a:p>
      </dsp:txBody>
      <dsp:txXfrm rot="-5400000">
        <a:off x="1" y="2055129"/>
        <a:ext cx="701941" cy="300832"/>
      </dsp:txXfrm>
    </dsp:sp>
    <dsp:sp modelId="{83D0B1FA-0A6F-4838-B993-568A8721430F}">
      <dsp:nvSpPr>
        <dsp:cNvPr id="0" name=""/>
        <dsp:cNvSpPr/>
      </dsp:nvSpPr>
      <dsp:spPr>
        <a:xfrm rot="5400000">
          <a:off x="3682669" y="-1276569"/>
          <a:ext cx="651802" cy="66132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I own my own learning because I have the skills to pursue meaningful inquiry, evaluate diverse perspectives, challenge misinformation, develop my own conclusions, and learn independently.</a:t>
          </a:r>
        </a:p>
      </dsp:txBody>
      <dsp:txXfrm rot="-5400000">
        <a:off x="701941" y="1735977"/>
        <a:ext cx="6581440" cy="588166"/>
      </dsp:txXfrm>
    </dsp:sp>
    <dsp:sp modelId="{FC34AFEE-E6AE-4A25-A2EA-D9944E7A10B6}">
      <dsp:nvSpPr>
        <dsp:cNvPr id="0" name=""/>
        <dsp:cNvSpPr/>
      </dsp:nvSpPr>
      <dsp:spPr>
        <a:xfrm rot="5400000">
          <a:off x="-150416" y="2706426"/>
          <a:ext cx="1002773" cy="7019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Grade 12</a:t>
          </a:r>
        </a:p>
      </dsp:txBody>
      <dsp:txXfrm rot="-5400000">
        <a:off x="1" y="2906981"/>
        <a:ext cx="701941" cy="300832"/>
      </dsp:txXfrm>
    </dsp:sp>
    <dsp:sp modelId="{162C83EA-CA46-46B0-976E-0A8DE00FC8D8}">
      <dsp:nvSpPr>
        <dsp:cNvPr id="0" name=""/>
        <dsp:cNvSpPr/>
      </dsp:nvSpPr>
      <dsp:spPr>
        <a:xfrm rot="5400000">
          <a:off x="3682669" y="-424717"/>
          <a:ext cx="651802" cy="661325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I have developed an inquiry stance.  I choose to pursue new ideas and questions by following an inquiry process and using my critical-thinking and creative skills to construct my own understandings.</a:t>
          </a:r>
        </a:p>
      </dsp:txBody>
      <dsp:txXfrm rot="-5400000">
        <a:off x="701941" y="2587829"/>
        <a:ext cx="6581440" cy="588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6C64F-0F43-47F9-90B8-B548475288D3}">
      <dsp:nvSpPr>
        <dsp:cNvPr id="0" name=""/>
        <dsp:cNvSpPr/>
      </dsp:nvSpPr>
      <dsp:spPr>
        <a:xfrm rot="5400000">
          <a:off x="-139301" y="141842"/>
          <a:ext cx="928675" cy="6500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Grade 2</a:t>
          </a:r>
        </a:p>
      </dsp:txBody>
      <dsp:txXfrm rot="-5400000">
        <a:off x="1" y="327578"/>
        <a:ext cx="650073" cy="278602"/>
      </dsp:txXfrm>
    </dsp:sp>
    <dsp:sp modelId="{F8F440BD-6320-4F45-BDFA-685FBD8041A2}">
      <dsp:nvSpPr>
        <dsp:cNvPr id="0" name=""/>
        <dsp:cNvSpPr/>
      </dsp:nvSpPr>
      <dsp:spPr>
        <a:xfrm rot="5400000">
          <a:off x="3966566" y="-3313952"/>
          <a:ext cx="603639" cy="72366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 take actions and help build my community by paying attention to my own feelings and the feelings of others.</a:t>
          </a:r>
        </a:p>
      </dsp:txBody>
      <dsp:txXfrm rot="-5400000">
        <a:off x="650073" y="32008"/>
        <a:ext cx="7207159" cy="544705"/>
      </dsp:txXfrm>
    </dsp:sp>
    <dsp:sp modelId="{7437D13F-151B-44C4-96A7-354CB187C38C}">
      <dsp:nvSpPr>
        <dsp:cNvPr id="0" name=""/>
        <dsp:cNvSpPr/>
      </dsp:nvSpPr>
      <dsp:spPr>
        <a:xfrm rot="5400000">
          <a:off x="-139301" y="918027"/>
          <a:ext cx="928675" cy="6500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Grade 5</a:t>
          </a:r>
        </a:p>
      </dsp:txBody>
      <dsp:txXfrm rot="-5400000">
        <a:off x="1" y="1103763"/>
        <a:ext cx="650073" cy="278602"/>
      </dsp:txXfrm>
    </dsp:sp>
    <dsp:sp modelId="{017F2975-28D8-4F0A-91D1-4AA4F2B62C16}">
      <dsp:nvSpPr>
        <dsp:cNvPr id="0" name=""/>
        <dsp:cNvSpPr/>
      </dsp:nvSpPr>
      <dsp:spPr>
        <a:xfrm rot="5400000">
          <a:off x="3966566" y="-2537768"/>
          <a:ext cx="603639" cy="72366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 care about other people’s ideas and opinions and interact with them positively and responsibly both in person and online.</a:t>
          </a:r>
        </a:p>
      </dsp:txBody>
      <dsp:txXfrm rot="-5400000">
        <a:off x="650073" y="808192"/>
        <a:ext cx="7207159" cy="544705"/>
      </dsp:txXfrm>
    </dsp:sp>
    <dsp:sp modelId="{154AA1A5-3752-43D2-9E72-5879C94E5242}">
      <dsp:nvSpPr>
        <dsp:cNvPr id="0" name=""/>
        <dsp:cNvSpPr/>
      </dsp:nvSpPr>
      <dsp:spPr>
        <a:xfrm rot="5400000">
          <a:off x="-139301" y="1694211"/>
          <a:ext cx="928675" cy="6500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Grade 8</a:t>
          </a:r>
        </a:p>
      </dsp:txBody>
      <dsp:txXfrm rot="-5400000">
        <a:off x="1" y="1879947"/>
        <a:ext cx="650073" cy="278602"/>
      </dsp:txXfrm>
    </dsp:sp>
    <dsp:sp modelId="{93074C5C-C20E-4E0C-9DCC-FD737969DB9F}">
      <dsp:nvSpPr>
        <dsp:cNvPr id="0" name=""/>
        <dsp:cNvSpPr/>
      </dsp:nvSpPr>
      <dsp:spPr>
        <a:xfrm rot="5400000">
          <a:off x="3966566" y="-1761583"/>
          <a:ext cx="603639" cy="72366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 build trusting relationships with diverse peers and adults through collaboration and communication.</a:t>
          </a:r>
        </a:p>
      </dsp:txBody>
      <dsp:txXfrm rot="-5400000">
        <a:off x="650073" y="1584377"/>
        <a:ext cx="7207159" cy="544705"/>
      </dsp:txXfrm>
    </dsp:sp>
    <dsp:sp modelId="{18641757-A66C-4B61-B0CB-59AE6F8A5F04}">
      <dsp:nvSpPr>
        <dsp:cNvPr id="0" name=""/>
        <dsp:cNvSpPr/>
      </dsp:nvSpPr>
      <dsp:spPr>
        <a:xfrm rot="5400000">
          <a:off x="-139301" y="2470396"/>
          <a:ext cx="928675" cy="6500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Grade 12</a:t>
          </a:r>
        </a:p>
      </dsp:txBody>
      <dsp:txXfrm rot="-5400000">
        <a:off x="1" y="2656132"/>
        <a:ext cx="650073" cy="278602"/>
      </dsp:txXfrm>
    </dsp:sp>
    <dsp:sp modelId="{8DBE1003-2CC9-4931-95CF-C973A499B23A}">
      <dsp:nvSpPr>
        <dsp:cNvPr id="0" name=""/>
        <dsp:cNvSpPr/>
      </dsp:nvSpPr>
      <dsp:spPr>
        <a:xfrm rot="5400000">
          <a:off x="3966566" y="-985398"/>
          <a:ext cx="603639" cy="72366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a:t>I am empathetic.  I maintain healthy and mature relationships with my peers and my community.</a:t>
          </a:r>
          <a:endParaRPr lang="en-US" sz="1800" kern="1200" dirty="0"/>
        </a:p>
      </dsp:txBody>
      <dsp:txXfrm rot="-5400000">
        <a:off x="650073" y="2360562"/>
        <a:ext cx="7207159" cy="544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26C68-0352-4621-A7B8-4597120E48BD}">
      <dsp:nvSpPr>
        <dsp:cNvPr id="0" name=""/>
        <dsp:cNvSpPr/>
      </dsp:nvSpPr>
      <dsp:spPr>
        <a:xfrm>
          <a:off x="2214" y="1089781"/>
          <a:ext cx="1176458" cy="3252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Independent Learning Competencies</a:t>
          </a:r>
        </a:p>
      </dsp:txBody>
      <dsp:txXfrm>
        <a:off x="2214" y="1089781"/>
        <a:ext cx="1176458" cy="325257"/>
      </dsp:txXfrm>
    </dsp:sp>
    <dsp:sp modelId="{8265E9C5-64E9-4C8B-BB04-9B998611F765}">
      <dsp:nvSpPr>
        <dsp:cNvPr id="0" name=""/>
        <dsp:cNvSpPr/>
      </dsp:nvSpPr>
      <dsp:spPr>
        <a:xfrm>
          <a:off x="2214" y="1415038"/>
          <a:ext cx="1176458" cy="18374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 set goals for my learning. I use resources to find facts and understand the difference between fact and opinion.</a:t>
          </a:r>
        </a:p>
      </dsp:txBody>
      <dsp:txXfrm>
        <a:off x="2214" y="1415038"/>
        <a:ext cx="1176458" cy="1837434"/>
      </dsp:txXfrm>
    </dsp:sp>
    <dsp:sp modelId="{36BA9CBE-C8F5-4E63-9E06-E7BC3CC24005}">
      <dsp:nvSpPr>
        <dsp:cNvPr id="0" name=""/>
        <dsp:cNvSpPr/>
      </dsp:nvSpPr>
      <dsp:spPr>
        <a:xfrm>
          <a:off x="1343376" y="1089781"/>
          <a:ext cx="1176458" cy="3252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Strong Self-Identity</a:t>
          </a:r>
        </a:p>
      </dsp:txBody>
      <dsp:txXfrm>
        <a:off x="1343376" y="1089781"/>
        <a:ext cx="1176458" cy="325257"/>
      </dsp:txXfrm>
    </dsp:sp>
    <dsp:sp modelId="{FC78CE17-EF84-4F1D-8840-FC4B353CE634}">
      <dsp:nvSpPr>
        <dsp:cNvPr id="0" name=""/>
        <dsp:cNvSpPr/>
      </dsp:nvSpPr>
      <dsp:spPr>
        <a:xfrm>
          <a:off x="1343376" y="1415038"/>
          <a:ext cx="1176458" cy="18374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 understand my own strengths and the importance of my own voice. I lead others by example.</a:t>
          </a:r>
        </a:p>
      </dsp:txBody>
      <dsp:txXfrm>
        <a:off x="1343376" y="1415038"/>
        <a:ext cx="1176458" cy="1837434"/>
      </dsp:txXfrm>
    </dsp:sp>
    <dsp:sp modelId="{A9676CBE-A61A-4B8F-B333-DA0C8EDCBCF1}">
      <dsp:nvSpPr>
        <dsp:cNvPr id="0" name=""/>
        <dsp:cNvSpPr/>
      </dsp:nvSpPr>
      <dsp:spPr>
        <a:xfrm>
          <a:off x="2684539" y="1089781"/>
          <a:ext cx="1176458" cy="3252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Social and Emotional Attributes</a:t>
          </a:r>
        </a:p>
      </dsp:txBody>
      <dsp:txXfrm>
        <a:off x="2684539" y="1089781"/>
        <a:ext cx="1176458" cy="325257"/>
      </dsp:txXfrm>
    </dsp:sp>
    <dsp:sp modelId="{25515444-35D4-44C6-8A2E-BC6CFFB1F5D1}">
      <dsp:nvSpPr>
        <dsp:cNvPr id="0" name=""/>
        <dsp:cNvSpPr/>
      </dsp:nvSpPr>
      <dsp:spPr>
        <a:xfrm>
          <a:off x="2684539" y="1415038"/>
          <a:ext cx="1176458" cy="18374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 take actions and help build my community by paying attention to my own feelings and the feelings of others.</a:t>
          </a:r>
        </a:p>
      </dsp:txBody>
      <dsp:txXfrm>
        <a:off x="2684539" y="1415038"/>
        <a:ext cx="1176458" cy="1837434"/>
      </dsp:txXfrm>
    </dsp:sp>
    <dsp:sp modelId="{E17B354D-BF60-4FAF-B5A6-383546B3F362}">
      <dsp:nvSpPr>
        <dsp:cNvPr id="0" name=""/>
        <dsp:cNvSpPr/>
      </dsp:nvSpPr>
      <dsp:spPr>
        <a:xfrm>
          <a:off x="4025702" y="1089781"/>
          <a:ext cx="1176458" cy="3252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Cultural Responsiveness</a:t>
          </a:r>
        </a:p>
      </dsp:txBody>
      <dsp:txXfrm>
        <a:off x="4025702" y="1089781"/>
        <a:ext cx="1176458" cy="325257"/>
      </dsp:txXfrm>
    </dsp:sp>
    <dsp:sp modelId="{8C78CE6E-DC94-4395-8690-1A953AAE4896}">
      <dsp:nvSpPr>
        <dsp:cNvPr id="0" name=""/>
        <dsp:cNvSpPr/>
      </dsp:nvSpPr>
      <dsp:spPr>
        <a:xfrm>
          <a:off x="4025702" y="1415038"/>
          <a:ext cx="1176458" cy="18374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 value the uniqueness of each person and learn from my own experiences and the experiences of others.</a:t>
          </a:r>
        </a:p>
      </dsp:txBody>
      <dsp:txXfrm>
        <a:off x="4025702" y="1415038"/>
        <a:ext cx="1176458" cy="1837434"/>
      </dsp:txXfrm>
    </dsp:sp>
    <dsp:sp modelId="{825CF343-914D-4147-9B2C-5B84130DAE58}">
      <dsp:nvSpPr>
        <dsp:cNvPr id="0" name=""/>
        <dsp:cNvSpPr/>
      </dsp:nvSpPr>
      <dsp:spPr>
        <a:xfrm>
          <a:off x="5366864" y="1089781"/>
          <a:ext cx="1176458" cy="3252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Voice and Agency</a:t>
          </a:r>
        </a:p>
      </dsp:txBody>
      <dsp:txXfrm>
        <a:off x="5366864" y="1089781"/>
        <a:ext cx="1176458" cy="325257"/>
      </dsp:txXfrm>
    </dsp:sp>
    <dsp:sp modelId="{E7B86E90-9731-42A4-803D-D3B3BE9F97F8}">
      <dsp:nvSpPr>
        <dsp:cNvPr id="0" name=""/>
        <dsp:cNvSpPr/>
      </dsp:nvSpPr>
      <dsp:spPr>
        <a:xfrm>
          <a:off x="5366864" y="1415038"/>
          <a:ext cx="1176458" cy="18374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 know how and when to share my ideas because I know my voice can change things.</a:t>
          </a:r>
        </a:p>
      </dsp:txBody>
      <dsp:txXfrm>
        <a:off x="5366864" y="1415038"/>
        <a:ext cx="1176458" cy="1837434"/>
      </dsp:txXfrm>
    </dsp:sp>
    <dsp:sp modelId="{3EF04FF6-E2AD-4F3D-8FAE-646BF84451F1}">
      <dsp:nvSpPr>
        <dsp:cNvPr id="0" name=""/>
        <dsp:cNvSpPr/>
      </dsp:nvSpPr>
      <dsp:spPr>
        <a:xfrm>
          <a:off x="6708027" y="1089781"/>
          <a:ext cx="1176458" cy="3252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Growth Mindset</a:t>
          </a:r>
        </a:p>
      </dsp:txBody>
      <dsp:txXfrm>
        <a:off x="6708027" y="1089781"/>
        <a:ext cx="1176458" cy="325257"/>
      </dsp:txXfrm>
    </dsp:sp>
    <dsp:sp modelId="{B89DD92C-573D-4D1A-9382-BF633228EE55}">
      <dsp:nvSpPr>
        <dsp:cNvPr id="0" name=""/>
        <dsp:cNvSpPr/>
      </dsp:nvSpPr>
      <dsp:spPr>
        <a:xfrm>
          <a:off x="6708027" y="1415038"/>
          <a:ext cx="1176458" cy="18374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 am in charge of myself. I am excited about taking risks and following my own curiosity to learn new things.</a:t>
          </a:r>
        </a:p>
      </dsp:txBody>
      <dsp:txXfrm>
        <a:off x="6708027" y="1415038"/>
        <a:ext cx="1176458" cy="1837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26C68-0352-4621-A7B8-4597120E48BD}">
      <dsp:nvSpPr>
        <dsp:cNvPr id="0" name=""/>
        <dsp:cNvSpPr/>
      </dsp:nvSpPr>
      <dsp:spPr>
        <a:xfrm>
          <a:off x="2214" y="118768"/>
          <a:ext cx="1176458" cy="3252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Independent Learning Competencies</a:t>
          </a:r>
        </a:p>
      </dsp:txBody>
      <dsp:txXfrm>
        <a:off x="2214" y="118768"/>
        <a:ext cx="1176458" cy="325257"/>
      </dsp:txXfrm>
    </dsp:sp>
    <dsp:sp modelId="{8265E9C5-64E9-4C8B-BB04-9B998611F765}">
      <dsp:nvSpPr>
        <dsp:cNvPr id="0" name=""/>
        <dsp:cNvSpPr/>
      </dsp:nvSpPr>
      <dsp:spPr>
        <a:xfrm>
          <a:off x="2214" y="444025"/>
          <a:ext cx="1176458" cy="26249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I have developed an inquiry stance. I choose to pursue new ideas and questions by following an inquiry process and using my critical-thinking and creative skills to construct my own understandings.</a:t>
          </a:r>
        </a:p>
      </dsp:txBody>
      <dsp:txXfrm>
        <a:off x="2214" y="444025"/>
        <a:ext cx="1176458" cy="2624906"/>
      </dsp:txXfrm>
    </dsp:sp>
    <dsp:sp modelId="{36BA9CBE-C8F5-4E63-9E06-E7BC3CC24005}">
      <dsp:nvSpPr>
        <dsp:cNvPr id="0" name=""/>
        <dsp:cNvSpPr/>
      </dsp:nvSpPr>
      <dsp:spPr>
        <a:xfrm>
          <a:off x="1343376" y="118768"/>
          <a:ext cx="1176458" cy="3252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Strong Self-Identity</a:t>
          </a:r>
        </a:p>
      </dsp:txBody>
      <dsp:txXfrm>
        <a:off x="1343376" y="118768"/>
        <a:ext cx="1176458" cy="325257"/>
      </dsp:txXfrm>
    </dsp:sp>
    <dsp:sp modelId="{FC78CE17-EF84-4F1D-8840-FC4B353CE634}">
      <dsp:nvSpPr>
        <dsp:cNvPr id="0" name=""/>
        <dsp:cNvSpPr/>
      </dsp:nvSpPr>
      <dsp:spPr>
        <a:xfrm>
          <a:off x="1343376" y="444025"/>
          <a:ext cx="1176458" cy="26249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I respect myself. I am comfortable with who I am and accept others for who they are.</a:t>
          </a:r>
        </a:p>
      </dsp:txBody>
      <dsp:txXfrm>
        <a:off x="1343376" y="444025"/>
        <a:ext cx="1176458" cy="2624906"/>
      </dsp:txXfrm>
    </dsp:sp>
    <dsp:sp modelId="{A9676CBE-A61A-4B8F-B333-DA0C8EDCBCF1}">
      <dsp:nvSpPr>
        <dsp:cNvPr id="0" name=""/>
        <dsp:cNvSpPr/>
      </dsp:nvSpPr>
      <dsp:spPr>
        <a:xfrm>
          <a:off x="2684539" y="118768"/>
          <a:ext cx="1176458" cy="3252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Social and Emotional Attributes</a:t>
          </a:r>
        </a:p>
      </dsp:txBody>
      <dsp:txXfrm>
        <a:off x="2684539" y="118768"/>
        <a:ext cx="1176458" cy="325257"/>
      </dsp:txXfrm>
    </dsp:sp>
    <dsp:sp modelId="{25515444-35D4-44C6-8A2E-BC6CFFB1F5D1}">
      <dsp:nvSpPr>
        <dsp:cNvPr id="0" name=""/>
        <dsp:cNvSpPr/>
      </dsp:nvSpPr>
      <dsp:spPr>
        <a:xfrm>
          <a:off x="2684539" y="444025"/>
          <a:ext cx="1176458" cy="26249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I am empathetic. I maintain healthy and mature relationships with my peers and my community.</a:t>
          </a:r>
        </a:p>
      </dsp:txBody>
      <dsp:txXfrm>
        <a:off x="2684539" y="444025"/>
        <a:ext cx="1176458" cy="2624906"/>
      </dsp:txXfrm>
    </dsp:sp>
    <dsp:sp modelId="{E17B354D-BF60-4FAF-B5A6-383546B3F362}">
      <dsp:nvSpPr>
        <dsp:cNvPr id="0" name=""/>
        <dsp:cNvSpPr/>
      </dsp:nvSpPr>
      <dsp:spPr>
        <a:xfrm>
          <a:off x="4025702" y="118768"/>
          <a:ext cx="1176458" cy="3252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Cultural Responsiveness</a:t>
          </a:r>
        </a:p>
      </dsp:txBody>
      <dsp:txXfrm>
        <a:off x="4025702" y="118768"/>
        <a:ext cx="1176458" cy="325257"/>
      </dsp:txXfrm>
    </dsp:sp>
    <dsp:sp modelId="{8C78CE6E-DC94-4395-8690-1A953AAE4896}">
      <dsp:nvSpPr>
        <dsp:cNvPr id="0" name=""/>
        <dsp:cNvSpPr/>
      </dsp:nvSpPr>
      <dsp:spPr>
        <a:xfrm>
          <a:off x="4025702" y="444025"/>
          <a:ext cx="1176458" cy="26249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I actively seek multiple perspectives. I challenge inequity when I see it because I understand the dynamics of bias, power, and privilege.</a:t>
          </a:r>
        </a:p>
      </dsp:txBody>
      <dsp:txXfrm>
        <a:off x="4025702" y="444025"/>
        <a:ext cx="1176458" cy="2624906"/>
      </dsp:txXfrm>
    </dsp:sp>
    <dsp:sp modelId="{825CF343-914D-4147-9B2C-5B84130DAE58}">
      <dsp:nvSpPr>
        <dsp:cNvPr id="0" name=""/>
        <dsp:cNvSpPr/>
      </dsp:nvSpPr>
      <dsp:spPr>
        <a:xfrm>
          <a:off x="5366864" y="118768"/>
          <a:ext cx="1176458" cy="3252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Voice and Agency</a:t>
          </a:r>
        </a:p>
      </dsp:txBody>
      <dsp:txXfrm>
        <a:off x="5366864" y="118768"/>
        <a:ext cx="1176458" cy="325257"/>
      </dsp:txXfrm>
    </dsp:sp>
    <dsp:sp modelId="{E7B86E90-9731-42A4-803D-D3B3BE9F97F8}">
      <dsp:nvSpPr>
        <dsp:cNvPr id="0" name=""/>
        <dsp:cNvSpPr/>
      </dsp:nvSpPr>
      <dsp:spPr>
        <a:xfrm>
          <a:off x="5366864" y="444025"/>
          <a:ext cx="1176458" cy="26249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I have the self-confidence to speak my mind, the agency to make informed decisions, and the leadership to collaborate with others to solve problems and take actions.</a:t>
          </a:r>
        </a:p>
      </dsp:txBody>
      <dsp:txXfrm>
        <a:off x="5366864" y="444025"/>
        <a:ext cx="1176458" cy="2624906"/>
      </dsp:txXfrm>
    </dsp:sp>
    <dsp:sp modelId="{3EF04FF6-E2AD-4F3D-8FAE-646BF84451F1}">
      <dsp:nvSpPr>
        <dsp:cNvPr id="0" name=""/>
        <dsp:cNvSpPr/>
      </dsp:nvSpPr>
      <dsp:spPr>
        <a:xfrm>
          <a:off x="6708027" y="118768"/>
          <a:ext cx="1176458" cy="3252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Growth Mindset</a:t>
          </a:r>
        </a:p>
      </dsp:txBody>
      <dsp:txXfrm>
        <a:off x="6708027" y="118768"/>
        <a:ext cx="1176458" cy="325257"/>
      </dsp:txXfrm>
    </dsp:sp>
    <dsp:sp modelId="{B89DD92C-573D-4D1A-9382-BF633228EE55}">
      <dsp:nvSpPr>
        <dsp:cNvPr id="0" name=""/>
        <dsp:cNvSpPr/>
      </dsp:nvSpPr>
      <dsp:spPr>
        <a:xfrm>
          <a:off x="6708027" y="444025"/>
          <a:ext cx="1176458" cy="26249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a:t>I am receptive to new ideas and see mistakes and challenges to my own assumptions as new opportunities to learn. I use information and technology to address personal issues and investigate opportunities for the future.</a:t>
          </a:r>
        </a:p>
      </dsp:txBody>
      <dsp:txXfrm>
        <a:off x="6708027" y="444025"/>
        <a:ext cx="1176458" cy="26249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A505C-B102-4006-80F7-690448AEEB5D}">
      <dsp:nvSpPr>
        <dsp:cNvPr id="0" name=""/>
        <dsp:cNvSpPr/>
      </dsp:nvSpPr>
      <dsp:spPr>
        <a:xfrm rot="5400000">
          <a:off x="-200369" y="201620"/>
          <a:ext cx="1335795" cy="93505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Grade 3</a:t>
          </a:r>
        </a:p>
      </dsp:txBody>
      <dsp:txXfrm rot="-5400000">
        <a:off x="1" y="468778"/>
        <a:ext cx="935056" cy="400739"/>
      </dsp:txXfrm>
    </dsp:sp>
    <dsp:sp modelId="{60503FCC-05F5-4150-A67D-5C17067502B9}">
      <dsp:nvSpPr>
        <dsp:cNvPr id="0" name=""/>
        <dsp:cNvSpPr/>
      </dsp:nvSpPr>
      <dsp:spPr>
        <a:xfrm rot="5400000">
          <a:off x="4062256" y="-3096181"/>
          <a:ext cx="868267" cy="71743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effectLst/>
              <a:latin typeface="Times New Roman" panose="02020603050405020304" pitchFamily="18" charset="0"/>
              <a:ea typeface="Calibri" panose="020F0502020204030204" pitchFamily="34" charset="0"/>
              <a:cs typeface="Times New Roman" panose="02020603050405020304" pitchFamily="18" charset="0"/>
            </a:rPr>
            <a:t>Third graders might be taught to contribute to group discussions; to form their own opinion and use evidence to back it up; and to engage in conversations with peers to share their opinion and listen to the opinions of others</a:t>
          </a:r>
          <a:endParaRPr lang="en-US" sz="1600" kern="1200" dirty="0"/>
        </a:p>
      </dsp:txBody>
      <dsp:txXfrm rot="-5400000">
        <a:off x="909229" y="99231"/>
        <a:ext cx="7131937" cy="783497"/>
      </dsp:txXfrm>
    </dsp:sp>
    <dsp:sp modelId="{2246BE35-E1D8-456C-83E3-5BF45913D269}">
      <dsp:nvSpPr>
        <dsp:cNvPr id="0" name=""/>
        <dsp:cNvSpPr/>
      </dsp:nvSpPr>
      <dsp:spPr>
        <a:xfrm rot="5400000">
          <a:off x="-200369" y="1339413"/>
          <a:ext cx="1335795" cy="93505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Grade 4</a:t>
          </a:r>
        </a:p>
      </dsp:txBody>
      <dsp:txXfrm rot="-5400000">
        <a:off x="1" y="1606571"/>
        <a:ext cx="935056" cy="400739"/>
      </dsp:txXfrm>
    </dsp:sp>
    <dsp:sp modelId="{A14D3D39-D52E-459F-B14F-8FF01CDC3A8D}">
      <dsp:nvSpPr>
        <dsp:cNvPr id="0" name=""/>
        <dsp:cNvSpPr/>
      </dsp:nvSpPr>
      <dsp:spPr>
        <a:xfrm rot="5400000">
          <a:off x="4088084" y="-2013983"/>
          <a:ext cx="868267" cy="71743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effectLst/>
              <a:latin typeface="Times New Roman" panose="02020603050405020304" pitchFamily="18" charset="0"/>
              <a:ea typeface="Calibri" panose="020F0502020204030204" pitchFamily="34" charset="0"/>
              <a:cs typeface="Times New Roman" panose="02020603050405020304" pitchFamily="18" charset="0"/>
            </a:rPr>
            <a:t>Fourth graders can begin to compare two points of view, noting the differences and similarities; to assess the evidence for each point of view and form their own opinion; and to actively solicit and listen with an open mind to the ideas of others</a:t>
          </a:r>
          <a:endParaRPr lang="en-US" sz="1600" kern="1200" dirty="0"/>
        </a:p>
      </dsp:txBody>
      <dsp:txXfrm rot="-5400000">
        <a:off x="935057" y="1181429"/>
        <a:ext cx="7131937" cy="783497"/>
      </dsp:txXfrm>
    </dsp:sp>
    <dsp:sp modelId="{D34DC6C4-0D7D-4A5A-AF10-D9624D709C18}">
      <dsp:nvSpPr>
        <dsp:cNvPr id="0" name=""/>
        <dsp:cNvSpPr/>
      </dsp:nvSpPr>
      <dsp:spPr>
        <a:xfrm rot="5400000">
          <a:off x="-200369" y="2477205"/>
          <a:ext cx="1335795" cy="93505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Grade 5</a:t>
          </a:r>
        </a:p>
      </dsp:txBody>
      <dsp:txXfrm rot="-5400000">
        <a:off x="1" y="2744363"/>
        <a:ext cx="935056" cy="400739"/>
      </dsp:txXfrm>
    </dsp:sp>
    <dsp:sp modelId="{DB85FABC-7E1A-483A-BF3C-8023527E0038}">
      <dsp:nvSpPr>
        <dsp:cNvPr id="0" name=""/>
        <dsp:cNvSpPr/>
      </dsp:nvSpPr>
      <dsp:spPr>
        <a:xfrm rot="5400000">
          <a:off x="4088084" y="-876190"/>
          <a:ext cx="868267" cy="717432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Symbol" panose="05050102010706020507" pitchFamily="18" charset="2"/>
            <a:buChar char=""/>
          </a:pPr>
          <a:r>
            <a:rPr lang="en-US" sz="1600" kern="1200" dirty="0">
              <a:effectLst/>
              <a:latin typeface="Times New Roman" panose="02020603050405020304" pitchFamily="18" charset="0"/>
              <a:ea typeface="Calibri" panose="020F0502020204030204" pitchFamily="34" charset="0"/>
              <a:cs typeface="Times New Roman" panose="02020603050405020304" pitchFamily="18" charset="0"/>
            </a:rPr>
            <a:t>Fifth graders can be taught the qualities of empathy; to identify, respect, and empathize with the perspectives of others; and to exchange ideas about social and civic issues with a willingness to change their own opinion </a:t>
          </a:r>
          <a:endParaRPr lang="en-US" sz="1600" kern="1200" dirty="0"/>
        </a:p>
      </dsp:txBody>
      <dsp:txXfrm rot="-5400000">
        <a:off x="935057" y="2319222"/>
        <a:ext cx="7131937" cy="7834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1"/>
            <a:ext cx="5608320" cy="4183380"/>
          </a:xfrm>
          <a:prstGeom prst="rect">
            <a:avLst/>
          </a:prstGeom>
          <a:noFill/>
          <a:ln>
            <a:noFill/>
          </a:ln>
        </p:spPr>
        <p:txBody>
          <a:bodyPr spcFirstLastPara="1" wrap="square" lIns="93164" tIns="93164" rIns="93164" bIns="93164"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701040" y="4415791"/>
            <a:ext cx="5608320" cy="4183380"/>
          </a:xfrm>
          <a:prstGeom prst="rect">
            <a:avLst/>
          </a:prstGeom>
        </p:spPr>
        <p:txBody>
          <a:bodyPr spcFirstLastPara="1" wrap="square" lIns="93164" tIns="93164" rIns="93164" bIns="93164" anchor="t" anchorCtr="0">
            <a:noAutofit/>
          </a:bodyPr>
          <a:lstStyle/>
          <a:p>
            <a:pPr marL="0" indent="0">
              <a:buNone/>
            </a:pPr>
            <a:endParaRPr/>
          </a:p>
        </p:txBody>
      </p:sp>
    </p:spTree>
    <p:extLst>
      <p:ext uri="{BB962C8B-B14F-4D97-AF65-F5344CB8AC3E}">
        <p14:creationId xmlns:p14="http://schemas.microsoft.com/office/powerpoint/2010/main" val="111249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GB" dirty="0"/>
              <a:t>Traditional ‘school’ sources like Britannica didn’t work for this. Lots of facts but not much information about what it is like to live near a volcano. Gave some generic reasons for volcanoes in general but nothing specific for most of our named </a:t>
            </a:r>
            <a:r>
              <a:rPr lang="en-GB" dirty="0" err="1"/>
              <a:t>volacanoes</a:t>
            </a:r>
            <a:r>
              <a:rPr lang="en-GB" dirty="0"/>
              <a:t>. Had to look further afield. Really hard to find info at the right level – so needed to use curated sources.</a:t>
            </a:r>
          </a:p>
        </p:txBody>
      </p:sp>
    </p:spTree>
    <p:extLst>
      <p:ext uri="{BB962C8B-B14F-4D97-AF65-F5344CB8AC3E}">
        <p14:creationId xmlns:p14="http://schemas.microsoft.com/office/powerpoint/2010/main" val="79813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225" indent="0">
              <a:buNone/>
            </a:pPr>
            <a:endParaRPr lang="en-GB" i="0" dirty="0"/>
          </a:p>
        </p:txBody>
      </p:sp>
      <p:sp>
        <p:nvSpPr>
          <p:cNvPr id="4" name="Slide Number Placeholder 3"/>
          <p:cNvSpPr>
            <a:spLocks noGrp="1"/>
          </p:cNvSpPr>
          <p:nvPr>
            <p:ph type="sldNum" sz="quarter" idx="5"/>
          </p:nvPr>
        </p:nvSpPr>
        <p:spPr/>
        <p:txBody>
          <a:bodyPr lIns="91129" tIns="45565" rIns="91129" bIns="45565"/>
          <a:lstStyle/>
          <a:p>
            <a:pPr defTabSz="455646">
              <a:defRPr/>
            </a:pPr>
            <a:fld id="{EED85C98-1F69-48FE-9C11-EFF7DB6E8C8F}" type="slidenum">
              <a:rPr lang="en-GB">
                <a:solidFill>
                  <a:srgbClr val="000000"/>
                </a:solidFill>
                <a:latin typeface="Arial"/>
              </a:rPr>
              <a:pPr defTabSz="455646">
                <a:defRPr/>
              </a:pPr>
              <a:t>16</a:t>
            </a:fld>
            <a:endParaRPr lang="en-GB">
              <a:solidFill>
                <a:srgbClr val="000000"/>
              </a:solidFill>
              <a:latin typeface="Arial"/>
            </a:endParaRPr>
          </a:p>
        </p:txBody>
      </p:sp>
    </p:spTree>
    <p:extLst>
      <p:ext uri="{BB962C8B-B14F-4D97-AF65-F5344CB8AC3E}">
        <p14:creationId xmlns:p14="http://schemas.microsoft.com/office/powerpoint/2010/main" val="200824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225" indent="0">
              <a:buNone/>
            </a:pPr>
            <a:endParaRPr lang="en-GB" i="0" dirty="0"/>
          </a:p>
        </p:txBody>
      </p:sp>
      <p:sp>
        <p:nvSpPr>
          <p:cNvPr id="4" name="Slide Number Placeholder 3"/>
          <p:cNvSpPr>
            <a:spLocks noGrp="1"/>
          </p:cNvSpPr>
          <p:nvPr>
            <p:ph type="sldNum" sz="quarter" idx="5"/>
          </p:nvPr>
        </p:nvSpPr>
        <p:spPr/>
        <p:txBody>
          <a:bodyPr lIns="91129" tIns="45565" rIns="91129" bIns="45565"/>
          <a:lstStyle/>
          <a:p>
            <a:pPr defTabSz="455646">
              <a:defRPr/>
            </a:pPr>
            <a:fld id="{EED85C98-1F69-48FE-9C11-EFF7DB6E8C8F}" type="slidenum">
              <a:rPr lang="en-GB">
                <a:solidFill>
                  <a:srgbClr val="000000"/>
                </a:solidFill>
                <a:latin typeface="Arial"/>
              </a:rPr>
              <a:pPr defTabSz="455646">
                <a:defRPr/>
              </a:pPr>
              <a:t>17</a:t>
            </a:fld>
            <a:endParaRPr lang="en-GB">
              <a:solidFill>
                <a:srgbClr val="000000"/>
              </a:solidFill>
              <a:latin typeface="Arial"/>
            </a:endParaRPr>
          </a:p>
        </p:txBody>
      </p:sp>
    </p:spTree>
    <p:extLst>
      <p:ext uri="{BB962C8B-B14F-4D97-AF65-F5344CB8AC3E}">
        <p14:creationId xmlns:p14="http://schemas.microsoft.com/office/powerpoint/2010/main" val="330197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225" indent="0">
              <a:buNone/>
            </a:pPr>
            <a:endParaRPr lang="en-GB" i="0" dirty="0"/>
          </a:p>
        </p:txBody>
      </p:sp>
      <p:sp>
        <p:nvSpPr>
          <p:cNvPr id="4" name="Slide Number Placeholder 3"/>
          <p:cNvSpPr>
            <a:spLocks noGrp="1"/>
          </p:cNvSpPr>
          <p:nvPr>
            <p:ph type="sldNum" sz="quarter" idx="5"/>
          </p:nvPr>
        </p:nvSpPr>
        <p:spPr/>
        <p:txBody>
          <a:bodyPr lIns="91129" tIns="45565" rIns="91129" bIns="45565"/>
          <a:lstStyle/>
          <a:p>
            <a:pPr defTabSz="455646">
              <a:defRPr/>
            </a:pPr>
            <a:fld id="{EED85C98-1F69-48FE-9C11-EFF7DB6E8C8F}" type="slidenum">
              <a:rPr lang="en-GB">
                <a:solidFill>
                  <a:srgbClr val="000000"/>
                </a:solidFill>
                <a:latin typeface="Arial"/>
              </a:rPr>
              <a:pPr defTabSz="455646">
                <a:defRPr/>
              </a:pPr>
              <a:t>18</a:t>
            </a:fld>
            <a:endParaRPr lang="en-GB">
              <a:solidFill>
                <a:srgbClr val="000000"/>
              </a:solidFill>
              <a:latin typeface="Arial"/>
            </a:endParaRPr>
          </a:p>
        </p:txBody>
      </p:sp>
    </p:spTree>
    <p:extLst>
      <p:ext uri="{BB962C8B-B14F-4D97-AF65-F5344CB8AC3E}">
        <p14:creationId xmlns:p14="http://schemas.microsoft.com/office/powerpoint/2010/main" val="120176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225" indent="0" defTabSz="911291">
              <a:buNone/>
              <a:defRPr/>
            </a:pPr>
            <a:r>
              <a:rPr lang="en-GB" dirty="0"/>
              <a:t>Young, M. (2022, September 21). What we’ve got wrong about knowledge &amp; curriculum. (G. </a:t>
            </a:r>
            <a:r>
              <a:rPr lang="en-GB" dirty="0" err="1"/>
              <a:t>Duoblys</a:t>
            </a:r>
            <a:r>
              <a:rPr lang="en-GB" dirty="0"/>
              <a:t>, Interviewer) </a:t>
            </a:r>
            <a:r>
              <a:rPr lang="en-GB" i="1" dirty="0" err="1"/>
              <a:t>Tes</a:t>
            </a:r>
            <a:r>
              <a:rPr lang="en-GB" i="1" dirty="0"/>
              <a:t> Magazine</a:t>
            </a:r>
            <a:r>
              <a:rPr lang="en-GB" dirty="0"/>
              <a:t>.</a:t>
            </a:r>
          </a:p>
          <a:p>
            <a:pPr marL="139225" indent="0">
              <a:buNone/>
            </a:pPr>
            <a:endParaRPr lang="en-GB" dirty="0"/>
          </a:p>
          <a:p>
            <a:pPr marL="139225" indent="0" defTabSz="911291">
              <a:buNone/>
              <a:defRPr/>
            </a:pPr>
            <a:r>
              <a:rPr lang="en-US" dirty="0">
                <a:ea typeface="Calibri" panose="020F0502020204030204" pitchFamily="34" charset="0"/>
                <a:cs typeface="Times New Roman" panose="02020603050405020304" pitchFamily="18" charset="0"/>
              </a:rPr>
              <a:t>Wells, G. (2001). The Case for Dialogic Inquiry. In G. Wells (Ed.), </a:t>
            </a:r>
            <a:r>
              <a:rPr lang="en-US" i="1" dirty="0">
                <a:ea typeface="Calibri" panose="020F0502020204030204" pitchFamily="34" charset="0"/>
                <a:cs typeface="Times New Roman" panose="02020603050405020304" pitchFamily="18" charset="0"/>
              </a:rPr>
              <a:t>Action, Talk, &amp; Text: Learning and Teaching Through Inquiry</a:t>
            </a:r>
            <a:r>
              <a:rPr lang="en-US" dirty="0">
                <a:ea typeface="Calibri" panose="020F0502020204030204" pitchFamily="34" charset="0"/>
                <a:cs typeface="Times New Roman" panose="02020603050405020304" pitchFamily="18" charset="0"/>
              </a:rPr>
              <a:t> (pp. 171-194). New York, NY: Teachers College Press.</a:t>
            </a:r>
            <a:endParaRPr lang="en-GB"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411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225" indent="0" defTabSz="911291" fontAlgn="ctr">
              <a:buNone/>
              <a:defRPr/>
            </a:pPr>
            <a:r>
              <a:rPr lang="en-GB" sz="1800" dirty="0">
                <a:latin typeface="Calibri" panose="020F0502020204030204" pitchFamily="34" charset="0"/>
              </a:rPr>
              <a:t>Postman, N. (1979). </a:t>
            </a:r>
            <a:r>
              <a:rPr lang="en-GB" sz="1800" i="1" dirty="0">
                <a:latin typeface="Calibri" panose="020F0502020204030204" pitchFamily="34" charset="0"/>
              </a:rPr>
              <a:t>Teaching as a Conserving Activity</a:t>
            </a:r>
            <a:r>
              <a:rPr lang="en-GB" sz="1800" dirty="0">
                <a:latin typeface="Calibri" panose="020F0502020204030204" pitchFamily="34" charset="0"/>
              </a:rPr>
              <a:t>. New York, NY: Delta.</a:t>
            </a:r>
          </a:p>
          <a:p>
            <a:pPr marL="139225" indent="0" fontAlgn="ctr">
              <a:buNone/>
            </a:pPr>
            <a:endParaRPr lang="en-US" sz="1800" dirty="0">
              <a:latin typeface="Calibri" panose="020F0502020204030204" pitchFamily="34" charset="0"/>
            </a:endParaRPr>
          </a:p>
          <a:p>
            <a:pPr marL="139225" indent="0" fontAlgn="ctr">
              <a:buNone/>
            </a:pPr>
            <a:r>
              <a:rPr lang="en-US" sz="1800" dirty="0">
                <a:latin typeface="Calibri" panose="020F0502020204030204" pitchFamily="34" charset="0"/>
              </a:rPr>
              <a:t>Postman, N. (1996). </a:t>
            </a:r>
            <a:r>
              <a:rPr lang="en-US" sz="1800" i="1" dirty="0">
                <a:latin typeface="Calibri" panose="020F0502020204030204" pitchFamily="34" charset="0"/>
              </a:rPr>
              <a:t>The End of Education: Redefining the Value of School.</a:t>
            </a:r>
            <a:r>
              <a:rPr lang="en-US" sz="1800" dirty="0">
                <a:latin typeface="Calibri" panose="020F0502020204030204" pitchFamily="34" charset="0"/>
              </a:rPr>
              <a:t> New York, NY: Random House.</a:t>
            </a:r>
          </a:p>
        </p:txBody>
      </p:sp>
      <p:sp>
        <p:nvSpPr>
          <p:cNvPr id="4" name="Slide Number Placeholder 3"/>
          <p:cNvSpPr>
            <a:spLocks noGrp="1"/>
          </p:cNvSpPr>
          <p:nvPr>
            <p:ph type="sldNum" sz="quarter" idx="5"/>
          </p:nvPr>
        </p:nvSpPr>
        <p:spPr/>
        <p:txBody>
          <a:bodyPr lIns="91129" tIns="45565" rIns="91129" bIns="45565"/>
          <a:lstStyle/>
          <a:p>
            <a:fld id="{EED85C98-1F69-48FE-9C11-EFF7DB6E8C8F}" type="slidenum">
              <a:rPr lang="en-GB" smtClean="0"/>
              <a:t>21</a:t>
            </a:fld>
            <a:endParaRPr lang="en-GB"/>
          </a:p>
        </p:txBody>
      </p:sp>
    </p:spTree>
    <p:extLst>
      <p:ext uri="{BB962C8B-B14F-4D97-AF65-F5344CB8AC3E}">
        <p14:creationId xmlns:p14="http://schemas.microsoft.com/office/powerpoint/2010/main" val="342303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F14581-8BAF-4D04-BA5B-D72D23D33699}"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119473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14581-8BAF-4D04-BA5B-D72D23D33699}"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536130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14581-8BAF-4D04-BA5B-D72D23D33699}"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321179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Top drawing">
  <p:cSld name="Blank - Top drawing">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13579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4436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14581-8BAF-4D04-BA5B-D72D23D33699}"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37966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F14581-8BAF-4D04-BA5B-D72D23D33699}"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8159573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6885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F14581-8BAF-4D04-BA5B-D72D23D33699}"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428654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F14581-8BAF-4D04-BA5B-D72D23D33699}"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4310425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14581-8BAF-4D04-BA5B-D72D23D33699}"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298381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F14581-8BAF-4D04-BA5B-D72D23D33699}"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0774903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F14581-8BAF-4D04-BA5B-D72D23D33699}"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126082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3F14581-8BAF-4D04-BA5B-D72D23D33699}" type="datetimeFigureOut">
              <a:rPr lang="en-US" smtClean="0"/>
              <a:t>3/4/2024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8094174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1" r:id="rId12"/>
    <p:sldLayoutId id="2147483713" r:id="rId13"/>
  </p:sldLayoutIdLst>
  <p:transition>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lsa-nys.libguides.com/ifc"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hyperlink" Target="mailto:bstripli@syr.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toerienj@blanchelande.sch.gg" TargetMode="External"/><Relationship Id="rId4" Type="http://schemas.openxmlformats.org/officeDocument/2006/relationships/hyperlink" Target="mailto:toeriend@blanchelande.sch.g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osil.org.uk/fosil-cycle/"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slsa-nys.libguides.com/ifc"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7D9A55-B6A4-DB5D-EF82-4B40B4355AA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1026" name="Picture 2">
            <a:extLst>
              <a:ext uri="{FF2B5EF4-FFF2-40B4-BE49-F238E27FC236}">
                <a16:creationId xmlns:a16="http://schemas.microsoft.com/office/drawing/2014/main" id="{4D4FCD73-8E4D-D859-1517-C1BF556F1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83" y="0"/>
            <a:ext cx="930016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889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065F45-435B-CB12-48C5-530D181B94E1}"/>
              </a:ext>
            </a:extLst>
          </p:cNvPr>
          <p:cNvSpPr>
            <a:spLocks noGrp="1"/>
          </p:cNvSpPr>
          <p:nvPr>
            <p:ph type="title"/>
          </p:nvPr>
        </p:nvSpPr>
        <p:spPr>
          <a:xfrm>
            <a:off x="628650" y="273843"/>
            <a:ext cx="7886700" cy="994173"/>
          </a:xfrm>
        </p:spPr>
        <p:txBody>
          <a:bodyPr>
            <a:normAutofit/>
          </a:bodyPr>
          <a:lstStyle/>
          <a:p>
            <a:r>
              <a:rPr lang="en-US" sz="3200" dirty="0"/>
              <a:t>Horizontal Alignment of Portrait Attributes</a:t>
            </a:r>
            <a:br>
              <a:rPr lang="en-US" sz="3200" dirty="0"/>
            </a:br>
            <a:r>
              <a:rPr lang="en-US" sz="3200" dirty="0"/>
              <a:t>Grade 2</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79DAC157-B9D1-D4D2-3575-7654DD52A05E}"/>
              </a:ext>
            </a:extLst>
          </p:cNvPr>
          <p:cNvGraphicFramePr>
            <a:graphicFrameLocks noGrp="1"/>
          </p:cNvGraphicFramePr>
          <p:nvPr>
            <p:ph idx="1"/>
            <p:extLst>
              <p:ext uri="{D42A27DB-BD31-4B8C-83A1-F6EECF244321}">
                <p14:modId xmlns:p14="http://schemas.microsoft.com/office/powerpoint/2010/main" val="1375897923"/>
              </p:ext>
            </p:extLst>
          </p:nvPr>
        </p:nvGraphicFramePr>
        <p:xfrm>
          <a:off x="628650" y="564903"/>
          <a:ext cx="7886700" cy="4342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D24587A-274B-57F7-75CD-6B0FF33C0A55}"/>
              </a:ext>
            </a:extLst>
          </p:cNvPr>
          <p:cNvSpPr>
            <a:spLocks noGrp="1"/>
          </p:cNvSpPr>
          <p:nvPr>
            <p:ph type="sldNum" sz="quarter" idx="12"/>
          </p:nvPr>
        </p:nvSpPr>
        <p:spPr>
          <a:xfrm>
            <a:off x="6457950" y="4767262"/>
            <a:ext cx="2057400" cy="273844"/>
          </a:xfrm>
        </p:spPr>
        <p:txBody>
          <a:bodyPr>
            <a:normAutofit/>
          </a:bodyPr>
          <a:lstStyle/>
          <a:p>
            <a:pPr marL="0" lvl="0" indent="0" rtl="0">
              <a:spcBef>
                <a:spcPts val="0"/>
              </a:spcBef>
              <a:spcAft>
                <a:spcPts val="600"/>
              </a:spcAft>
              <a:buNone/>
            </a:pPr>
            <a:fld id="{00000000-1234-1234-1234-123412341234}" type="slidenum">
              <a:rPr lang="en" smtClean="0"/>
              <a:pPr marL="0" lvl="0" indent="0" rtl="0">
                <a:spcBef>
                  <a:spcPts val="0"/>
                </a:spcBef>
                <a:spcAft>
                  <a:spcPts val="600"/>
                </a:spcAft>
                <a:buNone/>
              </a:pPr>
              <a:t>10</a:t>
            </a:fld>
            <a:endParaRPr lang="en"/>
          </a:p>
        </p:txBody>
      </p:sp>
    </p:spTree>
    <p:extLst>
      <p:ext uri="{BB962C8B-B14F-4D97-AF65-F5344CB8AC3E}">
        <p14:creationId xmlns:p14="http://schemas.microsoft.com/office/powerpoint/2010/main" val="191322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1EEA160-4B6F-2061-0BC8-AAE1AF7FEC21}"/>
              </a:ext>
            </a:extLst>
          </p:cNvPr>
          <p:cNvSpPr>
            <a:spLocks noGrp="1"/>
          </p:cNvSpPr>
          <p:nvPr>
            <p:ph type="title"/>
          </p:nvPr>
        </p:nvSpPr>
        <p:spPr>
          <a:xfrm>
            <a:off x="628650" y="274638"/>
            <a:ext cx="7886700" cy="993775"/>
          </a:xfrm>
        </p:spPr>
        <p:txBody>
          <a:bodyPr>
            <a:normAutofit/>
          </a:bodyPr>
          <a:lstStyle/>
          <a:p>
            <a:r>
              <a:rPr lang="en-US" sz="3200" dirty="0"/>
              <a:t>Horizontal Alignment of Portrait Attributes</a:t>
            </a:r>
            <a:br>
              <a:rPr lang="en-US" sz="3200" dirty="0"/>
            </a:br>
            <a:r>
              <a:rPr lang="en-US" sz="3200" dirty="0"/>
              <a:t>Grade 12</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C3C0148-0667-37D0-6820-41EB0F0028AA}"/>
              </a:ext>
            </a:extLst>
          </p:cNvPr>
          <p:cNvSpPr>
            <a:spLocks noGrp="1"/>
          </p:cNvSpPr>
          <p:nvPr>
            <p:ph type="sldNum" sz="quarter" idx="12"/>
          </p:nvPr>
        </p:nvSpPr>
        <p:spPr>
          <a:xfrm>
            <a:off x="6457950" y="4767262"/>
            <a:ext cx="2057400" cy="273844"/>
          </a:xfrm>
        </p:spPr>
        <p:txBody>
          <a:bodyPr>
            <a:normAutofit/>
          </a:bodyPr>
          <a:lstStyle/>
          <a:p>
            <a:pPr marL="0" lvl="0" indent="0" rtl="0">
              <a:spcBef>
                <a:spcPts val="0"/>
              </a:spcBef>
              <a:spcAft>
                <a:spcPts val="600"/>
              </a:spcAft>
              <a:buNone/>
            </a:pPr>
            <a:fld id="{00000000-1234-1234-1234-123412341234}" type="slidenum">
              <a:rPr lang="en" smtClean="0"/>
              <a:pPr marL="0" lvl="0" indent="0" rtl="0">
                <a:spcBef>
                  <a:spcPts val="0"/>
                </a:spcBef>
                <a:spcAft>
                  <a:spcPts val="600"/>
                </a:spcAft>
                <a:buNone/>
              </a:pPr>
              <a:t>11</a:t>
            </a:fld>
            <a:endParaRPr lang="en"/>
          </a:p>
        </p:txBody>
      </p:sp>
      <p:graphicFrame>
        <p:nvGraphicFramePr>
          <p:cNvPr id="6" name="Content Placeholder 4">
            <a:extLst>
              <a:ext uri="{FF2B5EF4-FFF2-40B4-BE49-F238E27FC236}">
                <a16:creationId xmlns:a16="http://schemas.microsoft.com/office/drawing/2014/main" id="{F76F6B99-5097-3FFE-0A5F-BB08BB553924}"/>
              </a:ext>
            </a:extLst>
          </p:cNvPr>
          <p:cNvGraphicFramePr>
            <a:graphicFrameLocks noGrp="1"/>
          </p:cNvGraphicFramePr>
          <p:nvPr>
            <p:ph idx="1"/>
            <p:extLst>
              <p:ext uri="{D42A27DB-BD31-4B8C-83A1-F6EECF244321}">
                <p14:modId xmlns:p14="http://schemas.microsoft.com/office/powerpoint/2010/main" val="2581059420"/>
              </p:ext>
            </p:extLst>
          </p:nvPr>
        </p:nvGraphicFramePr>
        <p:xfrm>
          <a:off x="628650" y="1447800"/>
          <a:ext cx="7886700" cy="318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223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AB0D-E6C5-4027-A8AA-88878A5870E4}"/>
              </a:ext>
            </a:extLst>
          </p:cNvPr>
          <p:cNvSpPr>
            <a:spLocks noGrp="1"/>
          </p:cNvSpPr>
          <p:nvPr>
            <p:ph type="title"/>
          </p:nvPr>
        </p:nvSpPr>
        <p:spPr>
          <a:xfrm>
            <a:off x="481629" y="229510"/>
            <a:ext cx="8297320" cy="547130"/>
          </a:xfrm>
        </p:spPr>
        <p:txBody>
          <a:bodyPr/>
          <a:lstStyle/>
          <a:p>
            <a:pPr algn="ctr"/>
            <a:r>
              <a:rPr lang="en-US" sz="2400" dirty="0">
                <a:latin typeface="+mn-lt"/>
              </a:rPr>
              <a:t>Translation of Competencies to Durable Skills</a:t>
            </a:r>
            <a:br>
              <a:rPr lang="en-US" sz="1400" dirty="0">
                <a:latin typeface="+mn-lt"/>
              </a:rPr>
            </a:br>
            <a:r>
              <a:rPr lang="en-US" sz="1400" dirty="0">
                <a:latin typeface="+mn-lt"/>
              </a:rPr>
              <a:t>Empire State Information Fluency Continuum: </a:t>
            </a:r>
            <a:r>
              <a:rPr lang="en-US" sz="1400" dirty="0">
                <a:solidFill>
                  <a:schemeClr val="accent1"/>
                </a:solidFill>
                <a:latin typeface="Eras Medium ITC" panose="020B0602030504020804" pitchFamily="34" charset="0"/>
                <a:cs typeface="Amatic SC" panose="00000500000000000000" pitchFamily="2" charset="-79"/>
                <a:hlinkClick r:id="rId2">
                  <a:extLst>
                    <a:ext uri="{A12FA001-AC4F-418D-AE19-62706E023703}">
                      <ahyp:hlinkClr xmlns:ahyp="http://schemas.microsoft.com/office/drawing/2018/hyperlinkcolor" val="tx"/>
                    </a:ext>
                  </a:extLst>
                </a:hlinkClick>
              </a:rPr>
              <a:t>https://slsa-nys.libguides.com/ifc</a:t>
            </a:r>
            <a:r>
              <a:rPr lang="en-US" sz="1400" dirty="0">
                <a:solidFill>
                  <a:schemeClr val="accent1"/>
                </a:solidFill>
                <a:latin typeface="Eras Medium ITC" panose="020B0602030504020804" pitchFamily="34" charset="0"/>
                <a:cs typeface="Amatic SC" panose="00000500000000000000" pitchFamily="2" charset="-79"/>
              </a:rPr>
              <a:t> </a:t>
            </a:r>
            <a:endParaRPr lang="en-US" sz="1400" dirty="0">
              <a:latin typeface="+mn-lt"/>
            </a:endParaRPr>
          </a:p>
        </p:txBody>
      </p:sp>
      <p:sp>
        <p:nvSpPr>
          <p:cNvPr id="5" name="Slide Number Placeholder 4">
            <a:extLst>
              <a:ext uri="{FF2B5EF4-FFF2-40B4-BE49-F238E27FC236}">
                <a16:creationId xmlns:a16="http://schemas.microsoft.com/office/drawing/2014/main" id="{FBC50389-C992-4783-B1BF-CE91CA75F1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4" name="Picture 3">
            <a:extLst>
              <a:ext uri="{FF2B5EF4-FFF2-40B4-BE49-F238E27FC236}">
                <a16:creationId xmlns:a16="http://schemas.microsoft.com/office/drawing/2014/main" id="{2DD705CC-1DE3-4802-AE99-3C9B14F5F85C}"/>
              </a:ext>
            </a:extLst>
          </p:cNvPr>
          <p:cNvPicPr>
            <a:picLocks noChangeAspect="1"/>
          </p:cNvPicPr>
          <p:nvPr/>
        </p:nvPicPr>
        <p:blipFill>
          <a:blip r:embed="rId3"/>
          <a:stretch>
            <a:fillRect/>
          </a:stretch>
        </p:blipFill>
        <p:spPr>
          <a:xfrm>
            <a:off x="749559" y="1095972"/>
            <a:ext cx="7644881" cy="3889383"/>
          </a:xfrm>
          <a:prstGeom prst="rect">
            <a:avLst/>
          </a:prstGeom>
        </p:spPr>
      </p:pic>
    </p:spTree>
    <p:extLst>
      <p:ext uri="{BB962C8B-B14F-4D97-AF65-F5344CB8AC3E}">
        <p14:creationId xmlns:p14="http://schemas.microsoft.com/office/powerpoint/2010/main" val="239713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2326"/>
            <a:ext cx="9151630" cy="1139518"/>
            <a:chOff x="-1" y="-29768"/>
            <a:chExt cx="12202175" cy="1519356"/>
          </a:xfrm>
        </p:grpSpPr>
        <p:sp>
          <p:nvSpPr>
            <p:cNvPr id="10" name="Rectangle 9">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D959D95-EBFC-7950-2D44-DDFBD97C12B8}"/>
              </a:ext>
            </a:extLst>
          </p:cNvPr>
          <p:cNvSpPr>
            <a:spLocks noGrp="1"/>
          </p:cNvSpPr>
          <p:nvPr>
            <p:ph type="title"/>
          </p:nvPr>
        </p:nvSpPr>
        <p:spPr>
          <a:xfrm>
            <a:off x="657518" y="0"/>
            <a:ext cx="7857832" cy="979031"/>
          </a:xfrm>
        </p:spPr>
        <p:txBody>
          <a:bodyPr anchor="ctr">
            <a:normAutofit fontScale="90000"/>
          </a:bodyPr>
          <a:lstStyle/>
          <a:p>
            <a:pPr algn="ctr"/>
            <a:br>
              <a:rPr lang="en-US" sz="2400" dirty="0"/>
            </a:br>
            <a:r>
              <a:rPr lang="en-US" sz="2400" dirty="0"/>
              <a:t>Vertical Continuum of Skill Development for Cultural Responsiveness</a:t>
            </a:r>
            <a:br>
              <a:rPr lang="en-US" sz="2400" dirty="0"/>
            </a:br>
            <a:r>
              <a:rPr lang="en-US" sz="2000" dirty="0"/>
              <a:t>5</a:t>
            </a:r>
            <a:r>
              <a:rPr lang="en-US" sz="2000" baseline="30000" dirty="0"/>
              <a:t>th</a:t>
            </a:r>
            <a:r>
              <a:rPr lang="en-US" sz="2000" dirty="0"/>
              <a:t> Grade Competency: </a:t>
            </a:r>
            <a:r>
              <a:rPr lang="en-US" sz="2000" i="1" dirty="0"/>
              <a:t>“I engage in difficult conversations, respect cultural differences, and seek diverse opinions”</a:t>
            </a:r>
          </a:p>
        </p:txBody>
      </p:sp>
      <p:sp>
        <p:nvSpPr>
          <p:cNvPr id="4" name="Slide Number Placeholder 3">
            <a:extLst>
              <a:ext uri="{FF2B5EF4-FFF2-40B4-BE49-F238E27FC236}">
                <a16:creationId xmlns:a16="http://schemas.microsoft.com/office/drawing/2014/main" id="{7619A3D3-AA43-98E7-081B-841232FD39B2}"/>
              </a:ext>
            </a:extLst>
          </p:cNvPr>
          <p:cNvSpPr>
            <a:spLocks noGrp="1"/>
          </p:cNvSpPr>
          <p:nvPr>
            <p:ph type="sldNum" sz="quarter" idx="12"/>
          </p:nvPr>
        </p:nvSpPr>
        <p:spPr>
          <a:xfrm>
            <a:off x="6457950" y="4767262"/>
            <a:ext cx="2057400" cy="273844"/>
          </a:xfrm>
        </p:spPr>
        <p:txBody>
          <a:bodyPr>
            <a:normAutofit/>
          </a:bodyPr>
          <a:lstStyle/>
          <a:p>
            <a:pPr marL="0" lvl="0" indent="0" rtl="0">
              <a:spcBef>
                <a:spcPts val="0"/>
              </a:spcBef>
              <a:spcAft>
                <a:spcPts val="600"/>
              </a:spcAft>
              <a:buNone/>
            </a:pPr>
            <a:fld id="{00000000-1234-1234-1234-123412341234}" type="slidenum">
              <a:rPr lang="en">
                <a:solidFill>
                  <a:schemeClr val="tx1">
                    <a:lumMod val="50000"/>
                    <a:lumOff val="50000"/>
                  </a:schemeClr>
                </a:solidFill>
              </a:rPr>
              <a:pPr marL="0" lvl="0" indent="0" rtl="0">
                <a:spcBef>
                  <a:spcPts val="0"/>
                </a:spcBef>
                <a:spcAft>
                  <a:spcPts val="600"/>
                </a:spcAft>
                <a:buNone/>
              </a:pPr>
              <a:t>13</a:t>
            </a:fld>
            <a:endParaRPr lang="en">
              <a:solidFill>
                <a:schemeClr val="tx1">
                  <a:lumMod val="50000"/>
                  <a:lumOff val="50000"/>
                </a:schemeClr>
              </a:solidFill>
            </a:endParaRPr>
          </a:p>
        </p:txBody>
      </p:sp>
      <p:graphicFrame>
        <p:nvGraphicFramePr>
          <p:cNvPr id="6" name="Diagram 5">
            <a:extLst>
              <a:ext uri="{FF2B5EF4-FFF2-40B4-BE49-F238E27FC236}">
                <a16:creationId xmlns:a16="http://schemas.microsoft.com/office/drawing/2014/main" id="{40BA42CA-D2DF-CA2D-17C1-CE5ABFBF47C4}"/>
              </a:ext>
            </a:extLst>
          </p:cNvPr>
          <p:cNvGraphicFramePr/>
          <p:nvPr>
            <p:extLst>
              <p:ext uri="{D42A27DB-BD31-4B8C-83A1-F6EECF244321}">
                <p14:modId xmlns:p14="http://schemas.microsoft.com/office/powerpoint/2010/main" val="2328165590"/>
              </p:ext>
            </p:extLst>
          </p:nvPr>
        </p:nvGraphicFramePr>
        <p:xfrm>
          <a:off x="513667" y="1264130"/>
          <a:ext cx="8109379" cy="3613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0906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D8DBA-30DE-620D-E9B9-3E1BF5E1BF80}"/>
              </a:ext>
            </a:extLst>
          </p:cNvPr>
          <p:cNvSpPr>
            <a:spLocks noGrp="1"/>
          </p:cNvSpPr>
          <p:nvPr>
            <p:ph type="title"/>
          </p:nvPr>
        </p:nvSpPr>
        <p:spPr>
          <a:xfrm>
            <a:off x="771525" y="1475449"/>
            <a:ext cx="1971675" cy="1910443"/>
          </a:xfrm>
          <a:noFill/>
        </p:spPr>
        <p:txBody>
          <a:bodyPr vert="horz" lIns="91440" tIns="45720" rIns="91440" bIns="45720" rtlCol="0" anchor="ctr">
            <a:normAutofit/>
          </a:bodyPr>
          <a:lstStyle/>
          <a:p>
            <a:pPr algn="ctr" defTabSz="914400"/>
            <a:r>
              <a:rPr lang="en-US" sz="1700" kern="1200" dirty="0">
                <a:solidFill>
                  <a:srgbClr val="FFFFFF"/>
                </a:solidFill>
                <a:latin typeface="+mj-lt"/>
                <a:ea typeface="+mj-ea"/>
                <a:cs typeface="+mj-cs"/>
              </a:rPr>
              <a:t>Horizontal Integration of Portrait </a:t>
            </a:r>
            <a:r>
              <a:rPr lang="en-US" sz="1700" dirty="0">
                <a:solidFill>
                  <a:srgbClr val="FFFFFF"/>
                </a:solidFill>
              </a:rPr>
              <a:t>Skills and Attitudes</a:t>
            </a:r>
            <a:br>
              <a:rPr lang="en-US" sz="1700" kern="1200" dirty="0">
                <a:solidFill>
                  <a:srgbClr val="FFFFFF"/>
                </a:solidFill>
                <a:latin typeface="+mj-lt"/>
                <a:ea typeface="+mj-ea"/>
                <a:cs typeface="+mj-cs"/>
              </a:rPr>
            </a:br>
            <a:br>
              <a:rPr lang="en-US" sz="1700" kern="1200" dirty="0">
                <a:solidFill>
                  <a:srgbClr val="FFFFFF"/>
                </a:solidFill>
                <a:latin typeface="+mj-lt"/>
                <a:ea typeface="+mj-ea"/>
                <a:cs typeface="+mj-cs"/>
              </a:rPr>
            </a:br>
            <a:r>
              <a:rPr lang="en-US" sz="1700" i="1" kern="1200" dirty="0">
                <a:solidFill>
                  <a:srgbClr val="FFFFFF"/>
                </a:solidFill>
                <a:latin typeface="+mj-lt"/>
                <a:ea typeface="+mj-ea"/>
                <a:cs typeface="+mj-cs"/>
              </a:rPr>
              <a:t>Inquiry Unit on Volcanoes – Grade 4</a:t>
            </a:r>
          </a:p>
        </p:txBody>
      </p:sp>
      <p:pic>
        <p:nvPicPr>
          <p:cNvPr id="6" name="Content Placeholder 5">
            <a:extLst>
              <a:ext uri="{FF2B5EF4-FFF2-40B4-BE49-F238E27FC236}">
                <a16:creationId xmlns:a16="http://schemas.microsoft.com/office/drawing/2014/main" id="{A13A5968-167D-0C05-A8CA-B008AA958BB2}"/>
              </a:ext>
            </a:extLst>
          </p:cNvPr>
          <p:cNvPicPr>
            <a:picLocks noGrp="1" noChangeAspect="1"/>
          </p:cNvPicPr>
          <p:nvPr>
            <p:ph idx="1"/>
          </p:nvPr>
        </p:nvPicPr>
        <p:blipFill>
          <a:blip r:embed="rId2"/>
          <a:stretch>
            <a:fillRect/>
          </a:stretch>
        </p:blipFill>
        <p:spPr>
          <a:xfrm>
            <a:off x="3232059" y="208262"/>
            <a:ext cx="5716806" cy="4444815"/>
          </a:xfrm>
          <a:prstGeom prst="rect">
            <a:avLst/>
          </a:prstGeom>
        </p:spPr>
      </p:pic>
      <p:sp>
        <p:nvSpPr>
          <p:cNvPr id="4" name="Slide Number Placeholder 3">
            <a:extLst>
              <a:ext uri="{FF2B5EF4-FFF2-40B4-BE49-F238E27FC236}">
                <a16:creationId xmlns:a16="http://schemas.microsoft.com/office/drawing/2014/main" id="{0E6D8E01-754B-D466-B00A-676A9BCD0586}"/>
              </a:ext>
            </a:extLst>
          </p:cNvPr>
          <p:cNvSpPr>
            <a:spLocks noGrp="1"/>
          </p:cNvSpPr>
          <p:nvPr>
            <p:ph type="sldNum" sz="quarter" idx="12"/>
          </p:nvPr>
        </p:nvSpPr>
        <p:spPr>
          <a:xfrm>
            <a:off x="8275638" y="4767262"/>
            <a:ext cx="385761" cy="273844"/>
          </a:xfrm>
        </p:spPr>
        <p:txBody>
          <a:bodyPr vert="horz" lIns="91440" tIns="45720" rIns="91440" bIns="45720" rtlCol="0" anchor="ctr">
            <a:normAutofit/>
          </a:bodyPr>
          <a:lstStyle/>
          <a:p>
            <a:pPr lvl="0" indent="0" defTabSz="914400">
              <a:lnSpc>
                <a:spcPct val="90000"/>
              </a:lnSpc>
              <a:spcBef>
                <a:spcPts val="0"/>
              </a:spcBef>
              <a:spcAft>
                <a:spcPts val="600"/>
              </a:spcAft>
              <a:buNone/>
            </a:pPr>
            <a:fld id="{00000000-1234-1234-1234-123412341234}" type="slidenum">
              <a:rPr lang="en-US" sz="1200">
                <a:solidFill>
                  <a:schemeClr val="tx1">
                    <a:alpha val="80000"/>
                  </a:schemeClr>
                </a:solidFill>
              </a:rPr>
              <a:pPr lvl="0" indent="0" defTabSz="914400">
                <a:lnSpc>
                  <a:spcPct val="90000"/>
                </a:lnSpc>
                <a:spcBef>
                  <a:spcPts val="0"/>
                </a:spcBef>
                <a:spcAft>
                  <a:spcPts val="600"/>
                </a:spcAft>
                <a:buNone/>
              </a:pPr>
              <a:t>14</a:t>
            </a:fld>
            <a:endParaRPr lang="en-US" sz="1200">
              <a:solidFill>
                <a:schemeClr val="tx1">
                  <a:alpha val="80000"/>
                </a:schemeClr>
              </a:solidFill>
            </a:endParaRPr>
          </a:p>
        </p:txBody>
      </p:sp>
      <p:sp>
        <p:nvSpPr>
          <p:cNvPr id="8" name="Rectangle 7">
            <a:extLst>
              <a:ext uri="{FF2B5EF4-FFF2-40B4-BE49-F238E27FC236}">
                <a16:creationId xmlns:a16="http://schemas.microsoft.com/office/drawing/2014/main" id="{D0E4DFFB-E010-25DD-5DA2-17CD270AE229}"/>
              </a:ext>
            </a:extLst>
          </p:cNvPr>
          <p:cNvSpPr/>
          <p:nvPr/>
        </p:nvSpPr>
        <p:spPr>
          <a:xfrm>
            <a:off x="3253830" y="2010229"/>
            <a:ext cx="5657941" cy="7910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20F320F-D122-C137-20ED-4E434B257B59}"/>
              </a:ext>
            </a:extLst>
          </p:cNvPr>
          <p:cNvSpPr txBox="1"/>
          <p:nvPr/>
        </p:nvSpPr>
        <p:spPr>
          <a:xfrm>
            <a:off x="3186590" y="349624"/>
            <a:ext cx="1049234" cy="100027"/>
          </a:xfrm>
          <a:prstGeom prst="rect">
            <a:avLst/>
          </a:prstGeom>
          <a:solidFill>
            <a:schemeClr val="bg1"/>
          </a:solidFill>
        </p:spPr>
        <p:txBody>
          <a:bodyPr wrap="square" tIns="0" bIns="0" rtlCol="0">
            <a:spAutoFit/>
          </a:bodyPr>
          <a:lstStyle/>
          <a:p>
            <a:r>
              <a:rPr lang="en-GB" sz="650" b="1" dirty="0">
                <a:ea typeface="Verdana" panose="020B0604030504040204" pitchFamily="34" charset="0"/>
                <a:cs typeface="Verdana" panose="020B0604030504040204" pitchFamily="34" charset="0"/>
              </a:rPr>
              <a:t>Unit: Grade 4 Geography</a:t>
            </a:r>
          </a:p>
        </p:txBody>
      </p:sp>
    </p:spTree>
    <p:extLst>
      <p:ext uri="{BB962C8B-B14F-4D97-AF65-F5344CB8AC3E}">
        <p14:creationId xmlns:p14="http://schemas.microsoft.com/office/powerpoint/2010/main" val="34634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8DBA-30DE-620D-E9B9-3E1BF5E1BF80}"/>
              </a:ext>
            </a:extLst>
          </p:cNvPr>
          <p:cNvSpPr>
            <a:spLocks noGrp="1"/>
          </p:cNvSpPr>
          <p:nvPr>
            <p:ph type="title"/>
          </p:nvPr>
        </p:nvSpPr>
        <p:spPr>
          <a:xfrm>
            <a:off x="771525" y="1475449"/>
            <a:ext cx="1971675" cy="1910443"/>
          </a:xfrm>
          <a:noFill/>
        </p:spPr>
        <p:txBody>
          <a:bodyPr vert="horz" lIns="91440" tIns="45720" rIns="91440" bIns="45720" rtlCol="0" anchor="ctr">
            <a:normAutofit/>
          </a:bodyPr>
          <a:lstStyle/>
          <a:p>
            <a:pPr algn="ctr" defTabSz="914400"/>
            <a:r>
              <a:rPr lang="en-US" sz="1700" kern="1200" dirty="0">
                <a:solidFill>
                  <a:srgbClr val="FFFFFF"/>
                </a:solidFill>
                <a:latin typeface="+mj-lt"/>
                <a:ea typeface="+mj-ea"/>
                <a:cs typeface="+mj-cs"/>
              </a:rPr>
              <a:t>Horizontal Integration of Portrait </a:t>
            </a:r>
            <a:r>
              <a:rPr lang="en-US" sz="1700" dirty="0">
                <a:solidFill>
                  <a:srgbClr val="FFFFFF"/>
                </a:solidFill>
              </a:rPr>
              <a:t>Skills and Attitudes</a:t>
            </a:r>
            <a:br>
              <a:rPr lang="en-US" sz="1700" kern="1200" dirty="0">
                <a:solidFill>
                  <a:srgbClr val="FFFFFF"/>
                </a:solidFill>
                <a:latin typeface="+mj-lt"/>
                <a:ea typeface="+mj-ea"/>
                <a:cs typeface="+mj-cs"/>
              </a:rPr>
            </a:br>
            <a:br>
              <a:rPr lang="en-US" sz="1700" kern="1200" dirty="0">
                <a:solidFill>
                  <a:srgbClr val="FFFFFF"/>
                </a:solidFill>
                <a:latin typeface="+mj-lt"/>
                <a:ea typeface="+mj-ea"/>
                <a:cs typeface="+mj-cs"/>
              </a:rPr>
            </a:br>
            <a:r>
              <a:rPr lang="en-US" sz="1700" i="1" kern="1200" dirty="0">
                <a:solidFill>
                  <a:srgbClr val="FFFFFF"/>
                </a:solidFill>
                <a:latin typeface="+mj-lt"/>
                <a:ea typeface="+mj-ea"/>
                <a:cs typeface="+mj-cs"/>
              </a:rPr>
              <a:t>Inquiry Unit on Volcanoes – Grade 5</a:t>
            </a:r>
          </a:p>
        </p:txBody>
      </p:sp>
      <p:pic>
        <p:nvPicPr>
          <p:cNvPr id="6" name="Content Placeholder 5">
            <a:extLst>
              <a:ext uri="{FF2B5EF4-FFF2-40B4-BE49-F238E27FC236}">
                <a16:creationId xmlns:a16="http://schemas.microsoft.com/office/drawing/2014/main" id="{A13A5968-167D-0C05-A8CA-B008AA958BB2}"/>
              </a:ext>
            </a:extLst>
          </p:cNvPr>
          <p:cNvPicPr>
            <a:picLocks noGrp="1" noChangeAspect="1"/>
          </p:cNvPicPr>
          <p:nvPr>
            <p:ph idx="1"/>
          </p:nvPr>
        </p:nvPicPr>
        <p:blipFill rotWithShape="1">
          <a:blip r:embed="rId3"/>
          <a:srcRect b="85097"/>
          <a:stretch/>
        </p:blipFill>
        <p:spPr>
          <a:xfrm>
            <a:off x="0" y="0"/>
            <a:ext cx="9144000" cy="1059543"/>
          </a:xfrm>
          <a:prstGeom prst="rect">
            <a:avLst/>
          </a:prstGeom>
        </p:spPr>
      </p:pic>
      <p:sp>
        <p:nvSpPr>
          <p:cNvPr id="4" name="Slide Number Placeholder 3">
            <a:extLst>
              <a:ext uri="{FF2B5EF4-FFF2-40B4-BE49-F238E27FC236}">
                <a16:creationId xmlns:a16="http://schemas.microsoft.com/office/drawing/2014/main" id="{0E6D8E01-754B-D466-B00A-676A9BCD0586}"/>
              </a:ext>
            </a:extLst>
          </p:cNvPr>
          <p:cNvSpPr>
            <a:spLocks noGrp="1"/>
          </p:cNvSpPr>
          <p:nvPr>
            <p:ph type="sldNum" sz="quarter" idx="12"/>
          </p:nvPr>
        </p:nvSpPr>
        <p:spPr>
          <a:xfrm>
            <a:off x="8275638" y="4767262"/>
            <a:ext cx="385761" cy="273844"/>
          </a:xfrm>
        </p:spPr>
        <p:txBody>
          <a:bodyPr vert="horz" lIns="91440" tIns="45720" rIns="91440" bIns="45720" rtlCol="0" anchor="ctr">
            <a:normAutofit/>
          </a:bodyPr>
          <a:lstStyle/>
          <a:p>
            <a:pPr lvl="0" indent="0" defTabSz="914400">
              <a:lnSpc>
                <a:spcPct val="90000"/>
              </a:lnSpc>
              <a:spcBef>
                <a:spcPts val="0"/>
              </a:spcBef>
              <a:spcAft>
                <a:spcPts val="600"/>
              </a:spcAft>
              <a:buNone/>
            </a:pPr>
            <a:fld id="{00000000-1234-1234-1234-123412341234}" type="slidenum">
              <a:rPr lang="en-US" sz="1200">
                <a:solidFill>
                  <a:schemeClr val="tx1">
                    <a:alpha val="80000"/>
                  </a:schemeClr>
                </a:solidFill>
              </a:rPr>
              <a:pPr lvl="0" indent="0" defTabSz="914400">
                <a:lnSpc>
                  <a:spcPct val="90000"/>
                </a:lnSpc>
                <a:spcBef>
                  <a:spcPts val="0"/>
                </a:spcBef>
                <a:spcAft>
                  <a:spcPts val="600"/>
                </a:spcAft>
                <a:buNone/>
              </a:pPr>
              <a:t>15</a:t>
            </a:fld>
            <a:endParaRPr lang="en-US" sz="1200">
              <a:solidFill>
                <a:schemeClr val="tx1">
                  <a:alpha val="80000"/>
                </a:schemeClr>
              </a:solidFill>
            </a:endParaRPr>
          </a:p>
        </p:txBody>
      </p:sp>
      <p:pic>
        <p:nvPicPr>
          <p:cNvPr id="5" name="Picture 4">
            <a:extLst>
              <a:ext uri="{FF2B5EF4-FFF2-40B4-BE49-F238E27FC236}">
                <a16:creationId xmlns:a16="http://schemas.microsoft.com/office/drawing/2014/main" id="{3B553F7C-9F90-5851-9CCF-B58DBA69EFBE}"/>
              </a:ext>
            </a:extLst>
          </p:cNvPr>
          <p:cNvPicPr>
            <a:picLocks noChangeAspect="1"/>
          </p:cNvPicPr>
          <p:nvPr/>
        </p:nvPicPr>
        <p:blipFill>
          <a:blip r:embed="rId4"/>
          <a:stretch>
            <a:fillRect/>
          </a:stretch>
        </p:blipFill>
        <p:spPr>
          <a:xfrm>
            <a:off x="40677" y="1059543"/>
            <a:ext cx="9033617" cy="1272853"/>
          </a:xfrm>
          <a:prstGeom prst="rect">
            <a:avLst/>
          </a:prstGeom>
        </p:spPr>
      </p:pic>
      <p:pic>
        <p:nvPicPr>
          <p:cNvPr id="7" name="Picture 6">
            <a:extLst>
              <a:ext uri="{FF2B5EF4-FFF2-40B4-BE49-F238E27FC236}">
                <a16:creationId xmlns:a16="http://schemas.microsoft.com/office/drawing/2014/main" id="{918BD2D7-7029-EA73-2C4E-62D016CA3919}"/>
              </a:ext>
            </a:extLst>
          </p:cNvPr>
          <p:cNvPicPr>
            <a:picLocks noChangeAspect="1"/>
          </p:cNvPicPr>
          <p:nvPr/>
        </p:nvPicPr>
        <p:blipFill>
          <a:blip r:embed="rId5"/>
          <a:stretch>
            <a:fillRect/>
          </a:stretch>
        </p:blipFill>
        <p:spPr>
          <a:xfrm>
            <a:off x="3853475" y="2430670"/>
            <a:ext cx="5065180" cy="342355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B2CADE4-4B45-E56C-5E5F-37BD3877D407}"/>
              </a:ext>
            </a:extLst>
          </p:cNvPr>
          <p:cNvPicPr>
            <a:picLocks noChangeAspect="1"/>
          </p:cNvPicPr>
          <p:nvPr/>
        </p:nvPicPr>
        <p:blipFill>
          <a:blip r:embed="rId6"/>
          <a:stretch>
            <a:fillRect/>
          </a:stretch>
        </p:blipFill>
        <p:spPr>
          <a:xfrm>
            <a:off x="225345" y="2427761"/>
            <a:ext cx="3052921" cy="209005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F958E7BA-DA1F-7A6F-3ED8-60185D9DBECC}"/>
              </a:ext>
            </a:extLst>
          </p:cNvPr>
          <p:cNvPicPr>
            <a:picLocks noChangeAspect="1"/>
          </p:cNvPicPr>
          <p:nvPr/>
        </p:nvPicPr>
        <p:blipFill>
          <a:blip r:embed="rId7"/>
          <a:stretch>
            <a:fillRect/>
          </a:stretch>
        </p:blipFill>
        <p:spPr>
          <a:xfrm>
            <a:off x="1659364" y="2996485"/>
            <a:ext cx="3052922" cy="304266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0489EBA6-4BD5-C05A-5143-FCC4A6166E27}"/>
              </a:ext>
            </a:extLst>
          </p:cNvPr>
          <p:cNvSpPr txBox="1"/>
          <p:nvPr/>
        </p:nvSpPr>
        <p:spPr>
          <a:xfrm>
            <a:off x="-20173" y="230048"/>
            <a:ext cx="1526242" cy="153888"/>
          </a:xfrm>
          <a:prstGeom prst="rect">
            <a:avLst/>
          </a:prstGeom>
          <a:solidFill>
            <a:schemeClr val="bg1"/>
          </a:solidFill>
        </p:spPr>
        <p:txBody>
          <a:bodyPr wrap="square" tIns="0" bIns="0" rtlCol="0">
            <a:spAutoFit/>
          </a:bodyPr>
          <a:lstStyle/>
          <a:p>
            <a:r>
              <a:rPr lang="en-GB" sz="1000" b="1" dirty="0">
                <a:ea typeface="Verdana" panose="020B0604030504040204" pitchFamily="34" charset="0"/>
                <a:cs typeface="Verdana" panose="020B0604030504040204" pitchFamily="34" charset="0"/>
              </a:rPr>
              <a:t>Unit: Grade 4 Geography</a:t>
            </a:r>
          </a:p>
        </p:txBody>
      </p:sp>
    </p:spTree>
    <p:extLst>
      <p:ext uri="{BB962C8B-B14F-4D97-AF65-F5344CB8AC3E}">
        <p14:creationId xmlns:p14="http://schemas.microsoft.com/office/powerpoint/2010/main" val="33160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F81636BC-864E-28FE-D90B-17C39D1A6F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9774" r="25641" b="31393"/>
          <a:stretch/>
        </p:blipFill>
        <p:spPr bwMode="auto">
          <a:xfrm>
            <a:off x="35169" y="2521232"/>
            <a:ext cx="2176163" cy="24539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65B33C-D7B7-4CAA-8164-CD8EF837BB6A}"/>
              </a:ext>
            </a:extLst>
          </p:cNvPr>
          <p:cNvSpPr>
            <a:spLocks noGrp="1"/>
          </p:cNvSpPr>
          <p:nvPr>
            <p:ph type="title"/>
          </p:nvPr>
        </p:nvSpPr>
        <p:spPr>
          <a:xfrm>
            <a:off x="616074" y="146761"/>
            <a:ext cx="7886700" cy="994172"/>
          </a:xfrm>
        </p:spPr>
        <p:txBody>
          <a:bodyPr>
            <a:normAutofit/>
          </a:bodyPr>
          <a:lstStyle/>
          <a:p>
            <a:r>
              <a:rPr lang="en-GB" sz="3600" dirty="0"/>
              <a:t>Grade K Signature Work Inquiry</a:t>
            </a:r>
          </a:p>
        </p:txBody>
      </p:sp>
      <p:sp>
        <p:nvSpPr>
          <p:cNvPr id="3" name="TextBox 2">
            <a:extLst>
              <a:ext uri="{FF2B5EF4-FFF2-40B4-BE49-F238E27FC236}">
                <a16:creationId xmlns:a16="http://schemas.microsoft.com/office/drawing/2014/main" id="{83C580D4-98B5-D4B0-86EB-4CE6ACEE4F24}"/>
              </a:ext>
            </a:extLst>
          </p:cNvPr>
          <p:cNvSpPr txBox="1"/>
          <p:nvPr/>
        </p:nvSpPr>
        <p:spPr>
          <a:xfrm>
            <a:off x="4686088" y="1119211"/>
            <a:ext cx="4509133" cy="34470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Who would want to visit Guernsey?</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Visited a range of local attractions to gather information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Surveyed family members to find out what they wanted in a holiday destination and presented data visually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Produced a work of art and an information poster about each destination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Put on an exhibition for parents and special visitors from the local Tourist Board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Sold tickets and snacks at the exhibition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6598196A-779F-4B33-E1F3-97C4E70432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243" t="23020" r="33846" b="13846"/>
          <a:stretch/>
        </p:blipFill>
        <p:spPr bwMode="auto">
          <a:xfrm>
            <a:off x="2286000" y="1268016"/>
            <a:ext cx="2407481" cy="2858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8714B71-38BD-AC5F-954D-44973C0704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69" t="31221" r="73267" b="28028"/>
          <a:stretch/>
        </p:blipFill>
        <p:spPr bwMode="auto">
          <a:xfrm>
            <a:off x="70338" y="1122592"/>
            <a:ext cx="2126128" cy="2159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holding a piece of paper&#10;&#10;Description automatically generated">
            <a:extLst>
              <a:ext uri="{FF2B5EF4-FFF2-40B4-BE49-F238E27FC236}">
                <a16:creationId xmlns:a16="http://schemas.microsoft.com/office/drawing/2014/main" id="{C829CFBB-2741-B41E-AE66-83C867FA4B31}"/>
              </a:ext>
            </a:extLst>
          </p:cNvPr>
          <p:cNvPicPr>
            <a:picLocks noChangeAspect="1"/>
          </p:cNvPicPr>
          <p:nvPr/>
        </p:nvPicPr>
        <p:blipFill>
          <a:blip r:embed="rId6"/>
          <a:stretch>
            <a:fillRect/>
          </a:stretch>
        </p:blipFill>
        <p:spPr>
          <a:xfrm>
            <a:off x="2343399" y="4501673"/>
            <a:ext cx="540000" cy="540000"/>
          </a:xfrm>
          <a:prstGeom prst="rect">
            <a:avLst/>
          </a:prstGeom>
        </p:spPr>
      </p:pic>
      <p:pic>
        <p:nvPicPr>
          <p:cNvPr id="6" name="Picture 5" descr="A logo of a geography teacher&#10;&#10;Description automatically generated">
            <a:extLst>
              <a:ext uri="{FF2B5EF4-FFF2-40B4-BE49-F238E27FC236}">
                <a16:creationId xmlns:a16="http://schemas.microsoft.com/office/drawing/2014/main" id="{3F2071DB-7CC3-326C-0B41-62F71C6AF070}"/>
              </a:ext>
            </a:extLst>
          </p:cNvPr>
          <p:cNvPicPr>
            <a:picLocks noChangeAspect="1"/>
          </p:cNvPicPr>
          <p:nvPr/>
        </p:nvPicPr>
        <p:blipFill>
          <a:blip r:embed="rId7"/>
          <a:stretch>
            <a:fillRect/>
          </a:stretch>
        </p:blipFill>
        <p:spPr>
          <a:xfrm>
            <a:off x="5423085" y="4501673"/>
            <a:ext cx="540000" cy="540000"/>
          </a:xfrm>
          <a:prstGeom prst="rect">
            <a:avLst/>
          </a:prstGeom>
        </p:spPr>
      </p:pic>
      <p:pic>
        <p:nvPicPr>
          <p:cNvPr id="7" name="Picture 6" descr="A logo of a person holding a circle&#10;&#10;Description automatically generated">
            <a:extLst>
              <a:ext uri="{FF2B5EF4-FFF2-40B4-BE49-F238E27FC236}">
                <a16:creationId xmlns:a16="http://schemas.microsoft.com/office/drawing/2014/main" id="{BB761AFB-2AE3-1160-39F0-B7B87F2DA2E5}"/>
              </a:ext>
            </a:extLst>
          </p:cNvPr>
          <p:cNvPicPr>
            <a:picLocks noChangeAspect="1"/>
          </p:cNvPicPr>
          <p:nvPr/>
        </p:nvPicPr>
        <p:blipFill>
          <a:blip r:embed="rId8"/>
          <a:stretch>
            <a:fillRect/>
          </a:stretch>
        </p:blipFill>
        <p:spPr>
          <a:xfrm>
            <a:off x="7476209" y="4501673"/>
            <a:ext cx="540000" cy="540000"/>
          </a:xfrm>
          <a:prstGeom prst="rect">
            <a:avLst/>
          </a:prstGeom>
        </p:spPr>
      </p:pic>
      <p:pic>
        <p:nvPicPr>
          <p:cNvPr id="8" name="Picture 7" descr="A graphic of a person holding a globe&#10;&#10;Description automatically generated">
            <a:extLst>
              <a:ext uri="{FF2B5EF4-FFF2-40B4-BE49-F238E27FC236}">
                <a16:creationId xmlns:a16="http://schemas.microsoft.com/office/drawing/2014/main" id="{A58C1CA9-5F8C-A4C1-E348-DD115546051F}"/>
              </a:ext>
            </a:extLst>
          </p:cNvPr>
          <p:cNvPicPr>
            <a:picLocks noChangeAspect="1"/>
          </p:cNvPicPr>
          <p:nvPr/>
        </p:nvPicPr>
        <p:blipFill>
          <a:blip r:embed="rId9"/>
          <a:stretch>
            <a:fillRect/>
          </a:stretch>
        </p:blipFill>
        <p:spPr>
          <a:xfrm>
            <a:off x="8502774" y="4501673"/>
            <a:ext cx="540000" cy="540000"/>
          </a:xfrm>
          <a:prstGeom prst="rect">
            <a:avLst/>
          </a:prstGeom>
        </p:spPr>
      </p:pic>
      <p:pic>
        <p:nvPicPr>
          <p:cNvPr id="9" name="Picture 8" descr="A grey line drawing of a person&#10;&#10;Description automatically generated">
            <a:extLst>
              <a:ext uri="{FF2B5EF4-FFF2-40B4-BE49-F238E27FC236}">
                <a16:creationId xmlns:a16="http://schemas.microsoft.com/office/drawing/2014/main" id="{5F00C60B-DAFA-A69E-4D88-D237D7E30B61}"/>
              </a:ext>
            </a:extLst>
          </p:cNvPr>
          <p:cNvPicPr>
            <a:picLocks noChangeAspect="1"/>
          </p:cNvPicPr>
          <p:nvPr/>
        </p:nvPicPr>
        <p:blipFill>
          <a:blip r:embed="rId10"/>
          <a:stretch>
            <a:fillRect/>
          </a:stretch>
        </p:blipFill>
        <p:spPr>
          <a:xfrm>
            <a:off x="3369961" y="4501673"/>
            <a:ext cx="540000" cy="540000"/>
          </a:xfrm>
          <a:prstGeom prst="rect">
            <a:avLst/>
          </a:prstGeom>
        </p:spPr>
      </p:pic>
      <p:pic>
        <p:nvPicPr>
          <p:cNvPr id="10" name="Picture 9" descr="A graphic of a person holding a paper&#10;&#10;Description automatically generated">
            <a:extLst>
              <a:ext uri="{FF2B5EF4-FFF2-40B4-BE49-F238E27FC236}">
                <a16:creationId xmlns:a16="http://schemas.microsoft.com/office/drawing/2014/main" id="{FB9C3D67-DC9D-1990-BAEF-660E3F975AD6}"/>
              </a:ext>
            </a:extLst>
          </p:cNvPr>
          <p:cNvPicPr>
            <a:picLocks noChangeAspect="1"/>
          </p:cNvPicPr>
          <p:nvPr/>
        </p:nvPicPr>
        <p:blipFill>
          <a:blip r:embed="rId11"/>
          <a:stretch>
            <a:fillRect/>
          </a:stretch>
        </p:blipFill>
        <p:spPr>
          <a:xfrm>
            <a:off x="4396523" y="4501673"/>
            <a:ext cx="540000" cy="540000"/>
          </a:xfrm>
          <a:prstGeom prst="rect">
            <a:avLst/>
          </a:prstGeom>
        </p:spPr>
      </p:pic>
      <p:pic>
        <p:nvPicPr>
          <p:cNvPr id="11" name="Picture 10" descr="A person holding a scroll&#10;&#10;Description automatically generated">
            <a:extLst>
              <a:ext uri="{FF2B5EF4-FFF2-40B4-BE49-F238E27FC236}">
                <a16:creationId xmlns:a16="http://schemas.microsoft.com/office/drawing/2014/main" id="{0F55ACE7-5497-90B1-5342-AF120CD426DA}"/>
              </a:ext>
            </a:extLst>
          </p:cNvPr>
          <p:cNvPicPr>
            <a:picLocks noChangeAspect="1"/>
          </p:cNvPicPr>
          <p:nvPr/>
        </p:nvPicPr>
        <p:blipFill>
          <a:blip r:embed="rId12"/>
          <a:stretch>
            <a:fillRect/>
          </a:stretch>
        </p:blipFill>
        <p:spPr>
          <a:xfrm>
            <a:off x="6449647" y="4501673"/>
            <a:ext cx="540000" cy="540000"/>
          </a:xfrm>
          <a:prstGeom prst="rect">
            <a:avLst/>
          </a:prstGeom>
        </p:spPr>
      </p:pic>
      <p:sp>
        <p:nvSpPr>
          <p:cNvPr id="12" name="Rounded Rectangle 11">
            <a:extLst>
              <a:ext uri="{FF2B5EF4-FFF2-40B4-BE49-F238E27FC236}">
                <a16:creationId xmlns:a16="http://schemas.microsoft.com/office/drawing/2014/main" id="{362D8982-D0E9-32CD-067F-9B38F91DAC69}"/>
              </a:ext>
            </a:extLst>
          </p:cNvPr>
          <p:cNvSpPr/>
          <p:nvPr/>
        </p:nvSpPr>
        <p:spPr>
          <a:xfrm>
            <a:off x="7476209" y="232591"/>
            <a:ext cx="1566565" cy="538339"/>
          </a:xfrm>
          <a:prstGeom prst="roundRect">
            <a:avLst/>
          </a:prstGeom>
          <a:solidFill>
            <a:srgbClr val="00B0F0">
              <a:alpha val="9804"/>
            </a:srgbClr>
          </a:solidFill>
          <a:ln w="12700">
            <a:solidFill>
              <a:schemeClr val="accent1"/>
            </a:solidFill>
            <a:extLst>
              <a:ext uri="{C807C97D-BFC1-408E-A445-0C87EB9F89A2}">
                <ask:lineSketchStyleProps xmlns:ask="http://schemas.microsoft.com/office/drawing/2018/sketchyshapes" sd="1219033472">
                  <a:custGeom>
                    <a:avLst/>
                    <a:gdLst>
                      <a:gd name="connsiteX0" fmla="*/ 0 w 7502979"/>
                      <a:gd name="connsiteY0" fmla="*/ 96159 h 576942"/>
                      <a:gd name="connsiteX1" fmla="*/ 96159 w 7502979"/>
                      <a:gd name="connsiteY1" fmla="*/ 0 h 576942"/>
                      <a:gd name="connsiteX2" fmla="*/ 7406820 w 7502979"/>
                      <a:gd name="connsiteY2" fmla="*/ 0 h 576942"/>
                      <a:gd name="connsiteX3" fmla="*/ 7502979 w 7502979"/>
                      <a:gd name="connsiteY3" fmla="*/ 96159 h 576942"/>
                      <a:gd name="connsiteX4" fmla="*/ 7502979 w 7502979"/>
                      <a:gd name="connsiteY4" fmla="*/ 480783 h 576942"/>
                      <a:gd name="connsiteX5" fmla="*/ 7406820 w 7502979"/>
                      <a:gd name="connsiteY5" fmla="*/ 576942 h 576942"/>
                      <a:gd name="connsiteX6" fmla="*/ 96159 w 7502979"/>
                      <a:gd name="connsiteY6" fmla="*/ 576942 h 576942"/>
                      <a:gd name="connsiteX7" fmla="*/ 0 w 7502979"/>
                      <a:gd name="connsiteY7" fmla="*/ 480783 h 576942"/>
                      <a:gd name="connsiteX8" fmla="*/ 0 w 7502979"/>
                      <a:gd name="connsiteY8" fmla="*/ 96159 h 57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2979" h="576942" extrusionOk="0">
                        <a:moveTo>
                          <a:pt x="0" y="96159"/>
                        </a:moveTo>
                        <a:cubicBezTo>
                          <a:pt x="-4484" y="40286"/>
                          <a:pt x="40103" y="1107"/>
                          <a:pt x="96159" y="0"/>
                        </a:cubicBezTo>
                        <a:cubicBezTo>
                          <a:pt x="3694953" y="132882"/>
                          <a:pt x="5468685" y="-84951"/>
                          <a:pt x="7406820" y="0"/>
                        </a:cubicBezTo>
                        <a:cubicBezTo>
                          <a:pt x="7459057" y="849"/>
                          <a:pt x="7502609" y="45097"/>
                          <a:pt x="7502979" y="96159"/>
                        </a:cubicBezTo>
                        <a:cubicBezTo>
                          <a:pt x="7509559" y="237674"/>
                          <a:pt x="7475260" y="320874"/>
                          <a:pt x="7502979" y="480783"/>
                        </a:cubicBezTo>
                        <a:cubicBezTo>
                          <a:pt x="7506988" y="534366"/>
                          <a:pt x="7462480" y="571688"/>
                          <a:pt x="7406820" y="576942"/>
                        </a:cubicBezTo>
                        <a:cubicBezTo>
                          <a:pt x="6341461" y="664581"/>
                          <a:pt x="1480415" y="504263"/>
                          <a:pt x="96159" y="576942"/>
                        </a:cubicBezTo>
                        <a:cubicBezTo>
                          <a:pt x="42194" y="568762"/>
                          <a:pt x="-3428" y="538655"/>
                          <a:pt x="0" y="480783"/>
                        </a:cubicBezTo>
                        <a:cubicBezTo>
                          <a:pt x="-14821" y="378668"/>
                          <a:pt x="2661" y="154146"/>
                          <a:pt x="0" y="9615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a:ea typeface="+mn-ea"/>
                <a:cs typeface="+mn-cs"/>
              </a:rPr>
              <a:t>Class topic over 6 weeks</a:t>
            </a:r>
          </a:p>
        </p:txBody>
      </p:sp>
    </p:spTree>
    <p:extLst>
      <p:ext uri="{BB962C8B-B14F-4D97-AF65-F5344CB8AC3E}">
        <p14:creationId xmlns:p14="http://schemas.microsoft.com/office/powerpoint/2010/main" val="530277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B33C-D7B7-4CAA-8164-CD8EF837BB6A}"/>
              </a:ext>
            </a:extLst>
          </p:cNvPr>
          <p:cNvSpPr>
            <a:spLocks noGrp="1"/>
          </p:cNvSpPr>
          <p:nvPr>
            <p:ph type="title"/>
          </p:nvPr>
        </p:nvSpPr>
        <p:spPr>
          <a:xfrm>
            <a:off x="628650" y="128954"/>
            <a:ext cx="7886700" cy="994172"/>
          </a:xfrm>
        </p:spPr>
        <p:txBody>
          <a:bodyPr>
            <a:normAutofit/>
          </a:bodyPr>
          <a:lstStyle/>
          <a:p>
            <a:r>
              <a:rPr lang="en-GB" sz="3600" dirty="0"/>
              <a:t>Grade 5 Signature Work Inquiry</a:t>
            </a:r>
          </a:p>
        </p:txBody>
      </p:sp>
      <p:pic>
        <p:nvPicPr>
          <p:cNvPr id="5" name="Picture 4" descr="A white poster with text and images&#10;&#10;Description automatically generated with medium confidence">
            <a:extLst>
              <a:ext uri="{FF2B5EF4-FFF2-40B4-BE49-F238E27FC236}">
                <a16:creationId xmlns:a16="http://schemas.microsoft.com/office/drawing/2014/main" id="{763BE1D5-058A-E06E-C4CE-B32F2447E929}"/>
              </a:ext>
            </a:extLst>
          </p:cNvPr>
          <p:cNvPicPr>
            <a:picLocks noChangeAspect="1"/>
          </p:cNvPicPr>
          <p:nvPr/>
        </p:nvPicPr>
        <p:blipFill>
          <a:blip r:embed="rId3"/>
          <a:stretch>
            <a:fillRect/>
          </a:stretch>
        </p:blipFill>
        <p:spPr>
          <a:xfrm>
            <a:off x="772074" y="1098549"/>
            <a:ext cx="2936998" cy="391599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F71435F-23FF-6B75-14A3-963E3C855B5D}"/>
              </a:ext>
            </a:extLst>
          </p:cNvPr>
          <p:cNvSpPr txBox="1"/>
          <p:nvPr/>
        </p:nvSpPr>
        <p:spPr>
          <a:xfrm>
            <a:off x="3999136" y="1226763"/>
            <a:ext cx="4983480" cy="3416320"/>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Cool Water: Taking care of our own health and the health of our planet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Grew out of a Science investigation into conductors and insulators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Developed a linked Art &amp; Design project to make insulating covers for water bottles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Framed as a dual-purpose inquiry to persuade pupils to drink more water AND to reduce their use of single-use plastic bottles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Concluded with persuasive campaigns along these two themes, followed by a public ‘celebration evening’ for parents</a:t>
            </a:r>
          </a:p>
        </p:txBody>
      </p:sp>
      <p:sp>
        <p:nvSpPr>
          <p:cNvPr id="7" name="Rounded Rectangle 6">
            <a:extLst>
              <a:ext uri="{FF2B5EF4-FFF2-40B4-BE49-F238E27FC236}">
                <a16:creationId xmlns:a16="http://schemas.microsoft.com/office/drawing/2014/main" id="{AB23E59E-BDF2-A96A-9A12-82429513E544}"/>
              </a:ext>
            </a:extLst>
          </p:cNvPr>
          <p:cNvSpPr/>
          <p:nvPr/>
        </p:nvSpPr>
        <p:spPr>
          <a:xfrm>
            <a:off x="7249143" y="232591"/>
            <a:ext cx="1793631" cy="716978"/>
          </a:xfrm>
          <a:prstGeom prst="roundRect">
            <a:avLst/>
          </a:prstGeom>
          <a:solidFill>
            <a:srgbClr val="00B0F0">
              <a:alpha val="9804"/>
            </a:srgbClr>
          </a:solidFill>
          <a:ln w="12700">
            <a:solidFill>
              <a:schemeClr val="accent1"/>
            </a:solidFill>
            <a:extLst>
              <a:ext uri="{C807C97D-BFC1-408E-A445-0C87EB9F89A2}">
                <ask:lineSketchStyleProps xmlns:ask="http://schemas.microsoft.com/office/drawing/2018/sketchyshapes" sd="1219033472">
                  <a:custGeom>
                    <a:avLst/>
                    <a:gdLst>
                      <a:gd name="connsiteX0" fmla="*/ 0 w 7502979"/>
                      <a:gd name="connsiteY0" fmla="*/ 96159 h 576942"/>
                      <a:gd name="connsiteX1" fmla="*/ 96159 w 7502979"/>
                      <a:gd name="connsiteY1" fmla="*/ 0 h 576942"/>
                      <a:gd name="connsiteX2" fmla="*/ 7406820 w 7502979"/>
                      <a:gd name="connsiteY2" fmla="*/ 0 h 576942"/>
                      <a:gd name="connsiteX3" fmla="*/ 7502979 w 7502979"/>
                      <a:gd name="connsiteY3" fmla="*/ 96159 h 576942"/>
                      <a:gd name="connsiteX4" fmla="*/ 7502979 w 7502979"/>
                      <a:gd name="connsiteY4" fmla="*/ 480783 h 576942"/>
                      <a:gd name="connsiteX5" fmla="*/ 7406820 w 7502979"/>
                      <a:gd name="connsiteY5" fmla="*/ 576942 h 576942"/>
                      <a:gd name="connsiteX6" fmla="*/ 96159 w 7502979"/>
                      <a:gd name="connsiteY6" fmla="*/ 576942 h 576942"/>
                      <a:gd name="connsiteX7" fmla="*/ 0 w 7502979"/>
                      <a:gd name="connsiteY7" fmla="*/ 480783 h 576942"/>
                      <a:gd name="connsiteX8" fmla="*/ 0 w 7502979"/>
                      <a:gd name="connsiteY8" fmla="*/ 96159 h 57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2979" h="576942" extrusionOk="0">
                        <a:moveTo>
                          <a:pt x="0" y="96159"/>
                        </a:moveTo>
                        <a:cubicBezTo>
                          <a:pt x="-4484" y="40286"/>
                          <a:pt x="40103" y="1107"/>
                          <a:pt x="96159" y="0"/>
                        </a:cubicBezTo>
                        <a:cubicBezTo>
                          <a:pt x="3694953" y="132882"/>
                          <a:pt x="5468685" y="-84951"/>
                          <a:pt x="7406820" y="0"/>
                        </a:cubicBezTo>
                        <a:cubicBezTo>
                          <a:pt x="7459057" y="849"/>
                          <a:pt x="7502609" y="45097"/>
                          <a:pt x="7502979" y="96159"/>
                        </a:cubicBezTo>
                        <a:cubicBezTo>
                          <a:pt x="7509559" y="237674"/>
                          <a:pt x="7475260" y="320874"/>
                          <a:pt x="7502979" y="480783"/>
                        </a:cubicBezTo>
                        <a:cubicBezTo>
                          <a:pt x="7506988" y="534366"/>
                          <a:pt x="7462480" y="571688"/>
                          <a:pt x="7406820" y="576942"/>
                        </a:cubicBezTo>
                        <a:cubicBezTo>
                          <a:pt x="6341461" y="664581"/>
                          <a:pt x="1480415" y="504263"/>
                          <a:pt x="96159" y="576942"/>
                        </a:cubicBezTo>
                        <a:cubicBezTo>
                          <a:pt x="42194" y="568762"/>
                          <a:pt x="-3428" y="538655"/>
                          <a:pt x="0" y="480783"/>
                        </a:cubicBezTo>
                        <a:cubicBezTo>
                          <a:pt x="-14821" y="378668"/>
                          <a:pt x="2661" y="154146"/>
                          <a:pt x="0" y="9615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a:ea typeface="+mn-ea"/>
                <a:cs typeface="+mn-cs"/>
              </a:rPr>
              <a:t>8-month inquiry journey over a variety of subjects</a:t>
            </a:r>
          </a:p>
        </p:txBody>
      </p:sp>
    </p:spTree>
    <p:extLst>
      <p:ext uri="{BB962C8B-B14F-4D97-AF65-F5344CB8AC3E}">
        <p14:creationId xmlns:p14="http://schemas.microsoft.com/office/powerpoint/2010/main" val="1166642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B33C-D7B7-4CAA-8164-CD8EF837BB6A}"/>
              </a:ext>
            </a:extLst>
          </p:cNvPr>
          <p:cNvSpPr>
            <a:spLocks noGrp="1"/>
          </p:cNvSpPr>
          <p:nvPr>
            <p:ph type="title"/>
          </p:nvPr>
        </p:nvSpPr>
        <p:spPr>
          <a:xfrm>
            <a:off x="526292" y="151611"/>
            <a:ext cx="7886700" cy="994172"/>
          </a:xfrm>
        </p:spPr>
        <p:txBody>
          <a:bodyPr>
            <a:normAutofit/>
          </a:bodyPr>
          <a:lstStyle/>
          <a:p>
            <a:r>
              <a:rPr lang="en-GB" sz="3600" dirty="0"/>
              <a:t>Grade 8 Signature Work Inquiry</a:t>
            </a:r>
          </a:p>
        </p:txBody>
      </p:sp>
      <p:sp>
        <p:nvSpPr>
          <p:cNvPr id="4" name="Content Placeholder 3">
            <a:extLst>
              <a:ext uri="{FF2B5EF4-FFF2-40B4-BE49-F238E27FC236}">
                <a16:creationId xmlns:a16="http://schemas.microsoft.com/office/drawing/2014/main" id="{E782C92D-705D-9C26-8CD1-F55830EA23BA}"/>
              </a:ext>
            </a:extLst>
          </p:cNvPr>
          <p:cNvSpPr>
            <a:spLocks noGrp="1"/>
          </p:cNvSpPr>
          <p:nvPr>
            <p:ph idx="1"/>
          </p:nvPr>
        </p:nvSpPr>
        <p:spPr>
          <a:xfrm>
            <a:off x="4044462" y="1101968"/>
            <a:ext cx="4994030" cy="4041532"/>
          </a:xfrm>
        </p:spPr>
        <p:txBody>
          <a:bodyPr vert="horz" lIns="68580" tIns="34290" rIns="68580" bIns="34290" rtlCol="0" anchor="ctr">
            <a:normAutofit fontScale="92500"/>
          </a:bodyPr>
          <a:lstStyle/>
          <a:p>
            <a:pPr marL="0" indent="0">
              <a:buNone/>
            </a:pPr>
            <a:r>
              <a:rPr lang="en-GB" b="1" dirty="0">
                <a:solidFill>
                  <a:srgbClr val="000000"/>
                </a:solidFill>
              </a:rPr>
              <a:t>The Future Needs YOU: </a:t>
            </a:r>
            <a:r>
              <a:rPr lang="en-GB" b="1" i="1" dirty="0">
                <a:solidFill>
                  <a:srgbClr val="000000"/>
                </a:solidFill>
              </a:rPr>
              <a:t>Living Well in a World Worth Living in</a:t>
            </a:r>
          </a:p>
          <a:p>
            <a:r>
              <a:rPr lang="en-GB" dirty="0">
                <a:solidFill>
                  <a:srgbClr val="000000"/>
                </a:solidFill>
              </a:rPr>
              <a:t>Rooted in the UN Sustainable Development Goals</a:t>
            </a:r>
          </a:p>
          <a:p>
            <a:r>
              <a:rPr lang="en-GB" dirty="0">
                <a:solidFill>
                  <a:srgbClr val="000000"/>
                </a:solidFill>
              </a:rPr>
              <a:t>Choose a focus SDG and associated Target to narrow focus and further personalize</a:t>
            </a:r>
          </a:p>
          <a:p>
            <a:r>
              <a:rPr lang="en-GB" dirty="0">
                <a:solidFill>
                  <a:srgbClr val="000000"/>
                </a:solidFill>
              </a:rPr>
              <a:t>Six-week ICT course on digital inquiry skills plus word processing and citing and referencing</a:t>
            </a:r>
          </a:p>
          <a:p>
            <a:r>
              <a:rPr lang="en-GB" dirty="0">
                <a:solidFill>
                  <a:srgbClr val="000000"/>
                </a:solidFill>
              </a:rPr>
              <a:t>Weekly English lesson to read for learning</a:t>
            </a:r>
          </a:p>
          <a:p>
            <a:r>
              <a:rPr lang="en-GB" dirty="0">
                <a:solidFill>
                  <a:srgbClr val="000000"/>
                </a:solidFill>
              </a:rPr>
              <a:t>Culminates in GCSE English Language Speaking &amp; Listening Non-Examined Assessment</a:t>
            </a:r>
          </a:p>
          <a:p>
            <a:r>
              <a:rPr lang="en-GB" dirty="0">
                <a:solidFill>
                  <a:srgbClr val="000000"/>
                </a:solidFill>
              </a:rPr>
              <a:t>Leads into Higher Project Qualification for some</a:t>
            </a:r>
          </a:p>
        </p:txBody>
      </p:sp>
      <p:sp>
        <p:nvSpPr>
          <p:cNvPr id="3" name="Rounded Rectangle 2">
            <a:extLst>
              <a:ext uri="{FF2B5EF4-FFF2-40B4-BE49-F238E27FC236}">
                <a16:creationId xmlns:a16="http://schemas.microsoft.com/office/drawing/2014/main" id="{08306AEF-CF05-D2AD-58AB-E0D1508FFB51}"/>
              </a:ext>
            </a:extLst>
          </p:cNvPr>
          <p:cNvSpPr/>
          <p:nvPr/>
        </p:nvSpPr>
        <p:spPr>
          <a:xfrm>
            <a:off x="7385538" y="105508"/>
            <a:ext cx="1652954" cy="867507"/>
          </a:xfrm>
          <a:prstGeom prst="roundRect">
            <a:avLst/>
          </a:prstGeom>
          <a:solidFill>
            <a:srgbClr val="00B0F0">
              <a:alpha val="9804"/>
            </a:srgbClr>
          </a:solidFill>
          <a:ln w="12700">
            <a:solidFill>
              <a:schemeClr val="accent1"/>
            </a:solidFill>
            <a:extLst>
              <a:ext uri="{C807C97D-BFC1-408E-A445-0C87EB9F89A2}">
                <ask:lineSketchStyleProps xmlns:ask="http://schemas.microsoft.com/office/drawing/2018/sketchyshapes" sd="1219033472">
                  <a:custGeom>
                    <a:avLst/>
                    <a:gdLst>
                      <a:gd name="connsiteX0" fmla="*/ 0 w 7502979"/>
                      <a:gd name="connsiteY0" fmla="*/ 96159 h 576942"/>
                      <a:gd name="connsiteX1" fmla="*/ 96159 w 7502979"/>
                      <a:gd name="connsiteY1" fmla="*/ 0 h 576942"/>
                      <a:gd name="connsiteX2" fmla="*/ 7406820 w 7502979"/>
                      <a:gd name="connsiteY2" fmla="*/ 0 h 576942"/>
                      <a:gd name="connsiteX3" fmla="*/ 7502979 w 7502979"/>
                      <a:gd name="connsiteY3" fmla="*/ 96159 h 576942"/>
                      <a:gd name="connsiteX4" fmla="*/ 7502979 w 7502979"/>
                      <a:gd name="connsiteY4" fmla="*/ 480783 h 576942"/>
                      <a:gd name="connsiteX5" fmla="*/ 7406820 w 7502979"/>
                      <a:gd name="connsiteY5" fmla="*/ 576942 h 576942"/>
                      <a:gd name="connsiteX6" fmla="*/ 96159 w 7502979"/>
                      <a:gd name="connsiteY6" fmla="*/ 576942 h 576942"/>
                      <a:gd name="connsiteX7" fmla="*/ 0 w 7502979"/>
                      <a:gd name="connsiteY7" fmla="*/ 480783 h 576942"/>
                      <a:gd name="connsiteX8" fmla="*/ 0 w 7502979"/>
                      <a:gd name="connsiteY8" fmla="*/ 96159 h 57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2979" h="576942" extrusionOk="0">
                        <a:moveTo>
                          <a:pt x="0" y="96159"/>
                        </a:moveTo>
                        <a:cubicBezTo>
                          <a:pt x="-4484" y="40286"/>
                          <a:pt x="40103" y="1107"/>
                          <a:pt x="96159" y="0"/>
                        </a:cubicBezTo>
                        <a:cubicBezTo>
                          <a:pt x="3694953" y="132882"/>
                          <a:pt x="5468685" y="-84951"/>
                          <a:pt x="7406820" y="0"/>
                        </a:cubicBezTo>
                        <a:cubicBezTo>
                          <a:pt x="7459057" y="849"/>
                          <a:pt x="7502609" y="45097"/>
                          <a:pt x="7502979" y="96159"/>
                        </a:cubicBezTo>
                        <a:cubicBezTo>
                          <a:pt x="7509559" y="237674"/>
                          <a:pt x="7475260" y="320874"/>
                          <a:pt x="7502979" y="480783"/>
                        </a:cubicBezTo>
                        <a:cubicBezTo>
                          <a:pt x="7506988" y="534366"/>
                          <a:pt x="7462480" y="571688"/>
                          <a:pt x="7406820" y="576942"/>
                        </a:cubicBezTo>
                        <a:cubicBezTo>
                          <a:pt x="6341461" y="664581"/>
                          <a:pt x="1480415" y="504263"/>
                          <a:pt x="96159" y="576942"/>
                        </a:cubicBezTo>
                        <a:cubicBezTo>
                          <a:pt x="42194" y="568762"/>
                          <a:pt x="-3428" y="538655"/>
                          <a:pt x="0" y="480783"/>
                        </a:cubicBezTo>
                        <a:cubicBezTo>
                          <a:pt x="-14821" y="378668"/>
                          <a:pt x="2661" y="154146"/>
                          <a:pt x="0" y="9615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a:ea typeface="+mn-ea"/>
                <a:cs typeface="+mn-cs"/>
              </a:rPr>
              <a:t>6 ICT lessons</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a:ea typeface="+mn-ea"/>
                <a:cs typeface="+mn-cs"/>
              </a:rPr>
              <a:t>Weekly English lesson for a year</a:t>
            </a:r>
          </a:p>
        </p:txBody>
      </p:sp>
      <p:pic>
        <p:nvPicPr>
          <p:cNvPr id="6" name="Picture 5" descr="A person holding a pen over papers on a table&#10;&#10;Description automatically generated">
            <a:extLst>
              <a:ext uri="{FF2B5EF4-FFF2-40B4-BE49-F238E27FC236}">
                <a16:creationId xmlns:a16="http://schemas.microsoft.com/office/drawing/2014/main" id="{586639AC-D6CE-19C2-9AF0-A34B8B7A1032}"/>
              </a:ext>
            </a:extLst>
          </p:cNvPr>
          <p:cNvPicPr>
            <a:picLocks noChangeAspect="1"/>
          </p:cNvPicPr>
          <p:nvPr/>
        </p:nvPicPr>
        <p:blipFill>
          <a:blip r:embed="rId3"/>
          <a:stretch>
            <a:fillRect/>
          </a:stretch>
        </p:blipFill>
        <p:spPr>
          <a:xfrm rot="10800000">
            <a:off x="105508" y="2236655"/>
            <a:ext cx="3748332" cy="2811249"/>
          </a:xfrm>
          <a:prstGeom prst="rect">
            <a:avLst/>
          </a:prstGeom>
        </p:spPr>
      </p:pic>
      <p:pic>
        <p:nvPicPr>
          <p:cNvPr id="4098" name="Picture 2">
            <a:extLst>
              <a:ext uri="{FF2B5EF4-FFF2-40B4-BE49-F238E27FC236}">
                <a16:creationId xmlns:a16="http://schemas.microsoft.com/office/drawing/2014/main" id="{08187DA7-E391-479C-960D-823D0541B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 y="1043353"/>
            <a:ext cx="1723293" cy="108277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BA78DD47-756C-BD96-69E4-D9DE4E5957D2}"/>
              </a:ext>
            </a:extLst>
          </p:cNvPr>
          <p:cNvGrpSpPr/>
          <p:nvPr/>
        </p:nvGrpSpPr>
        <p:grpSpPr>
          <a:xfrm>
            <a:off x="2333161" y="998016"/>
            <a:ext cx="1234379" cy="1131498"/>
            <a:chOff x="2145593" y="998016"/>
            <a:chExt cx="1234379" cy="1131498"/>
          </a:xfrm>
        </p:grpSpPr>
        <p:pic>
          <p:nvPicPr>
            <p:cNvPr id="7" name="Picture 6" descr="A grey line drawing of a person&#10;&#10;Description automatically generated">
              <a:extLst>
                <a:ext uri="{FF2B5EF4-FFF2-40B4-BE49-F238E27FC236}">
                  <a16:creationId xmlns:a16="http://schemas.microsoft.com/office/drawing/2014/main" id="{48AC17CE-F4E2-095A-B0A4-4554CAF855FF}"/>
                </a:ext>
              </a:extLst>
            </p:cNvPr>
            <p:cNvPicPr>
              <a:picLocks noChangeAspect="1"/>
            </p:cNvPicPr>
            <p:nvPr/>
          </p:nvPicPr>
          <p:blipFill>
            <a:blip r:embed="rId5"/>
            <a:stretch>
              <a:fillRect/>
            </a:stretch>
          </p:blipFill>
          <p:spPr>
            <a:xfrm>
              <a:off x="2839972" y="998016"/>
              <a:ext cx="540000" cy="540000"/>
            </a:xfrm>
            <a:prstGeom prst="rect">
              <a:avLst/>
            </a:prstGeom>
          </p:spPr>
        </p:pic>
        <p:pic>
          <p:nvPicPr>
            <p:cNvPr id="8" name="Picture 7" descr="A logo of a geography teacher&#10;&#10;Description automatically generated">
              <a:extLst>
                <a:ext uri="{FF2B5EF4-FFF2-40B4-BE49-F238E27FC236}">
                  <a16:creationId xmlns:a16="http://schemas.microsoft.com/office/drawing/2014/main" id="{01CFB4ED-4A67-EFFC-7EDB-538E12704351}"/>
                </a:ext>
              </a:extLst>
            </p:cNvPr>
            <p:cNvPicPr>
              <a:picLocks noChangeAspect="1"/>
            </p:cNvPicPr>
            <p:nvPr/>
          </p:nvPicPr>
          <p:blipFill>
            <a:blip r:embed="rId6"/>
            <a:stretch>
              <a:fillRect/>
            </a:stretch>
          </p:blipFill>
          <p:spPr>
            <a:xfrm>
              <a:off x="2145593" y="998016"/>
              <a:ext cx="540000" cy="540000"/>
            </a:xfrm>
            <a:prstGeom prst="rect">
              <a:avLst/>
            </a:prstGeom>
          </p:spPr>
        </p:pic>
        <p:pic>
          <p:nvPicPr>
            <p:cNvPr id="9" name="Picture 8" descr="A person holding a scroll&#10;&#10;Description automatically generated">
              <a:extLst>
                <a:ext uri="{FF2B5EF4-FFF2-40B4-BE49-F238E27FC236}">
                  <a16:creationId xmlns:a16="http://schemas.microsoft.com/office/drawing/2014/main" id="{6A7A8F77-C11B-9D59-C1A9-78D64DE3ED7E}"/>
                </a:ext>
              </a:extLst>
            </p:cNvPr>
            <p:cNvPicPr>
              <a:picLocks noChangeAspect="1"/>
            </p:cNvPicPr>
            <p:nvPr/>
          </p:nvPicPr>
          <p:blipFill>
            <a:blip r:embed="rId7"/>
            <a:stretch>
              <a:fillRect/>
            </a:stretch>
          </p:blipFill>
          <p:spPr>
            <a:xfrm>
              <a:off x="2839972" y="1589514"/>
              <a:ext cx="540000" cy="540000"/>
            </a:xfrm>
            <a:prstGeom prst="rect">
              <a:avLst/>
            </a:prstGeom>
          </p:spPr>
        </p:pic>
        <p:pic>
          <p:nvPicPr>
            <p:cNvPr id="10" name="Picture 9" descr="A line art of a person holding a bird and a bird&#10;&#10;Description automatically generated">
              <a:extLst>
                <a:ext uri="{FF2B5EF4-FFF2-40B4-BE49-F238E27FC236}">
                  <a16:creationId xmlns:a16="http://schemas.microsoft.com/office/drawing/2014/main" id="{36E4AD15-B263-1F98-A55B-4C4A902557D8}"/>
                </a:ext>
              </a:extLst>
            </p:cNvPr>
            <p:cNvPicPr>
              <a:picLocks noChangeAspect="1"/>
            </p:cNvPicPr>
            <p:nvPr/>
          </p:nvPicPr>
          <p:blipFill>
            <a:blip r:embed="rId8"/>
            <a:stretch>
              <a:fillRect/>
            </a:stretch>
          </p:blipFill>
          <p:spPr>
            <a:xfrm>
              <a:off x="2145593" y="1589514"/>
              <a:ext cx="540000" cy="540000"/>
            </a:xfrm>
            <a:prstGeom prst="rect">
              <a:avLst/>
            </a:prstGeom>
          </p:spPr>
        </p:pic>
      </p:grpSp>
    </p:spTree>
    <p:extLst>
      <p:ext uri="{BB962C8B-B14F-4D97-AF65-F5344CB8AC3E}">
        <p14:creationId xmlns:p14="http://schemas.microsoft.com/office/powerpoint/2010/main" val="526948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25BE30D-19F3-78DC-9EC2-B79AB11E5CF1}"/>
              </a:ext>
            </a:extLst>
          </p:cNvPr>
          <p:cNvSpPr>
            <a:spLocks noGrp="1"/>
          </p:cNvSpPr>
          <p:nvPr>
            <p:ph type="title"/>
          </p:nvPr>
        </p:nvSpPr>
        <p:spPr>
          <a:xfrm>
            <a:off x="4570578" y="602216"/>
            <a:ext cx="3733482" cy="1090538"/>
          </a:xfrm>
        </p:spPr>
        <p:txBody>
          <a:bodyPr>
            <a:noAutofit/>
          </a:bodyPr>
          <a:lstStyle/>
          <a:p>
            <a:r>
              <a:rPr lang="en-US" sz="3600" dirty="0">
                <a:solidFill>
                  <a:schemeClr val="tx2"/>
                </a:solidFill>
              </a:rPr>
              <a:t>Building Communities of Inquiry</a:t>
            </a:r>
          </a:p>
        </p:txBody>
      </p:sp>
      <p:sp>
        <p:nvSpPr>
          <p:cNvPr id="2" name="Content Placeholder 1">
            <a:extLst>
              <a:ext uri="{FF2B5EF4-FFF2-40B4-BE49-F238E27FC236}">
                <a16:creationId xmlns:a16="http://schemas.microsoft.com/office/drawing/2014/main" id="{A4D4450E-9799-B118-E25C-C3D17A05D107}"/>
              </a:ext>
            </a:extLst>
          </p:cNvPr>
          <p:cNvSpPr>
            <a:spLocks noGrp="1"/>
          </p:cNvSpPr>
          <p:nvPr>
            <p:ph idx="1"/>
          </p:nvPr>
        </p:nvSpPr>
        <p:spPr>
          <a:xfrm>
            <a:off x="4567929" y="2009633"/>
            <a:ext cx="4132027" cy="2536095"/>
          </a:xfrm>
        </p:spPr>
        <p:txBody>
          <a:bodyPr anchor="ctr">
            <a:normAutofit/>
          </a:bodyPr>
          <a:lstStyle/>
          <a:p>
            <a:pPr marL="0" indent="0">
              <a:buNone/>
            </a:pPr>
            <a:r>
              <a:rPr lang="en-GB" sz="1300" dirty="0">
                <a:solidFill>
                  <a:schemeClr val="tx2"/>
                </a:solidFill>
              </a:rPr>
              <a:t>“The curriculum is not just a body of knowledge; it’s a group of communities we must encourage our students to join.”</a:t>
            </a:r>
          </a:p>
          <a:p>
            <a:pPr marL="0" indent="0">
              <a:buNone/>
            </a:pPr>
            <a:r>
              <a:rPr lang="en-GB" sz="1300" dirty="0">
                <a:solidFill>
                  <a:schemeClr val="tx2"/>
                </a:solidFill>
              </a:rPr>
              <a:t>		Michael Young (2022)</a:t>
            </a:r>
          </a:p>
          <a:p>
            <a:pPr marL="0" indent="0">
              <a:buNone/>
            </a:pPr>
            <a:endParaRPr lang="en-GB" sz="1300" dirty="0">
              <a:solidFill>
                <a:schemeClr val="tx2"/>
              </a:solidFill>
            </a:endParaRPr>
          </a:p>
          <a:p>
            <a:pPr marL="0" indent="0">
              <a:buNone/>
            </a:pPr>
            <a:r>
              <a:rPr lang="en-GB" sz="1300" dirty="0">
                <a:solidFill>
                  <a:schemeClr val="tx2"/>
                </a:solidFill>
              </a:rPr>
              <a:t>“Each classroom is thus unique. And so…teacher and students together must become a community of inquiry with respect to all aspects of the life of the classroom and all areas of the curriculum.”</a:t>
            </a:r>
          </a:p>
          <a:p>
            <a:pPr marL="0" indent="0">
              <a:buNone/>
            </a:pPr>
            <a:r>
              <a:rPr lang="en-GB" sz="1300" dirty="0">
                <a:solidFill>
                  <a:schemeClr val="tx2"/>
                </a:solidFill>
              </a:rPr>
              <a:t>	Gordon Wells / Developing Inquiring 	Communities in Education Project (2001, p.7)</a:t>
            </a:r>
          </a:p>
        </p:txBody>
      </p:sp>
      <p:grpSp>
        <p:nvGrpSpPr>
          <p:cNvPr id="25" name="Group 24">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6" y="39747"/>
            <a:ext cx="4446455" cy="5103753"/>
            <a:chOff x="6095999" y="52996"/>
            <a:chExt cx="6093363" cy="6805005"/>
          </a:xfrm>
          <a:solidFill>
            <a:schemeClr val="accent5">
              <a:alpha val="10000"/>
            </a:schemeClr>
          </a:solidFill>
        </p:grpSpPr>
        <p:sp>
          <p:nvSpPr>
            <p:cNvPr id="17" name="Freeform: Shape 16">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E8C1E99E-E574-08CE-4E0E-C1E02B4B64EB}"/>
              </a:ext>
            </a:extLst>
          </p:cNvPr>
          <p:cNvSpPr>
            <a:spLocks noGrp="1"/>
          </p:cNvSpPr>
          <p:nvPr>
            <p:ph type="sldNum" sz="quarter" idx="12"/>
          </p:nvPr>
        </p:nvSpPr>
        <p:spPr>
          <a:xfrm>
            <a:off x="6457950" y="4767262"/>
            <a:ext cx="2057400" cy="273844"/>
          </a:xfrm>
        </p:spPr>
        <p:txBody>
          <a:bodyPr>
            <a:normAutofit/>
          </a:bodyPr>
          <a:lstStyle/>
          <a:p>
            <a:pPr marL="0" lvl="0" indent="0" rtl="0">
              <a:spcBef>
                <a:spcPts val="0"/>
              </a:spcBef>
              <a:spcAft>
                <a:spcPts val="600"/>
              </a:spcAft>
              <a:buNone/>
            </a:pPr>
            <a:fld id="{00000000-1234-1234-1234-123412341234}" type="slidenum">
              <a:rPr lang="en" smtClean="0"/>
              <a:pPr marL="0" lvl="0" indent="0" rtl="0">
                <a:spcBef>
                  <a:spcPts val="0"/>
                </a:spcBef>
                <a:spcAft>
                  <a:spcPts val="600"/>
                </a:spcAft>
                <a:buNone/>
              </a:pPr>
              <a:t>19</a:t>
            </a:fld>
            <a:endParaRPr lang="en"/>
          </a:p>
        </p:txBody>
      </p:sp>
      <p:sp>
        <p:nvSpPr>
          <p:cNvPr id="3" name="TextBox 2">
            <a:extLst>
              <a:ext uri="{FF2B5EF4-FFF2-40B4-BE49-F238E27FC236}">
                <a16:creationId xmlns:a16="http://schemas.microsoft.com/office/drawing/2014/main" id="{54D0B71C-9FB9-86B1-FB93-637727A97C7E}"/>
              </a:ext>
            </a:extLst>
          </p:cNvPr>
          <p:cNvSpPr txBox="1"/>
          <p:nvPr/>
        </p:nvSpPr>
        <p:spPr>
          <a:xfrm>
            <a:off x="284156" y="1114295"/>
            <a:ext cx="3092931" cy="2954655"/>
          </a:xfrm>
          <a:prstGeom prst="rect">
            <a:avLst/>
          </a:prstGeom>
          <a:noFill/>
        </p:spPr>
        <p:txBody>
          <a:bodyPr wrap="square" rtlCol="0">
            <a:spAutoFit/>
          </a:bodyPr>
          <a:lstStyle/>
          <a:p>
            <a:pPr algn="ctr"/>
            <a:r>
              <a:rPr lang="en-US" sz="2400" b="1" i="1" dirty="0"/>
              <a:t>Thank you!</a:t>
            </a:r>
          </a:p>
          <a:p>
            <a:pPr algn="ctr"/>
            <a:endParaRPr lang="en-US" dirty="0"/>
          </a:p>
          <a:p>
            <a:pPr algn="ctr"/>
            <a:r>
              <a:rPr lang="en-US" dirty="0"/>
              <a:t>Barbara Stripling</a:t>
            </a:r>
          </a:p>
          <a:p>
            <a:pPr algn="ctr"/>
            <a:r>
              <a:rPr lang="en-US" dirty="0">
                <a:hlinkClick r:id="rId3"/>
              </a:rPr>
              <a:t>bstripli@syr.edu</a:t>
            </a:r>
            <a:endParaRPr lang="en-US" dirty="0"/>
          </a:p>
          <a:p>
            <a:pPr algn="ctr"/>
            <a:endParaRPr lang="en-US" dirty="0"/>
          </a:p>
          <a:p>
            <a:pPr algn="ctr"/>
            <a:r>
              <a:rPr lang="en-US" dirty="0"/>
              <a:t>Darryl Toerien</a:t>
            </a:r>
          </a:p>
          <a:p>
            <a:pPr algn="ctr"/>
            <a:r>
              <a:rPr lang="en-US" dirty="0">
                <a:hlinkClick r:id="rId4"/>
              </a:rPr>
              <a:t>toeriend@blanchelande.sch.gg</a:t>
            </a:r>
            <a:endParaRPr lang="en-US" dirty="0"/>
          </a:p>
          <a:p>
            <a:pPr algn="ctr"/>
            <a:endParaRPr lang="en-US" dirty="0"/>
          </a:p>
          <a:p>
            <a:pPr algn="ctr"/>
            <a:r>
              <a:rPr lang="en-US" dirty="0"/>
              <a:t>Jenny Toerien</a:t>
            </a:r>
          </a:p>
          <a:p>
            <a:pPr algn="ctr"/>
            <a:r>
              <a:rPr lang="en-US" dirty="0">
                <a:hlinkClick r:id="rId5"/>
              </a:rPr>
              <a:t>toerienj@blanchelande.sch.gg</a:t>
            </a:r>
            <a:r>
              <a:rPr lang="en-US" dirty="0"/>
              <a:t> </a:t>
            </a:r>
          </a:p>
        </p:txBody>
      </p:sp>
    </p:spTree>
    <p:extLst>
      <p:ext uri="{BB962C8B-B14F-4D97-AF65-F5344CB8AC3E}">
        <p14:creationId xmlns:p14="http://schemas.microsoft.com/office/powerpoint/2010/main" val="356577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58AE61C-8C6F-A3C4-6BDC-B22D55F171B6}"/>
              </a:ext>
            </a:extLst>
          </p:cNvPr>
          <p:cNvSpPr>
            <a:spLocks noGrp="1"/>
          </p:cNvSpPr>
          <p:nvPr>
            <p:ph type="title"/>
          </p:nvPr>
        </p:nvSpPr>
        <p:spPr>
          <a:xfrm>
            <a:off x="350041" y="440141"/>
            <a:ext cx="2401025" cy="2540623"/>
          </a:xfrm>
        </p:spPr>
        <p:txBody>
          <a:bodyPr anchor="b">
            <a:normAutofit/>
          </a:bodyPr>
          <a:lstStyle/>
          <a:p>
            <a:pPr algn="r"/>
            <a:r>
              <a:rPr lang="en-US" sz="3000" dirty="0">
                <a:solidFill>
                  <a:srgbClr val="FFFFFF"/>
                </a:solidFill>
              </a:rPr>
              <a:t>What Is the Promise of Inquiry? </a:t>
            </a:r>
          </a:p>
        </p:txBody>
      </p:sp>
      <p:sp>
        <p:nvSpPr>
          <p:cNvPr id="7" name="Content Placeholder 6">
            <a:extLst>
              <a:ext uri="{FF2B5EF4-FFF2-40B4-BE49-F238E27FC236}">
                <a16:creationId xmlns:a16="http://schemas.microsoft.com/office/drawing/2014/main" id="{B4705B9E-2801-C0CC-652C-79C5507C2611}"/>
              </a:ext>
            </a:extLst>
          </p:cNvPr>
          <p:cNvSpPr>
            <a:spLocks noGrp="1"/>
          </p:cNvSpPr>
          <p:nvPr>
            <p:ph idx="1"/>
          </p:nvPr>
        </p:nvSpPr>
        <p:spPr>
          <a:xfrm>
            <a:off x="3187649" y="440140"/>
            <a:ext cx="5723197" cy="4499805"/>
          </a:xfrm>
        </p:spPr>
        <p:txBody>
          <a:bodyPr anchor="ctr">
            <a:normAutofit/>
          </a:bodyPr>
          <a:lstStyle/>
          <a:p>
            <a:pPr marL="0" marR="0" indent="0">
              <a:spcBef>
                <a:spcPts val="0"/>
              </a:spcBef>
              <a:spcAft>
                <a:spcPts val="0"/>
              </a:spcAft>
              <a:buNone/>
            </a:pPr>
            <a:r>
              <a:rPr lang="en-US" sz="15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kern="100" dirty="0">
                <a:ea typeface="Calibri" panose="020F0502020204030204" pitchFamily="34" charset="0"/>
                <a:cs typeface="Times New Roman" panose="02020603050405020304" pitchFamily="18" charset="0"/>
              </a:rPr>
              <a:t>Learners</a:t>
            </a:r>
            <a:r>
              <a:rPr lang="en-US" sz="2000" kern="100" dirty="0">
                <a:effectLst/>
                <a:ea typeface="Calibri" panose="020F0502020204030204" pitchFamily="34" charset="0"/>
                <a:cs typeface="Times New Roman" panose="02020603050405020304" pitchFamily="18" charset="0"/>
              </a:rPr>
              <a:t> will develop the skills and attitudes of an inquiry stance.</a:t>
            </a:r>
          </a:p>
          <a:p>
            <a:pPr marL="0" indent="0">
              <a:buNone/>
            </a:pPr>
            <a:endParaRPr lang="en-US" sz="2000" kern="100" dirty="0">
              <a:ea typeface="Calibri" panose="020F0502020204030204" pitchFamily="34" charset="0"/>
              <a:cs typeface="Times New Roman" panose="02020603050405020304" pitchFamily="18" charset="0"/>
            </a:endParaRPr>
          </a:p>
          <a:p>
            <a:pPr marL="0" indent="0">
              <a:buNone/>
            </a:pPr>
            <a:r>
              <a:rPr lang="en-US" sz="2000" kern="100" dirty="0">
                <a:effectLst/>
                <a:ea typeface="Calibri" panose="020F0502020204030204" pitchFamily="34" charset="0"/>
                <a:cs typeface="Times New Roman" panose="02020603050405020304" pitchFamily="18" charset="0"/>
              </a:rPr>
              <a:t>Learners will be able to learn independently by connecting with what they already know, asking intriguing questions about what is not known, investigating the answers, constructing new understandings, and communicating to share those understandings with others. </a:t>
            </a:r>
          </a:p>
          <a:p>
            <a:pPr marL="0" indent="0">
              <a:buNone/>
            </a:pPr>
            <a:endParaRPr lang="en-US" sz="2000" kern="100" dirty="0">
              <a:effectLst/>
              <a:ea typeface="Calibri" panose="020F0502020204030204" pitchFamily="34" charset="0"/>
              <a:cs typeface="Times New Roman" panose="02020603050405020304" pitchFamily="18" charset="0"/>
            </a:endParaRPr>
          </a:p>
          <a:p>
            <a:pPr marL="0" indent="0">
              <a:buNone/>
            </a:pPr>
            <a:r>
              <a:rPr lang="en-US" sz="2000" kern="100" dirty="0">
                <a:effectLst/>
                <a:ea typeface="Calibri" panose="020F0502020204030204" pitchFamily="34" charset="0"/>
                <a:cs typeface="Times New Roman" panose="02020603050405020304" pitchFamily="18" charset="0"/>
              </a:rPr>
              <a:t>Learners will acquire the durable skills that enable them to grow academically, socially, emotionally, and culturally and thrive both in school and beyond. </a:t>
            </a:r>
          </a:p>
          <a:p>
            <a:endParaRPr lang="en-US" sz="1500" dirty="0">
              <a:latin typeface="Times New Roman" panose="02020603050405020304" pitchFamily="18" charset="0"/>
              <a:ea typeface="Calibri" panose="020F0502020204030204" pitchFamily="34" charset="0"/>
            </a:endParaRPr>
          </a:p>
          <a:p>
            <a:pPr marL="0" indent="0">
              <a:buNone/>
            </a:pPr>
            <a:endParaRPr lang="en-US" sz="1500" dirty="0">
              <a:effectLst/>
              <a:latin typeface="Times New Roman" panose="02020603050405020304" pitchFamily="18" charset="0"/>
              <a:ea typeface="Calibri" panose="020F0502020204030204" pitchFamily="34" charset="0"/>
            </a:endParaRPr>
          </a:p>
        </p:txBody>
      </p:sp>
      <p:sp>
        <p:nvSpPr>
          <p:cNvPr id="5" name="Slide Number Placeholder 4">
            <a:extLst>
              <a:ext uri="{FF2B5EF4-FFF2-40B4-BE49-F238E27FC236}">
                <a16:creationId xmlns:a16="http://schemas.microsoft.com/office/drawing/2014/main" id="{F1E70129-C7BA-3017-7FAD-9D585D85A7D5}"/>
              </a:ext>
            </a:extLst>
          </p:cNvPr>
          <p:cNvSpPr>
            <a:spLocks noGrp="1"/>
          </p:cNvSpPr>
          <p:nvPr>
            <p:ph type="sldNum" sz="quarter" idx="12"/>
          </p:nvPr>
        </p:nvSpPr>
        <p:spPr>
          <a:xfrm>
            <a:off x="8778240" y="4841748"/>
            <a:ext cx="336042" cy="273843"/>
          </a:xfrm>
        </p:spPr>
        <p:txBody>
          <a:bodyPr>
            <a:normAutofit/>
          </a:bodyPr>
          <a:lstStyle/>
          <a:p>
            <a:pPr>
              <a:spcAft>
                <a:spcPts val="600"/>
              </a:spcAft>
            </a:pPr>
            <a:fld id="{330EA680-D336-4FF7-8B7A-9848BB0A1C32}" type="slidenum">
              <a:rPr lang="en-US" sz="800">
                <a:solidFill>
                  <a:schemeClr val="tx1">
                    <a:lumMod val="50000"/>
                    <a:lumOff val="50000"/>
                  </a:schemeClr>
                </a:solidFill>
              </a:rPr>
              <a:pPr>
                <a:spcAft>
                  <a:spcPts val="600"/>
                </a:spcAft>
              </a:pPr>
              <a:t>2</a:t>
            </a:fld>
            <a:endParaRPr lang="en-US" sz="800">
              <a:solidFill>
                <a:schemeClr val="tx1">
                  <a:lumMod val="50000"/>
                  <a:lumOff val="50000"/>
                </a:schemeClr>
              </a:solidFill>
            </a:endParaRPr>
          </a:p>
        </p:txBody>
      </p:sp>
      <p:sp>
        <p:nvSpPr>
          <p:cNvPr id="2" name="TextBox 1">
            <a:extLst>
              <a:ext uri="{FF2B5EF4-FFF2-40B4-BE49-F238E27FC236}">
                <a16:creationId xmlns:a16="http://schemas.microsoft.com/office/drawing/2014/main" id="{68429321-C00E-301E-2152-C637B8A548CB}"/>
              </a:ext>
            </a:extLst>
          </p:cNvPr>
          <p:cNvSpPr txBox="1"/>
          <p:nvPr/>
        </p:nvSpPr>
        <p:spPr>
          <a:xfrm>
            <a:off x="854765" y="3369365"/>
            <a:ext cx="2070965" cy="923330"/>
          </a:xfrm>
          <a:prstGeom prst="rect">
            <a:avLst/>
          </a:prstGeom>
          <a:noFill/>
        </p:spPr>
        <p:txBody>
          <a:bodyPr wrap="square" rtlCol="0">
            <a:spAutoFit/>
          </a:bodyPr>
          <a:lstStyle/>
          <a:p>
            <a:r>
              <a:rPr lang="en-US" sz="1800" i="1" dirty="0">
                <a:solidFill>
                  <a:srgbClr val="FFFFFF"/>
                </a:solidFill>
              </a:rPr>
              <a:t>Engaging and Empowering Learners for Life</a:t>
            </a:r>
            <a:endParaRPr lang="en-GB" i="1" dirty="0"/>
          </a:p>
        </p:txBody>
      </p:sp>
    </p:spTree>
    <p:extLst>
      <p:ext uri="{BB962C8B-B14F-4D97-AF65-F5344CB8AC3E}">
        <p14:creationId xmlns:p14="http://schemas.microsoft.com/office/powerpoint/2010/main" val="3754726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1FAF23-C24E-FC37-61FB-98E54E8F37A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6" name="Picture 5">
            <a:extLst>
              <a:ext uri="{FF2B5EF4-FFF2-40B4-BE49-F238E27FC236}">
                <a16:creationId xmlns:a16="http://schemas.microsoft.com/office/drawing/2014/main" id="{5EA39A48-FE5A-2E2D-AD83-01058C9118FB}"/>
              </a:ext>
            </a:extLst>
          </p:cNvPr>
          <p:cNvPicPr>
            <a:picLocks noChangeAspect="1"/>
          </p:cNvPicPr>
          <p:nvPr/>
        </p:nvPicPr>
        <p:blipFill>
          <a:blip r:embed="rId2"/>
          <a:stretch>
            <a:fillRect/>
          </a:stretch>
        </p:blipFill>
        <p:spPr>
          <a:xfrm>
            <a:off x="1581455" y="203871"/>
            <a:ext cx="6130834" cy="4735757"/>
          </a:xfrm>
          <a:prstGeom prst="rect">
            <a:avLst/>
          </a:prstGeom>
        </p:spPr>
      </p:pic>
    </p:spTree>
    <p:extLst>
      <p:ext uri="{BB962C8B-B14F-4D97-AF65-F5344CB8AC3E}">
        <p14:creationId xmlns:p14="http://schemas.microsoft.com/office/powerpoint/2010/main" val="790523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5D2EA-2658-405C-BA0F-5E3AE46118DC}"/>
              </a:ext>
            </a:extLst>
          </p:cNvPr>
          <p:cNvSpPr>
            <a:spLocks noGrp="1"/>
          </p:cNvSpPr>
          <p:nvPr>
            <p:ph type="title"/>
          </p:nvPr>
        </p:nvSpPr>
        <p:spPr>
          <a:xfrm>
            <a:off x="630936" y="411480"/>
            <a:ext cx="2700645" cy="4073652"/>
          </a:xfrm>
        </p:spPr>
        <p:txBody>
          <a:bodyPr vert="horz" lIns="91440" tIns="45720" rIns="91440" bIns="45720" rtlCol="0" anchor="ctr">
            <a:normAutofit/>
          </a:bodyPr>
          <a:lstStyle/>
          <a:p>
            <a:pPr defTabSz="914400"/>
            <a:r>
              <a:rPr lang="en-US" sz="4100" kern="1200" dirty="0">
                <a:solidFill>
                  <a:schemeClr val="tx1"/>
                </a:solidFill>
                <a:latin typeface="+mj-lt"/>
                <a:ea typeface="+mj-ea"/>
                <a:cs typeface="+mj-cs"/>
              </a:rPr>
              <a:t>How Is the Promise of Inquiry Broken?</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244403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 name="connsiteX0" fmla="*/ 0 w 3360420"/>
              <a:gd name="connsiteY0" fmla="*/ 0 h 13716"/>
              <a:gd name="connsiteX1" fmla="*/ 638480 w 3360420"/>
              <a:gd name="connsiteY1" fmla="*/ 0 h 13716"/>
              <a:gd name="connsiteX2" fmla="*/ 1209751 w 3360420"/>
              <a:gd name="connsiteY2" fmla="*/ 0 h 13716"/>
              <a:gd name="connsiteX3" fmla="*/ 1949044 w 3360420"/>
              <a:gd name="connsiteY3" fmla="*/ 0 h 13716"/>
              <a:gd name="connsiteX4" fmla="*/ 2587523 w 3360420"/>
              <a:gd name="connsiteY4" fmla="*/ 0 h 13716"/>
              <a:gd name="connsiteX5" fmla="*/ 3360420 w 3360420"/>
              <a:gd name="connsiteY5" fmla="*/ 0 h 13716"/>
              <a:gd name="connsiteX6" fmla="*/ 3360420 w 3360420"/>
              <a:gd name="connsiteY6" fmla="*/ 13716 h 13716"/>
              <a:gd name="connsiteX7" fmla="*/ 2688336 w 3360420"/>
              <a:gd name="connsiteY7" fmla="*/ 13716 h 13716"/>
              <a:gd name="connsiteX8" fmla="*/ 1949044 w 3360420"/>
              <a:gd name="connsiteY8" fmla="*/ 13716 h 13716"/>
              <a:gd name="connsiteX9" fmla="*/ 1377772 w 3360420"/>
              <a:gd name="connsiteY9" fmla="*/ 13716 h 13716"/>
              <a:gd name="connsiteX10" fmla="*/ 705688 w 3360420"/>
              <a:gd name="connsiteY10" fmla="*/ 13716 h 13716"/>
              <a:gd name="connsiteX11" fmla="*/ 0 w 3360420"/>
              <a:gd name="connsiteY11" fmla="*/ 13716 h 13716"/>
              <a:gd name="connsiteX12" fmla="*/ 0 w 336042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0420" h="13716" fill="none" extrusionOk="0">
                <a:moveTo>
                  <a:pt x="0" y="0"/>
                </a:moveTo>
                <a:cubicBezTo>
                  <a:pt x="191406" y="10001"/>
                  <a:pt x="492041" y="-46237"/>
                  <a:pt x="638480" y="0"/>
                </a:cubicBezTo>
                <a:cubicBezTo>
                  <a:pt x="757906" y="33197"/>
                  <a:pt x="1156600" y="-41629"/>
                  <a:pt x="1310564" y="0"/>
                </a:cubicBezTo>
                <a:cubicBezTo>
                  <a:pt x="1379184" y="24203"/>
                  <a:pt x="1719005" y="-47956"/>
                  <a:pt x="2016252" y="0"/>
                </a:cubicBezTo>
                <a:cubicBezTo>
                  <a:pt x="2309065" y="7372"/>
                  <a:pt x="2409711" y="1344"/>
                  <a:pt x="2721940" y="0"/>
                </a:cubicBezTo>
                <a:cubicBezTo>
                  <a:pt x="2995269" y="34213"/>
                  <a:pt x="3156613" y="531"/>
                  <a:pt x="3360420" y="0"/>
                </a:cubicBezTo>
                <a:cubicBezTo>
                  <a:pt x="3359915" y="3577"/>
                  <a:pt x="3360235" y="9896"/>
                  <a:pt x="3360420" y="13716"/>
                </a:cubicBezTo>
                <a:cubicBezTo>
                  <a:pt x="3039840" y="-6995"/>
                  <a:pt x="2944234" y="11098"/>
                  <a:pt x="2621128" y="13716"/>
                </a:cubicBezTo>
                <a:cubicBezTo>
                  <a:pt x="2291334" y="35811"/>
                  <a:pt x="2154043" y="38867"/>
                  <a:pt x="1881835" y="13716"/>
                </a:cubicBezTo>
                <a:cubicBezTo>
                  <a:pt x="1588327" y="-7987"/>
                  <a:pt x="1439318" y="-9600"/>
                  <a:pt x="1209751" y="13716"/>
                </a:cubicBezTo>
                <a:cubicBezTo>
                  <a:pt x="977769" y="43531"/>
                  <a:pt x="301166" y="108207"/>
                  <a:pt x="0" y="13716"/>
                </a:cubicBezTo>
                <a:cubicBezTo>
                  <a:pt x="77" y="9528"/>
                  <a:pt x="-88" y="4529"/>
                  <a:pt x="0" y="0"/>
                </a:cubicBezTo>
                <a:close/>
              </a:path>
              <a:path w="3360420" h="13716" stroke="0" extrusionOk="0">
                <a:moveTo>
                  <a:pt x="0" y="0"/>
                </a:moveTo>
                <a:cubicBezTo>
                  <a:pt x="170421" y="-4407"/>
                  <a:pt x="491890" y="-50462"/>
                  <a:pt x="638480" y="0"/>
                </a:cubicBezTo>
                <a:cubicBezTo>
                  <a:pt x="792506" y="30971"/>
                  <a:pt x="1031707" y="-14677"/>
                  <a:pt x="1209751" y="0"/>
                </a:cubicBezTo>
                <a:cubicBezTo>
                  <a:pt x="1357076" y="52145"/>
                  <a:pt x="1723115" y="-4348"/>
                  <a:pt x="1949044" y="0"/>
                </a:cubicBezTo>
                <a:cubicBezTo>
                  <a:pt x="2192488" y="-34098"/>
                  <a:pt x="2339103" y="-31352"/>
                  <a:pt x="2587523" y="0"/>
                </a:cubicBezTo>
                <a:cubicBezTo>
                  <a:pt x="2818806" y="-7742"/>
                  <a:pt x="3217848" y="-30081"/>
                  <a:pt x="3360420" y="0"/>
                </a:cubicBezTo>
                <a:cubicBezTo>
                  <a:pt x="3359513" y="2997"/>
                  <a:pt x="3360180" y="8915"/>
                  <a:pt x="3360420" y="13716"/>
                </a:cubicBezTo>
                <a:cubicBezTo>
                  <a:pt x="3034345" y="-17354"/>
                  <a:pt x="2841928" y="47909"/>
                  <a:pt x="2688336" y="13716"/>
                </a:cubicBezTo>
                <a:cubicBezTo>
                  <a:pt x="2588685" y="8853"/>
                  <a:pt x="2270606" y="-39487"/>
                  <a:pt x="1949044" y="13716"/>
                </a:cubicBezTo>
                <a:cubicBezTo>
                  <a:pt x="1622278" y="37200"/>
                  <a:pt x="1629740" y="12517"/>
                  <a:pt x="1377772" y="13716"/>
                </a:cubicBezTo>
                <a:cubicBezTo>
                  <a:pt x="1148895" y="37407"/>
                  <a:pt x="976686" y="-12334"/>
                  <a:pt x="705688" y="13716"/>
                </a:cubicBezTo>
                <a:cubicBezTo>
                  <a:pt x="451150" y="60066"/>
                  <a:pt x="233487" y="-18420"/>
                  <a:pt x="0" y="13716"/>
                </a:cubicBezTo>
                <a:cubicBezTo>
                  <a:pt x="-131" y="10721"/>
                  <a:pt x="1210" y="5539"/>
                  <a:pt x="0" y="0"/>
                </a:cubicBezTo>
                <a:close/>
              </a:path>
              <a:path w="3360420" h="13716" fill="none" stroke="0" extrusionOk="0">
                <a:moveTo>
                  <a:pt x="0" y="0"/>
                </a:moveTo>
                <a:cubicBezTo>
                  <a:pt x="164693" y="20411"/>
                  <a:pt x="481374" y="-25570"/>
                  <a:pt x="638480" y="0"/>
                </a:cubicBezTo>
                <a:cubicBezTo>
                  <a:pt x="798995" y="30282"/>
                  <a:pt x="1140782" y="-27870"/>
                  <a:pt x="1310564" y="0"/>
                </a:cubicBezTo>
                <a:cubicBezTo>
                  <a:pt x="1415376" y="59022"/>
                  <a:pt x="1712923" y="34543"/>
                  <a:pt x="2016252" y="0"/>
                </a:cubicBezTo>
                <a:cubicBezTo>
                  <a:pt x="2299667" y="30754"/>
                  <a:pt x="2467976" y="-793"/>
                  <a:pt x="2721940" y="0"/>
                </a:cubicBezTo>
                <a:cubicBezTo>
                  <a:pt x="3014119" y="16113"/>
                  <a:pt x="3143946" y="-14907"/>
                  <a:pt x="3360420" y="0"/>
                </a:cubicBezTo>
                <a:cubicBezTo>
                  <a:pt x="3359485" y="2919"/>
                  <a:pt x="3359434" y="10491"/>
                  <a:pt x="3360420" y="13716"/>
                </a:cubicBezTo>
                <a:cubicBezTo>
                  <a:pt x="3046787" y="-23756"/>
                  <a:pt x="2956179" y="16001"/>
                  <a:pt x="2621128" y="13716"/>
                </a:cubicBezTo>
                <a:cubicBezTo>
                  <a:pt x="2297814" y="26084"/>
                  <a:pt x="2182001" y="28084"/>
                  <a:pt x="1881835" y="13716"/>
                </a:cubicBezTo>
                <a:cubicBezTo>
                  <a:pt x="1565437" y="-2872"/>
                  <a:pt x="1471458" y="8566"/>
                  <a:pt x="1209751" y="13716"/>
                </a:cubicBezTo>
                <a:cubicBezTo>
                  <a:pt x="973930" y="42996"/>
                  <a:pt x="321369" y="85738"/>
                  <a:pt x="0" y="13716"/>
                </a:cubicBezTo>
                <a:cubicBezTo>
                  <a:pt x="304" y="9505"/>
                  <a:pt x="1021" y="594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9ABF456C-D5BC-4B05-A7A2-7561B19C90B6}"/>
              </a:ext>
            </a:extLst>
          </p:cNvPr>
          <p:cNvSpPr>
            <a:spLocks noGrp="1"/>
          </p:cNvSpPr>
          <p:nvPr>
            <p:ph sz="half" idx="1"/>
          </p:nvPr>
        </p:nvSpPr>
        <p:spPr>
          <a:xfrm>
            <a:off x="3844813" y="414068"/>
            <a:ext cx="4668251" cy="4073652"/>
          </a:xfrm>
        </p:spPr>
        <p:txBody>
          <a:bodyPr vert="horz" lIns="91440" tIns="45720" rIns="91440" bIns="45720" rtlCol="0" anchor="ctr">
            <a:normAutofit/>
          </a:bodyPr>
          <a:lstStyle/>
          <a:p>
            <a:pPr marL="157163" indent="0" defTabSz="914400">
              <a:buNone/>
            </a:pPr>
            <a:r>
              <a:rPr lang="en-US" sz="1600" dirty="0"/>
              <a:t>I</a:t>
            </a:r>
            <a:r>
              <a:rPr lang="en-US" sz="1600" b="0" i="0" u="none" strike="noStrike" dirty="0">
                <a:effectLst/>
              </a:rPr>
              <a:t>nquiry as a dynamic process and skills is </a:t>
            </a:r>
            <a:r>
              <a:rPr lang="en-US" sz="1600" i="0" u="none" strike="noStrike" dirty="0">
                <a:ln w="0"/>
                <a:solidFill>
                  <a:schemeClr val="accent1"/>
                </a:solidFill>
                <a:effectLst>
                  <a:outerShdw blurRad="38100" dist="25400" dir="5400000" algn="ctr" rotWithShape="0">
                    <a:srgbClr val="6E747A">
                      <a:alpha val="43000"/>
                    </a:srgbClr>
                  </a:outerShdw>
                </a:effectLst>
              </a:rPr>
              <a:t>divorced from learning important content</a:t>
            </a:r>
            <a:r>
              <a:rPr lang="en-US" sz="1600" b="0" i="0" u="none" strike="noStrike" dirty="0">
                <a:effectLst/>
              </a:rPr>
              <a:t>.</a:t>
            </a:r>
          </a:p>
          <a:p>
            <a:pPr marL="0" indent="0" defTabSz="914400">
              <a:buNone/>
            </a:pPr>
            <a:r>
              <a:rPr lang="en-US" sz="1400" dirty="0"/>
              <a:t>		Neil Postman (1979, p. 214)</a:t>
            </a:r>
            <a:endParaRPr lang="en-US" sz="1400" b="0" i="0" u="none" strike="noStrike" dirty="0">
              <a:effectLst/>
            </a:endParaRPr>
          </a:p>
          <a:p>
            <a:pPr marL="228600" indent="0" defTabSz="914400">
              <a:buNone/>
            </a:pPr>
            <a:r>
              <a:rPr lang="en-US" sz="1600" dirty="0"/>
              <a:t>I</a:t>
            </a:r>
            <a:r>
              <a:rPr lang="en-US" sz="1600" b="0" i="0" u="none" strike="noStrike" dirty="0">
                <a:effectLst/>
              </a:rPr>
              <a:t>nquiry is </a:t>
            </a:r>
            <a:r>
              <a:rPr lang="en-US" sz="1600" i="0" u="none" strike="noStrike" dirty="0">
                <a:ln w="0"/>
                <a:solidFill>
                  <a:schemeClr val="accent1"/>
                </a:solidFill>
                <a:effectLst>
                  <a:outerShdw blurRad="38100" dist="25400" dir="5400000" algn="ctr" rotWithShape="0">
                    <a:srgbClr val="6E747A">
                      <a:alpha val="43000"/>
                    </a:srgbClr>
                  </a:outerShdw>
                </a:effectLst>
              </a:rPr>
              <a:t>reduced to a mechanical process</a:t>
            </a:r>
            <a:r>
              <a:rPr lang="en-US" sz="1600" b="0" i="0" u="none" strike="noStrike" dirty="0">
                <a:solidFill>
                  <a:schemeClr val="tx2">
                    <a:lumMod val="60000"/>
                    <a:lumOff val="40000"/>
                  </a:schemeClr>
                </a:solidFill>
                <a:effectLst/>
              </a:rPr>
              <a:t> </a:t>
            </a:r>
            <a:r>
              <a:rPr lang="en-US" sz="1600" dirty="0"/>
              <a:t>with no </a:t>
            </a:r>
            <a:r>
              <a:rPr lang="en-US" sz="1600" b="0" i="0" u="none" strike="noStrike" dirty="0">
                <a:effectLst/>
              </a:rPr>
              <a:t>spirit of wonder and puzzlement.</a:t>
            </a:r>
            <a:endParaRPr lang="en-US" sz="1600" dirty="0"/>
          </a:p>
          <a:p>
            <a:pPr marL="0" indent="0" defTabSz="914400">
              <a:buNone/>
            </a:pPr>
            <a:r>
              <a:rPr lang="en-US" sz="1400" dirty="0"/>
              <a:t>		Neil Postman (1979, p. 214)</a:t>
            </a:r>
          </a:p>
          <a:p>
            <a:pPr marL="157163" indent="0" defTabSz="914400">
              <a:buNone/>
            </a:pPr>
            <a:r>
              <a:rPr lang="en-US" sz="1600" dirty="0"/>
              <a:t>Without both a spirit of wonder and puzzlement and a dynamic process, inquiry is </a:t>
            </a:r>
            <a:r>
              <a:rPr lang="en-US" sz="1600" dirty="0">
                <a:ln w="0"/>
                <a:solidFill>
                  <a:schemeClr val="accent1"/>
                </a:solidFill>
                <a:effectLst>
                  <a:outerShdw blurRad="38100" dist="25400" dir="5400000" algn="ctr" rotWithShape="0">
                    <a:srgbClr val="6E747A">
                      <a:alpha val="43000"/>
                    </a:srgbClr>
                  </a:outerShdw>
                </a:effectLst>
              </a:rPr>
              <a:t>reduced to a thoughtless fact-finding activity</a:t>
            </a:r>
            <a:r>
              <a:rPr lang="en-US" sz="1600" dirty="0"/>
              <a:t>.</a:t>
            </a:r>
          </a:p>
          <a:p>
            <a:pPr marL="157163" indent="0" defTabSz="914400">
              <a:buNone/>
            </a:pPr>
            <a:r>
              <a:rPr lang="en-US" sz="1600" dirty="0"/>
              <a:t>Increasing </a:t>
            </a:r>
            <a:r>
              <a:rPr lang="en-US" sz="1600" dirty="0">
                <a:ln w="0"/>
                <a:solidFill>
                  <a:schemeClr val="accent1"/>
                </a:solidFill>
                <a:effectLst>
                  <a:outerShdw blurRad="38100" dist="25400" dir="5400000" algn="ctr" rotWithShape="0">
                    <a:srgbClr val="6E747A">
                      <a:alpha val="43000"/>
                    </a:srgbClr>
                  </a:outerShdw>
                </a:effectLst>
              </a:rPr>
              <a:t>emphasis on the “engineering of learning”</a:t>
            </a:r>
            <a:r>
              <a:rPr lang="en-US" sz="1600" dirty="0">
                <a:solidFill>
                  <a:schemeClr val="tx2">
                    <a:lumMod val="60000"/>
                    <a:lumOff val="40000"/>
                  </a:schemeClr>
                </a:solidFill>
              </a:rPr>
              <a:t> </a:t>
            </a:r>
            <a:r>
              <a:rPr lang="en-US" sz="1600" dirty="0"/>
              <a:t>based on ‘hard evidence’ from the field of cognitive science endangers the possibility of inquiry.</a:t>
            </a:r>
          </a:p>
          <a:p>
            <a:pPr marL="0" indent="0" defTabSz="914400">
              <a:buNone/>
            </a:pPr>
            <a:r>
              <a:rPr lang="en-US" sz="1400" dirty="0"/>
              <a:t>		Neil Postman (1996, pp. 26-27)</a:t>
            </a:r>
          </a:p>
        </p:txBody>
      </p:sp>
    </p:spTree>
    <p:extLst>
      <p:ext uri="{BB962C8B-B14F-4D97-AF65-F5344CB8AC3E}">
        <p14:creationId xmlns:p14="http://schemas.microsoft.com/office/powerpoint/2010/main" val="40699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955BA6-F0B2-AE97-E0C8-100DF9411C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6" name="Title 5">
            <a:extLst>
              <a:ext uri="{FF2B5EF4-FFF2-40B4-BE49-F238E27FC236}">
                <a16:creationId xmlns:a16="http://schemas.microsoft.com/office/drawing/2014/main" id="{34DCFD71-3B79-8C54-9E62-40EC6C44E68C}"/>
              </a:ext>
            </a:extLst>
          </p:cNvPr>
          <p:cNvSpPr txBox="1">
            <a:spLocks/>
          </p:cNvSpPr>
          <p:nvPr/>
        </p:nvSpPr>
        <p:spPr>
          <a:xfrm>
            <a:off x="879239" y="102393"/>
            <a:ext cx="7559768" cy="471488"/>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700" dirty="0">
                <a:latin typeface="+mn-lt"/>
              </a:rPr>
              <a:t>Keeping the promise of inquiry</a:t>
            </a:r>
          </a:p>
        </p:txBody>
      </p:sp>
      <p:pic>
        <p:nvPicPr>
          <p:cNvPr id="10" name="Picture 9" descr="A diagram of a person's head&#10;&#10;Description automatically generated">
            <a:extLst>
              <a:ext uri="{FF2B5EF4-FFF2-40B4-BE49-F238E27FC236}">
                <a16:creationId xmlns:a16="http://schemas.microsoft.com/office/drawing/2014/main" id="{81BDE712-B25F-5AA5-CE59-F23D5B33718F}"/>
              </a:ext>
            </a:extLst>
          </p:cNvPr>
          <p:cNvPicPr>
            <a:picLocks noChangeAspect="1"/>
          </p:cNvPicPr>
          <p:nvPr/>
        </p:nvPicPr>
        <p:blipFill>
          <a:blip r:embed="rId2"/>
          <a:stretch>
            <a:fillRect/>
          </a:stretch>
        </p:blipFill>
        <p:spPr>
          <a:xfrm>
            <a:off x="2121354" y="570230"/>
            <a:ext cx="5075537" cy="4573270"/>
          </a:xfrm>
          <a:prstGeom prst="rect">
            <a:avLst/>
          </a:prstGeom>
        </p:spPr>
      </p:pic>
    </p:spTree>
    <p:extLst>
      <p:ext uri="{BB962C8B-B14F-4D97-AF65-F5344CB8AC3E}">
        <p14:creationId xmlns:p14="http://schemas.microsoft.com/office/powerpoint/2010/main" val="1949024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49C31F-2BA5-6E13-8D5D-5948FBA42E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6" name="Title 5">
            <a:extLst>
              <a:ext uri="{FF2B5EF4-FFF2-40B4-BE49-F238E27FC236}">
                <a16:creationId xmlns:a16="http://schemas.microsoft.com/office/drawing/2014/main" id="{392A5BAE-152A-745F-056B-CE2EA394C95C}"/>
              </a:ext>
            </a:extLst>
          </p:cNvPr>
          <p:cNvSpPr>
            <a:spLocks noGrp="1"/>
          </p:cNvSpPr>
          <p:nvPr>
            <p:ph type="title" idx="4294967295"/>
          </p:nvPr>
        </p:nvSpPr>
        <p:spPr>
          <a:xfrm>
            <a:off x="869079" y="419582"/>
            <a:ext cx="7559768" cy="471488"/>
          </a:xfrm>
        </p:spPr>
        <p:txBody>
          <a:bodyPr>
            <a:normAutofit fontScale="90000"/>
          </a:bodyPr>
          <a:lstStyle/>
          <a:p>
            <a:r>
              <a:rPr lang="en-US" sz="3100" dirty="0">
                <a:latin typeface="+mn-lt"/>
              </a:rPr>
              <a:t>FOSIL: Framework of Skills for Inquiry Learning:</a:t>
            </a:r>
            <a:r>
              <a:rPr lang="en-US" dirty="0">
                <a:latin typeface="+mn-lt"/>
              </a:rPr>
              <a:t> </a:t>
            </a:r>
            <a:r>
              <a:rPr lang="en-US" sz="2700" dirty="0">
                <a:solidFill>
                  <a:schemeClr val="accent1"/>
                </a:solidFill>
                <a:latin typeface="+mn-lt"/>
                <a:hlinkClick r:id="rId2">
                  <a:extLst>
                    <a:ext uri="{A12FA001-AC4F-418D-AE19-62706E023703}">
                      <ahyp:hlinkClr xmlns:ahyp="http://schemas.microsoft.com/office/drawing/2018/hyperlinkcolor" val="tx"/>
                    </a:ext>
                  </a:extLst>
                </a:hlinkClick>
              </a:rPr>
              <a:t>https://fosil.org.uk/fosil-cycle/</a:t>
            </a:r>
            <a:endParaRPr lang="en-US" sz="2700" dirty="0">
              <a:solidFill>
                <a:schemeClr val="accent1"/>
              </a:solidFill>
              <a:latin typeface="+mn-lt"/>
            </a:endParaRPr>
          </a:p>
        </p:txBody>
      </p:sp>
      <p:pic>
        <p:nvPicPr>
          <p:cNvPr id="11" name="Picture 10">
            <a:extLst>
              <a:ext uri="{FF2B5EF4-FFF2-40B4-BE49-F238E27FC236}">
                <a16:creationId xmlns:a16="http://schemas.microsoft.com/office/drawing/2014/main" id="{012714B9-C766-B792-0F73-B9C70F9351F7}"/>
              </a:ext>
            </a:extLst>
          </p:cNvPr>
          <p:cNvPicPr>
            <a:picLocks noChangeAspect="1"/>
          </p:cNvPicPr>
          <p:nvPr/>
        </p:nvPicPr>
        <p:blipFill>
          <a:blip r:embed="rId3"/>
          <a:stretch>
            <a:fillRect/>
          </a:stretch>
        </p:blipFill>
        <p:spPr>
          <a:xfrm>
            <a:off x="1098216" y="1118373"/>
            <a:ext cx="7030224" cy="3822066"/>
          </a:xfrm>
          <a:prstGeom prst="rect">
            <a:avLst/>
          </a:prstGeom>
          <a:ln w="12700">
            <a:solidFill>
              <a:schemeClr val="tx1"/>
            </a:solidFill>
          </a:ln>
        </p:spPr>
      </p:pic>
    </p:spTree>
    <p:extLst>
      <p:ext uri="{BB962C8B-B14F-4D97-AF65-F5344CB8AC3E}">
        <p14:creationId xmlns:p14="http://schemas.microsoft.com/office/powerpoint/2010/main" val="95604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451985" y="258697"/>
            <a:ext cx="8340858" cy="471300"/>
          </a:xfrm>
          <a:prstGeom prst="rect">
            <a:avLst/>
          </a:prstGeom>
        </p:spPr>
        <p:txBody>
          <a:bodyPr spcFirstLastPara="1" wrap="square" lIns="0" tIns="0" rIns="0" bIns="0" anchor="b" anchorCtr="0">
            <a:noAutofit/>
          </a:bodyPr>
          <a:lstStyle/>
          <a:p>
            <a:r>
              <a:rPr lang="en-US" sz="2800" dirty="0">
                <a:latin typeface="+mn-lt"/>
              </a:rPr>
              <a:t>Stripling Model of Inquiry: </a:t>
            </a:r>
            <a:r>
              <a:rPr lang="en-US" sz="2400" dirty="0">
                <a:solidFill>
                  <a:schemeClr val="accent1"/>
                </a:solidFill>
                <a:latin typeface="+mn-lt"/>
                <a:cs typeface="Amatic SC" panose="00000500000000000000" pitchFamily="2" charset="-79"/>
                <a:hlinkClick r:id="rId3">
                  <a:extLst>
                    <a:ext uri="{A12FA001-AC4F-418D-AE19-62706E023703}">
                      <ahyp:hlinkClr xmlns:ahyp="http://schemas.microsoft.com/office/drawing/2018/hyperlinkcolor" val="tx"/>
                    </a:ext>
                  </a:extLst>
                </a:hlinkClick>
              </a:rPr>
              <a:t>https://slsa-nys.libguides.com/ifc</a:t>
            </a:r>
            <a:r>
              <a:rPr lang="en-US" sz="2400" dirty="0">
                <a:solidFill>
                  <a:schemeClr val="accent1"/>
                </a:solidFill>
                <a:latin typeface="+mn-lt"/>
                <a:cs typeface="Amatic SC" panose="00000500000000000000" pitchFamily="2" charset="-79"/>
              </a:rPr>
              <a:t> </a:t>
            </a:r>
            <a:endParaRPr dirty="0"/>
          </a:p>
        </p:txBody>
      </p:sp>
      <p:sp>
        <p:nvSpPr>
          <p:cNvPr id="1580" name="Google Shape;1580;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7" name="Picture 6">
            <a:extLst>
              <a:ext uri="{FF2B5EF4-FFF2-40B4-BE49-F238E27FC236}">
                <a16:creationId xmlns:a16="http://schemas.microsoft.com/office/drawing/2014/main" id="{1291A6DE-1575-4737-861B-B81CEAB4E295}"/>
              </a:ext>
            </a:extLst>
          </p:cNvPr>
          <p:cNvPicPr>
            <a:picLocks noChangeAspect="1"/>
          </p:cNvPicPr>
          <p:nvPr/>
        </p:nvPicPr>
        <p:blipFill>
          <a:blip r:embed="rId4"/>
          <a:stretch>
            <a:fillRect/>
          </a:stretch>
        </p:blipFill>
        <p:spPr>
          <a:xfrm>
            <a:off x="1666180" y="935590"/>
            <a:ext cx="5515504" cy="3983181"/>
          </a:xfrm>
          <a:prstGeom prst="rect">
            <a:avLst/>
          </a:prstGeom>
          <a:ln w="12700">
            <a:solidFill>
              <a:schemeClr val="tx1"/>
            </a:solidFill>
          </a:ln>
        </p:spPr>
      </p:pic>
    </p:spTree>
    <p:extLst>
      <p:ext uri="{BB962C8B-B14F-4D97-AF65-F5344CB8AC3E}">
        <p14:creationId xmlns:p14="http://schemas.microsoft.com/office/powerpoint/2010/main" val="191464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3997" cy="1193055"/>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193056"/>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0"/>
            <a:ext cx="3057523" cy="1193055"/>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0"/>
            <a:ext cx="8799485" cy="1198074"/>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1C220FB-68A5-4B46-C9B8-BCE5B4036751}"/>
              </a:ext>
            </a:extLst>
          </p:cNvPr>
          <p:cNvSpPr>
            <a:spLocks noGrp="1"/>
          </p:cNvSpPr>
          <p:nvPr>
            <p:ph type="title"/>
          </p:nvPr>
        </p:nvSpPr>
        <p:spPr>
          <a:xfrm>
            <a:off x="1028699" y="220903"/>
            <a:ext cx="7421963" cy="775252"/>
          </a:xfrm>
        </p:spPr>
        <p:txBody>
          <a:bodyPr>
            <a:normAutofit/>
          </a:bodyPr>
          <a:lstStyle/>
          <a:p>
            <a:r>
              <a:rPr lang="en-US" sz="3000" dirty="0">
                <a:solidFill>
                  <a:srgbClr val="FFFFFF"/>
                </a:solidFill>
              </a:rPr>
              <a:t>How Is the Promise of Inquiry Fulfilled?</a:t>
            </a:r>
          </a:p>
        </p:txBody>
      </p:sp>
      <p:sp>
        <p:nvSpPr>
          <p:cNvPr id="2" name="Slide Number Placeholder 1">
            <a:extLst>
              <a:ext uri="{FF2B5EF4-FFF2-40B4-BE49-F238E27FC236}">
                <a16:creationId xmlns:a16="http://schemas.microsoft.com/office/drawing/2014/main" id="{CE50D6BA-E78C-0408-49C8-F850BF433412}"/>
              </a:ext>
            </a:extLst>
          </p:cNvPr>
          <p:cNvSpPr>
            <a:spLocks noGrp="1"/>
          </p:cNvSpPr>
          <p:nvPr>
            <p:ph type="sldNum" sz="quarter" idx="12"/>
          </p:nvPr>
        </p:nvSpPr>
        <p:spPr>
          <a:xfrm>
            <a:off x="8778240" y="4841573"/>
            <a:ext cx="334434" cy="273844"/>
          </a:xfrm>
        </p:spPr>
        <p:txBody>
          <a:bodyPr>
            <a:normAutofit/>
          </a:bodyPr>
          <a:lstStyle/>
          <a:p>
            <a:pPr marL="0" lvl="0" indent="0" rtl="0">
              <a:spcBef>
                <a:spcPts val="0"/>
              </a:spcBef>
              <a:spcAft>
                <a:spcPts val="600"/>
              </a:spcAft>
              <a:buNone/>
            </a:pPr>
            <a:fld id="{00000000-1234-1234-1234-123412341234}" type="slidenum">
              <a:rPr lang="en" sz="800">
                <a:solidFill>
                  <a:schemeClr val="tx1">
                    <a:lumMod val="50000"/>
                    <a:lumOff val="50000"/>
                  </a:schemeClr>
                </a:solidFill>
              </a:rPr>
              <a:pPr marL="0" lvl="0" indent="0" rtl="0">
                <a:spcBef>
                  <a:spcPts val="0"/>
                </a:spcBef>
                <a:spcAft>
                  <a:spcPts val="600"/>
                </a:spcAft>
                <a:buNone/>
              </a:pPr>
              <a:t>6</a:t>
            </a:fld>
            <a:endParaRPr lang="en" sz="800">
              <a:solidFill>
                <a:schemeClr val="tx1">
                  <a:lumMod val="50000"/>
                  <a:lumOff val="50000"/>
                </a:schemeClr>
              </a:solidFill>
            </a:endParaRPr>
          </a:p>
        </p:txBody>
      </p:sp>
      <p:graphicFrame>
        <p:nvGraphicFramePr>
          <p:cNvPr id="5" name="Object 4">
            <a:extLst>
              <a:ext uri="{FF2B5EF4-FFF2-40B4-BE49-F238E27FC236}">
                <a16:creationId xmlns:a16="http://schemas.microsoft.com/office/drawing/2014/main" id="{CE44B4E7-1068-8677-F4A8-E736E31263DF}"/>
              </a:ext>
            </a:extLst>
          </p:cNvPr>
          <p:cNvGraphicFramePr>
            <a:graphicFrameLocks noChangeAspect="1"/>
          </p:cNvGraphicFramePr>
          <p:nvPr>
            <p:extLst>
              <p:ext uri="{D42A27DB-BD31-4B8C-83A1-F6EECF244321}">
                <p14:modId xmlns:p14="http://schemas.microsoft.com/office/powerpoint/2010/main" val="2460620314"/>
              </p:ext>
            </p:extLst>
          </p:nvPr>
        </p:nvGraphicFramePr>
        <p:xfrm>
          <a:off x="1293277" y="1340423"/>
          <a:ext cx="6487307" cy="3650690"/>
        </p:xfrm>
        <a:graphic>
          <a:graphicData uri="http://schemas.openxmlformats.org/presentationml/2006/ole">
            <mc:AlternateContent xmlns:mc="http://schemas.openxmlformats.org/markup-compatibility/2006">
              <mc:Choice xmlns:v="urn:schemas-microsoft-com:vml" Requires="v">
                <p:oleObj name="Acrobat Document" r:id="rId2" imgW="6858000" imgH="3857625" progId="Acrobat.Document.DC">
                  <p:embed/>
                </p:oleObj>
              </mc:Choice>
              <mc:Fallback>
                <p:oleObj name="Acrobat Document" r:id="rId2" imgW="6858000" imgH="3857625" progId="Acrobat.Document.DC">
                  <p:embed/>
                  <p:pic>
                    <p:nvPicPr>
                      <p:cNvPr id="5" name="Object 4">
                        <a:extLst>
                          <a:ext uri="{FF2B5EF4-FFF2-40B4-BE49-F238E27FC236}">
                            <a16:creationId xmlns:a16="http://schemas.microsoft.com/office/drawing/2014/main" id="{CE44B4E7-1068-8677-F4A8-E736E3126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277" y="1340423"/>
                        <a:ext cx="6487307" cy="3650690"/>
                      </a:xfrm>
                      <a:prstGeom prst="rect">
                        <a:avLst/>
                      </a:prstGeom>
                      <a:noFill/>
                    </p:spPr>
                  </p:pic>
                </p:oleObj>
              </mc:Fallback>
            </mc:AlternateContent>
          </a:graphicData>
        </a:graphic>
      </p:graphicFrame>
    </p:spTree>
    <p:extLst>
      <p:ext uri="{BB962C8B-B14F-4D97-AF65-F5344CB8AC3E}">
        <p14:creationId xmlns:p14="http://schemas.microsoft.com/office/powerpoint/2010/main" val="354289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1FAF23-C24E-FC37-61FB-98E54E8F37A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cxnSp>
        <p:nvCxnSpPr>
          <p:cNvPr id="7" name="Straight Arrow Connector 6">
            <a:extLst>
              <a:ext uri="{FF2B5EF4-FFF2-40B4-BE49-F238E27FC236}">
                <a16:creationId xmlns:a16="http://schemas.microsoft.com/office/drawing/2014/main" id="{79AD9BE6-5DFB-A548-A421-B42A326CBDB5}"/>
              </a:ext>
            </a:extLst>
          </p:cNvPr>
          <p:cNvCxnSpPr>
            <a:cxnSpLocks/>
          </p:cNvCxnSpPr>
          <p:nvPr/>
        </p:nvCxnSpPr>
        <p:spPr>
          <a:xfrm>
            <a:off x="1232452" y="1229360"/>
            <a:ext cx="0" cy="36805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89ED2E3-324D-F613-7643-3D6E86E2625D}"/>
              </a:ext>
            </a:extLst>
          </p:cNvPr>
          <p:cNvSpPr txBox="1"/>
          <p:nvPr/>
        </p:nvSpPr>
        <p:spPr>
          <a:xfrm>
            <a:off x="439975" y="2571750"/>
            <a:ext cx="792477" cy="646331"/>
          </a:xfrm>
          <a:prstGeom prst="rect">
            <a:avLst/>
          </a:prstGeom>
          <a:noFill/>
        </p:spPr>
        <p:txBody>
          <a:bodyPr wrap="square" rtlCol="0">
            <a:spAutoFit/>
          </a:bodyPr>
          <a:lstStyle/>
          <a:p>
            <a:pPr algn="ctr"/>
            <a:r>
              <a:rPr lang="en-GB" dirty="0">
                <a:solidFill>
                  <a:srgbClr val="0F6FC6"/>
                </a:solidFill>
              </a:rPr>
              <a:t>Grade level</a:t>
            </a:r>
          </a:p>
        </p:txBody>
      </p:sp>
      <p:grpSp>
        <p:nvGrpSpPr>
          <p:cNvPr id="16" name="Group 15">
            <a:extLst>
              <a:ext uri="{FF2B5EF4-FFF2-40B4-BE49-F238E27FC236}">
                <a16:creationId xmlns:a16="http://schemas.microsoft.com/office/drawing/2014/main" id="{A6378174-8C29-0391-2FD9-8B3F8D34869D}"/>
              </a:ext>
            </a:extLst>
          </p:cNvPr>
          <p:cNvGrpSpPr/>
          <p:nvPr/>
        </p:nvGrpSpPr>
        <p:grpSpPr>
          <a:xfrm>
            <a:off x="1503195" y="409673"/>
            <a:ext cx="6369521" cy="4835427"/>
            <a:chOff x="1503195" y="795753"/>
            <a:chExt cx="6369521" cy="4835427"/>
          </a:xfrm>
        </p:grpSpPr>
        <p:pic>
          <p:nvPicPr>
            <p:cNvPr id="5" name="Picture 4" descr="A white rectangular grid with black text&#10;&#10;Description automatically generated">
              <a:extLst>
                <a:ext uri="{FF2B5EF4-FFF2-40B4-BE49-F238E27FC236}">
                  <a16:creationId xmlns:a16="http://schemas.microsoft.com/office/drawing/2014/main" id="{3CD161CE-661D-5C04-86C0-F37B8EC28DDD}"/>
                </a:ext>
              </a:extLst>
            </p:cNvPr>
            <p:cNvPicPr>
              <a:picLocks noChangeAspect="1"/>
            </p:cNvPicPr>
            <p:nvPr/>
          </p:nvPicPr>
          <p:blipFill rotWithShape="1">
            <a:blip r:embed="rId2"/>
            <a:srcRect t="7058"/>
            <a:stretch/>
          </p:blipFill>
          <p:spPr>
            <a:xfrm>
              <a:off x="1503195" y="1056641"/>
              <a:ext cx="6369521" cy="4574539"/>
            </a:xfrm>
            <a:prstGeom prst="rect">
              <a:avLst/>
            </a:prstGeom>
          </p:spPr>
        </p:pic>
        <p:sp>
          <p:nvSpPr>
            <p:cNvPr id="15" name="TextBox 14">
              <a:extLst>
                <a:ext uri="{FF2B5EF4-FFF2-40B4-BE49-F238E27FC236}">
                  <a16:creationId xmlns:a16="http://schemas.microsoft.com/office/drawing/2014/main" id="{ACC562BD-0C11-6257-1C66-17E857097B02}"/>
                </a:ext>
              </a:extLst>
            </p:cNvPr>
            <p:cNvSpPr txBox="1"/>
            <p:nvPr/>
          </p:nvSpPr>
          <p:spPr>
            <a:xfrm>
              <a:off x="1798319" y="795753"/>
              <a:ext cx="5964405" cy="504625"/>
            </a:xfrm>
            <a:prstGeom prst="rect">
              <a:avLst/>
            </a:prstGeom>
            <a:noFill/>
          </p:spPr>
          <p:txBody>
            <a:bodyPr wrap="square">
              <a:spAutoFit/>
            </a:bodyPr>
            <a:lstStyle/>
            <a:p>
              <a:pPr algn="ctr">
                <a:lnSpc>
                  <a:spcPct val="115000"/>
                </a:lnSpc>
              </a:pPr>
              <a:r>
                <a:rPr lang="en-US" sz="1200" b="1" dirty="0">
                  <a:effectLst/>
                  <a:latin typeface="Calibri" panose="020F0502020204030204" pitchFamily="34" charset="0"/>
                  <a:ea typeface="Calibri" panose="020F0502020204030204" pitchFamily="34" charset="0"/>
                </a:rPr>
                <a:t>PORTRAIT OF AN ENGAGED AND EMPOWERED LEARNER: GRADES 2, 5, 8, AND 12</a:t>
              </a:r>
              <a:endParaRPr lang="en-GB" sz="1200" dirty="0">
                <a:effectLst/>
                <a:latin typeface="Calibri" panose="020F0502020204030204" pitchFamily="34" charset="0"/>
                <a:ea typeface="Calibri" panose="020F0502020204030204" pitchFamily="34" charset="0"/>
              </a:endParaRPr>
            </a:p>
            <a:p>
              <a:pPr algn="ctr">
                <a:lnSpc>
                  <a:spcPct val="115000"/>
                </a:lnSpc>
              </a:pPr>
              <a:r>
                <a:rPr lang="en-US" sz="1200" b="1" dirty="0">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p:txBody>
        </p:sp>
      </p:grpSp>
      <p:grpSp>
        <p:nvGrpSpPr>
          <p:cNvPr id="17" name="Group 16">
            <a:extLst>
              <a:ext uri="{FF2B5EF4-FFF2-40B4-BE49-F238E27FC236}">
                <a16:creationId xmlns:a16="http://schemas.microsoft.com/office/drawing/2014/main" id="{DE6C6FC6-919A-AD59-AAA4-2B6785B67A5C}"/>
              </a:ext>
            </a:extLst>
          </p:cNvPr>
          <p:cNvGrpSpPr/>
          <p:nvPr/>
        </p:nvGrpSpPr>
        <p:grpSpPr>
          <a:xfrm>
            <a:off x="2254726" y="34375"/>
            <a:ext cx="6898476" cy="646331"/>
            <a:chOff x="2275840" y="-221158"/>
            <a:chExt cx="6898476" cy="646331"/>
          </a:xfrm>
        </p:grpSpPr>
        <p:cxnSp>
          <p:nvCxnSpPr>
            <p:cNvPr id="8" name="Straight Arrow Connector 7">
              <a:extLst>
                <a:ext uri="{FF2B5EF4-FFF2-40B4-BE49-F238E27FC236}">
                  <a16:creationId xmlns:a16="http://schemas.microsoft.com/office/drawing/2014/main" id="{BDC94849-9772-B84A-BC1C-E5C014E56CE1}"/>
                </a:ext>
              </a:extLst>
            </p:cNvPr>
            <p:cNvCxnSpPr>
              <a:cxnSpLocks/>
            </p:cNvCxnSpPr>
            <p:nvPr/>
          </p:nvCxnSpPr>
          <p:spPr>
            <a:xfrm>
              <a:off x="2275840" y="-14687"/>
              <a:ext cx="5417045"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C76D6AE-8780-A809-4A63-085B6067B60C}"/>
                </a:ext>
              </a:extLst>
            </p:cNvPr>
            <p:cNvSpPr txBox="1"/>
            <p:nvPr/>
          </p:nvSpPr>
          <p:spPr>
            <a:xfrm>
              <a:off x="7507764" y="-221158"/>
              <a:ext cx="1666552" cy="646331"/>
            </a:xfrm>
            <a:prstGeom prst="rect">
              <a:avLst/>
            </a:prstGeom>
            <a:noFill/>
          </p:spPr>
          <p:txBody>
            <a:bodyPr wrap="square" rtlCol="0">
              <a:spAutoFit/>
            </a:bodyPr>
            <a:lstStyle/>
            <a:p>
              <a:pPr algn="ctr"/>
              <a:r>
                <a:rPr lang="en-GB" dirty="0">
                  <a:solidFill>
                    <a:srgbClr val="0F6FC6"/>
                  </a:solidFill>
                </a:rPr>
                <a:t>Portrait Attributes</a:t>
              </a:r>
            </a:p>
          </p:txBody>
        </p:sp>
      </p:grpSp>
    </p:spTree>
    <p:extLst>
      <p:ext uri="{BB962C8B-B14F-4D97-AF65-F5344CB8AC3E}">
        <p14:creationId xmlns:p14="http://schemas.microsoft.com/office/powerpoint/2010/main" val="199784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2326"/>
            <a:ext cx="9151630" cy="1139518"/>
            <a:chOff x="-1" y="-29768"/>
            <a:chExt cx="12202175" cy="1519356"/>
          </a:xfrm>
        </p:grpSpPr>
        <p:sp>
          <p:nvSpPr>
            <p:cNvPr id="10" name="Rectangle 9">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C2CCD8C-74F1-3C84-227D-FC6551FCDB73}"/>
              </a:ext>
            </a:extLst>
          </p:cNvPr>
          <p:cNvSpPr>
            <a:spLocks noGrp="1"/>
          </p:cNvSpPr>
          <p:nvPr>
            <p:ph type="title"/>
          </p:nvPr>
        </p:nvSpPr>
        <p:spPr>
          <a:xfrm>
            <a:off x="657518" y="102394"/>
            <a:ext cx="7857832" cy="876637"/>
          </a:xfrm>
        </p:spPr>
        <p:txBody>
          <a:bodyPr anchor="ctr">
            <a:normAutofit fontScale="90000"/>
          </a:bodyPr>
          <a:lstStyle/>
          <a:p>
            <a:pPr algn="ctr"/>
            <a:r>
              <a:rPr lang="en-US" sz="3200" dirty="0"/>
              <a:t>Independent Learning Competencies</a:t>
            </a:r>
            <a:br>
              <a:rPr lang="en-US" sz="2400" dirty="0"/>
            </a:br>
            <a:r>
              <a:rPr lang="en-US" sz="2800" i="1" dirty="0"/>
              <a:t>Vertical Alignment</a:t>
            </a:r>
            <a:endParaRPr lang="en-US" sz="2800" dirty="0">
              <a:solidFill>
                <a:srgbClr val="FFFFFF"/>
              </a:solidFill>
            </a:endParaRPr>
          </a:p>
        </p:txBody>
      </p:sp>
      <p:sp>
        <p:nvSpPr>
          <p:cNvPr id="4" name="Slide Number Placeholder 3">
            <a:extLst>
              <a:ext uri="{FF2B5EF4-FFF2-40B4-BE49-F238E27FC236}">
                <a16:creationId xmlns:a16="http://schemas.microsoft.com/office/drawing/2014/main" id="{84C7BEEE-B711-B644-CFC6-18D01970BF93}"/>
              </a:ext>
            </a:extLst>
          </p:cNvPr>
          <p:cNvSpPr>
            <a:spLocks noGrp="1"/>
          </p:cNvSpPr>
          <p:nvPr>
            <p:ph type="sldNum" sz="quarter" idx="12"/>
          </p:nvPr>
        </p:nvSpPr>
        <p:spPr>
          <a:xfrm>
            <a:off x="6457950" y="4767262"/>
            <a:ext cx="2057400" cy="273844"/>
          </a:xfrm>
        </p:spPr>
        <p:txBody>
          <a:bodyPr>
            <a:normAutofit/>
          </a:bodyPr>
          <a:lstStyle/>
          <a:p>
            <a:pPr marL="0" lvl="0" indent="0" rtl="0">
              <a:spcBef>
                <a:spcPts val="0"/>
              </a:spcBef>
              <a:spcAft>
                <a:spcPts val="600"/>
              </a:spcAft>
              <a:buNone/>
            </a:pPr>
            <a:fld id="{00000000-1234-1234-1234-123412341234}" type="slidenum">
              <a:rPr lang="en">
                <a:solidFill>
                  <a:schemeClr val="tx1">
                    <a:lumMod val="50000"/>
                    <a:lumOff val="50000"/>
                  </a:schemeClr>
                </a:solidFill>
              </a:rPr>
              <a:pPr marL="0" lvl="0" indent="0" rtl="0">
                <a:spcBef>
                  <a:spcPts val="0"/>
                </a:spcBef>
                <a:spcAft>
                  <a:spcPts val="600"/>
                </a:spcAft>
                <a:buNone/>
              </a:pPr>
              <a:t>8</a:t>
            </a:fld>
            <a:endParaRPr lang="en">
              <a:solidFill>
                <a:schemeClr val="tx1">
                  <a:lumMod val="50000"/>
                  <a:lumOff val="50000"/>
                </a:schemeClr>
              </a:solidFill>
            </a:endParaRPr>
          </a:p>
        </p:txBody>
      </p:sp>
      <p:graphicFrame>
        <p:nvGraphicFramePr>
          <p:cNvPr id="16" name="Content Placeholder 15">
            <a:extLst>
              <a:ext uri="{FF2B5EF4-FFF2-40B4-BE49-F238E27FC236}">
                <a16:creationId xmlns:a16="http://schemas.microsoft.com/office/drawing/2014/main" id="{5B6C8681-6A2D-1B5C-F51F-5C906428AE80}"/>
              </a:ext>
            </a:extLst>
          </p:cNvPr>
          <p:cNvGraphicFramePr>
            <a:graphicFrameLocks noGrp="1"/>
          </p:cNvGraphicFramePr>
          <p:nvPr>
            <p:ph idx="1"/>
            <p:extLst>
              <p:ext uri="{D42A27DB-BD31-4B8C-83A1-F6EECF244321}">
                <p14:modId xmlns:p14="http://schemas.microsoft.com/office/powerpoint/2010/main" val="3466112636"/>
              </p:ext>
            </p:extLst>
          </p:nvPr>
        </p:nvGraphicFramePr>
        <p:xfrm>
          <a:off x="848825" y="1315133"/>
          <a:ext cx="7315200" cy="355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108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2326"/>
            <a:ext cx="9151630" cy="1139518"/>
            <a:chOff x="-1" y="-29768"/>
            <a:chExt cx="12202175" cy="1519356"/>
          </a:xfrm>
        </p:grpSpPr>
        <p:sp>
          <p:nvSpPr>
            <p:cNvPr id="10" name="Rectangle 9">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AE92012-1261-9044-8B76-EF5D0365E6FE}"/>
              </a:ext>
            </a:extLst>
          </p:cNvPr>
          <p:cNvSpPr>
            <a:spLocks noGrp="1"/>
          </p:cNvSpPr>
          <p:nvPr>
            <p:ph type="title"/>
          </p:nvPr>
        </p:nvSpPr>
        <p:spPr>
          <a:xfrm>
            <a:off x="657518" y="65576"/>
            <a:ext cx="7857832" cy="913456"/>
          </a:xfrm>
        </p:spPr>
        <p:txBody>
          <a:bodyPr anchor="ctr">
            <a:normAutofit fontScale="90000"/>
          </a:bodyPr>
          <a:lstStyle/>
          <a:p>
            <a:pPr algn="ctr"/>
            <a:r>
              <a:rPr lang="en-US" sz="3600" dirty="0"/>
              <a:t>Social and Emotional Attributes</a:t>
            </a:r>
            <a:br>
              <a:rPr lang="en-US" sz="3200" dirty="0"/>
            </a:br>
            <a:r>
              <a:rPr lang="en-US" sz="2800" i="1" dirty="0"/>
              <a:t>Vertical Alignment</a:t>
            </a:r>
            <a:endParaRPr lang="en-US" sz="3200" dirty="0"/>
          </a:p>
        </p:txBody>
      </p:sp>
      <p:graphicFrame>
        <p:nvGraphicFramePr>
          <p:cNvPr id="5" name="Content Placeholder 4">
            <a:extLst>
              <a:ext uri="{FF2B5EF4-FFF2-40B4-BE49-F238E27FC236}">
                <a16:creationId xmlns:a16="http://schemas.microsoft.com/office/drawing/2014/main" id="{2AEDD6E1-B912-DD10-101B-8F7B326AF7EA}"/>
              </a:ext>
            </a:extLst>
          </p:cNvPr>
          <p:cNvGraphicFramePr>
            <a:graphicFrameLocks noGrp="1"/>
          </p:cNvGraphicFramePr>
          <p:nvPr>
            <p:ph idx="1"/>
            <p:extLst>
              <p:ext uri="{D42A27DB-BD31-4B8C-83A1-F6EECF244321}">
                <p14:modId xmlns:p14="http://schemas.microsoft.com/office/powerpoint/2010/main" val="1656895850"/>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6536477-43EA-D6F1-A9D8-45FB50C09E58}"/>
              </a:ext>
            </a:extLst>
          </p:cNvPr>
          <p:cNvSpPr>
            <a:spLocks noGrp="1"/>
          </p:cNvSpPr>
          <p:nvPr>
            <p:ph type="sldNum" sz="quarter" idx="12"/>
          </p:nvPr>
        </p:nvSpPr>
        <p:spPr>
          <a:xfrm>
            <a:off x="6457950" y="4767262"/>
            <a:ext cx="2057400" cy="273844"/>
          </a:xfrm>
        </p:spPr>
        <p:txBody>
          <a:bodyPr>
            <a:normAutofit/>
          </a:bodyPr>
          <a:lstStyle/>
          <a:p>
            <a:pPr marL="0" lvl="0" indent="0" rtl="0">
              <a:spcBef>
                <a:spcPts val="0"/>
              </a:spcBef>
              <a:spcAft>
                <a:spcPts val="600"/>
              </a:spcAft>
              <a:buNone/>
            </a:pPr>
            <a:fld id="{00000000-1234-1234-1234-123412341234}" type="slidenum">
              <a:rPr lang="en">
                <a:solidFill>
                  <a:schemeClr val="tx1">
                    <a:lumMod val="50000"/>
                    <a:lumOff val="50000"/>
                  </a:schemeClr>
                </a:solidFill>
              </a:rPr>
              <a:pPr marL="0" lvl="0" indent="0" rtl="0">
                <a:spcBef>
                  <a:spcPts val="0"/>
                </a:spcBef>
                <a:spcAft>
                  <a:spcPts val="600"/>
                </a:spcAft>
                <a:buNone/>
              </a:pPr>
              <a:t>9</a:t>
            </a:fld>
            <a:endParaRPr lang="en">
              <a:solidFill>
                <a:schemeClr val="tx1">
                  <a:lumMod val="50000"/>
                  <a:lumOff val="50000"/>
                </a:schemeClr>
              </a:solidFill>
            </a:endParaRPr>
          </a:p>
        </p:txBody>
      </p:sp>
    </p:spTree>
    <p:extLst>
      <p:ext uri="{BB962C8B-B14F-4D97-AF65-F5344CB8AC3E}">
        <p14:creationId xmlns:p14="http://schemas.microsoft.com/office/powerpoint/2010/main" val="1321321964"/>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8" ma:contentTypeDescription="Create a new document." ma:contentTypeScope="" ma:versionID="ed4a411e19a8179cd7a0ac0324a86ae3">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124cb94ad53b04c04f70e42c35a11160"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F937BE-ED54-49AF-9785-12F2728FD9FE}">
  <ds:schemaRefs>
    <ds:schemaRef ds:uri="23bdb189-ca16-407d-80e6-67175f129138"/>
    <ds:schemaRef ds:uri="http://schemas.microsoft.com/office/2006/documentManagement/types"/>
    <ds:schemaRef ds:uri="c3efdda0-5dc4-485e-bba7-f823408f3d96"/>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EB1C192-C83D-4216-8B3C-FAA309B9D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fdda0-5dc4-485e-bba7-f823408f3d96"/>
    <ds:schemaRef ds:uri="23bdb189-ca16-407d-80e6-67175f1291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4C0051-F7BB-4918-A571-447B594161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6983</TotalTime>
  <Words>1639</Words>
  <Application>Microsoft Office PowerPoint</Application>
  <PresentationFormat>On-screen Show (16:9)</PresentationFormat>
  <Paragraphs>149</Paragraphs>
  <Slides>21</Slides>
  <Notes>7</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Symbol</vt:lpstr>
      <vt:lpstr>Calibri Light</vt:lpstr>
      <vt:lpstr>Times New Roman</vt:lpstr>
      <vt:lpstr>Eras Medium ITC</vt:lpstr>
      <vt:lpstr>Calibri</vt:lpstr>
      <vt:lpstr>Verdana</vt:lpstr>
      <vt:lpstr>Office Theme</vt:lpstr>
      <vt:lpstr>Acrobat Document</vt:lpstr>
      <vt:lpstr>PowerPoint Presentation</vt:lpstr>
      <vt:lpstr>What Is the Promise of Inquiry? </vt:lpstr>
      <vt:lpstr>PowerPoint Presentation</vt:lpstr>
      <vt:lpstr>FOSIL: Framework of Skills for Inquiry Learning: https://fosil.org.uk/fosil-cycle/</vt:lpstr>
      <vt:lpstr>Stripling Model of Inquiry: https://slsa-nys.libguides.com/ifc </vt:lpstr>
      <vt:lpstr>How Is the Promise of Inquiry Fulfilled?</vt:lpstr>
      <vt:lpstr>PowerPoint Presentation</vt:lpstr>
      <vt:lpstr>Independent Learning Competencies Vertical Alignment</vt:lpstr>
      <vt:lpstr>Social and Emotional Attributes Vertical Alignment</vt:lpstr>
      <vt:lpstr>Horizontal Alignment of Portrait Attributes Grade 2</vt:lpstr>
      <vt:lpstr>Horizontal Alignment of Portrait Attributes Grade 12</vt:lpstr>
      <vt:lpstr>Translation of Competencies to Durable Skills Empire State Information Fluency Continuum: https://slsa-nys.libguides.com/ifc </vt:lpstr>
      <vt:lpstr> Vertical Continuum of Skill Development for Cultural Responsiveness 5th Grade Competency: “I engage in difficult conversations, respect cultural differences, and seek diverse opinions”</vt:lpstr>
      <vt:lpstr>Horizontal Integration of Portrait Skills and Attitudes  Inquiry Unit on Volcanoes – Grade 4</vt:lpstr>
      <vt:lpstr>Horizontal Integration of Portrait Skills and Attitudes  Inquiry Unit on Volcanoes – Grade 5</vt:lpstr>
      <vt:lpstr>Grade K Signature Work Inquiry</vt:lpstr>
      <vt:lpstr>Grade 5 Signature Work Inquiry</vt:lpstr>
      <vt:lpstr>Grade 8 Signature Work Inquiry</vt:lpstr>
      <vt:lpstr>Building Communities of Inquiry</vt:lpstr>
      <vt:lpstr>PowerPoint Presentation</vt:lpstr>
      <vt:lpstr>How Is the Promise of Inquiry Broken?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evolving understanding of inquiry</dc:title>
  <dc:creator>Barbara Stripling</dc:creator>
  <cp:lastModifiedBy>Darryl Toerien</cp:lastModifiedBy>
  <cp:revision>94</cp:revision>
  <cp:lastPrinted>2024-01-07T14:59:52Z</cp:lastPrinted>
  <dcterms:modified xsi:type="dcterms:W3CDTF">2024-03-04T10:34:39Z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MediaServiceImageTags">
    <vt:lpwstr/>
  </property>
</Properties>
</file>