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5143500" type="screen16x9"/>
  <p:notesSz cx="6858000" cy="9144000"/>
  <p:embeddedFontLst>
    <p:embeddedFont>
      <p:font typeface="Amatic SC" panose="00000500000000000000" pitchFamily="2" charset="-79"/>
      <p:regular r:id="rId53"/>
      <p:bold r:id="rId54"/>
    </p:embeddedFont>
    <p:embeddedFont>
      <p:font typeface="Georgia" panose="02040502050405020303" pitchFamily="18" charset="0"/>
      <p:regular r:id="rId55"/>
      <p:bold r:id="rId56"/>
      <p:italic r:id="rId57"/>
      <p:boldItalic r:id="rId58"/>
    </p:embeddedFont>
    <p:embeddedFont>
      <p:font typeface="Quicksand" panose="020B0604020202020204" charset="0"/>
      <p:regular r:id="rId59"/>
      <p:bold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jCwmeb4xSBfmRs7ydzuNbNw2ER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A43431-A3B1-47F6-A7EA-088B44216897}" v="1" dt="2025-02-10T10:23:15.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41" autoAdjust="0"/>
  </p:normalViewPr>
  <p:slideViewPr>
    <p:cSldViewPr snapToGrid="0">
      <p:cViewPr varScale="1">
        <p:scale>
          <a:sx n="136" d="100"/>
          <a:sy n="136" d="100"/>
        </p:scale>
        <p:origin x="894" y="120"/>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customschemas.google.com/relationships/presentationmetadata" Target="metadata"/><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ryl Toerien" userId="b9452fe840bffce9" providerId="LiveId" clId="{74A43431-A3B1-47F6-A7EA-088B44216897}"/>
    <pc:docChg chg="modSld">
      <pc:chgData name="Darryl Toerien" userId="b9452fe840bffce9" providerId="LiveId" clId="{74A43431-A3B1-47F6-A7EA-088B44216897}" dt="2025-02-10T08:04:17.988" v="0" actId="113"/>
      <pc:docMkLst>
        <pc:docMk/>
      </pc:docMkLst>
      <pc:sldChg chg="modNotesTx">
        <pc:chgData name="Darryl Toerien" userId="b9452fe840bffce9" providerId="LiveId" clId="{74A43431-A3B1-47F6-A7EA-088B44216897}" dt="2025-02-10T08:04:17.988" v="0" actId="113"/>
        <pc:sldMkLst>
          <pc:docMk/>
          <pc:sldMk cId="0"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800" b="0" dirty="0">
              <a:solidFill>
                <a:srgbClr val="383838"/>
              </a:solidFill>
              <a:latin typeface="Calibri"/>
              <a:ea typeface="Calibri"/>
              <a:cs typeface="Calibri"/>
              <a:sym typeface="Calibri"/>
            </a:endParaRPr>
          </a:p>
        </p:txBody>
      </p:sp>
      <p:sp>
        <p:nvSpPr>
          <p:cNvPr id="401" name="Google Shape;4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9" name="Google Shape;46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600" b="1" dirty="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2:notes"/>
          <p:cNvSpPr>
            <a:spLocks noGrp="1" noRot="1" noChangeAspect="1"/>
          </p:cNvSpPr>
          <p:nvPr>
            <p:ph type="sldImg" idx="2"/>
          </p:nvPr>
        </p:nvSpPr>
        <p:spPr>
          <a:xfrm>
            <a:off x="288925" y="-12065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5" name="Google Shape;50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 sz="1400" b="1" dirty="0">
                <a:latin typeface="Calibri"/>
                <a:ea typeface="Calibri"/>
                <a:cs typeface="Calibri"/>
                <a:sym typeface="Calibri"/>
              </a:rPr>
              <a:t>.</a:t>
            </a:r>
            <a:endParaRPr dirty="0"/>
          </a:p>
          <a:p>
            <a:pPr marL="139700" lvl="0" indent="0" algn="l" rtl="0">
              <a:lnSpc>
                <a:spcPct val="100000"/>
              </a:lnSpc>
              <a:spcBef>
                <a:spcPts val="0"/>
              </a:spcBef>
              <a:spcAft>
                <a:spcPts val="0"/>
              </a:spcAft>
              <a:buSzPts val="1400"/>
              <a:buNone/>
            </a:pPr>
            <a:endParaRPr sz="1400" b="1"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1" name="Google Shape;51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7" name="Google Shape;51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endParaRPr sz="1600" b="1" dirty="0">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endParaRPr sz="16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3" name="Google Shape;53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 name="Google Shape;540;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4" name="Google Shape;554;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0" name="Google Shape;560;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0" name="Google Shape;570;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0" name="Google Shape;580;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9" name="Google Shape;589;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 sz="1400" b="1" dirty="0"/>
              <a:t>. </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4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6" name="Google Shape;596;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7" name="Google Shape;607;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7" name="Google Shape;61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4" name="Google Shape;624;p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9" name="Google Shape;639;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6" name="Google Shape;646;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Google Shape;656;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3" name="Google Shape;663;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0" name="Google Shape;670;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0" name="Google Shape;680;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0" name="Google Shape;690;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endParaRPr sz="1400" b="1" dirty="0">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5" name="Google Shape;695;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6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4" name="Google Shape;704;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 </a:t>
            </a: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2" name="Google Shape;712;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32dab6b1576_0_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32dab6b157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8" name="Google Shape;728;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400" b="1"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8" name="Google Shape;73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3" name="Google Shape;743;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400" b="1" dirty="0">
              <a:latin typeface="Calibri"/>
              <a:ea typeface="Calibri"/>
              <a:cs typeface="Calibri"/>
              <a:sym typeface="Calibri"/>
            </a:endParaRPr>
          </a:p>
          <a:p>
            <a:pPr marL="0" lvl="0" indent="0" algn="l" rtl="0">
              <a:lnSpc>
                <a:spcPct val="100000"/>
              </a:lnSpc>
              <a:spcBef>
                <a:spcPts val="0"/>
              </a:spcBef>
              <a:spcAft>
                <a:spcPts val="0"/>
              </a:spcAft>
              <a:buSzPts val="1400"/>
              <a:buNone/>
            </a:pPr>
            <a:endParaRPr sz="1400" b="1" dirty="0">
              <a:latin typeface="Calibri"/>
              <a:ea typeface="Calibri"/>
              <a:cs typeface="Calibri"/>
              <a:sym typeface="Calibri"/>
            </a:endParaRPr>
          </a:p>
          <a:p>
            <a:pPr marL="0" lvl="0" indent="0" algn="l" rtl="0">
              <a:lnSpc>
                <a:spcPct val="100000"/>
              </a:lnSpc>
              <a:spcBef>
                <a:spcPts val="0"/>
              </a:spcBef>
              <a:spcAft>
                <a:spcPts val="0"/>
              </a:spcAft>
              <a:buSzPts val="1400"/>
              <a:buNone/>
            </a:pPr>
            <a:endParaRPr sz="1400" b="1" dirty="0">
              <a:latin typeface="Calibri"/>
              <a:ea typeface="Calibri"/>
              <a:cs typeface="Calibri"/>
              <a:sym typeface="Calibri"/>
            </a:endParaRPr>
          </a:p>
        </p:txBody>
      </p:sp>
      <p:sp>
        <p:nvSpPr>
          <p:cNvPr id="754" name="Google Shape;754;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2" name="Google Shape;762;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8" name="Google Shape;768;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4" name="Google Shape;774;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7" name="Google Shape;43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p14:notes"/>
          <p:cNvSpPr txBox="1">
            <a:spLocks noGrp="1"/>
          </p:cNvSpPr>
          <p:nvPr>
            <p:ph type="body" idx="1"/>
          </p:nvPr>
        </p:nvSpPr>
        <p:spPr>
          <a:xfrm>
            <a:off x="793866" y="4285211"/>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endParaRPr sz="1400"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endParaRPr sz="1600" b="1" dirty="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9"/>
        <p:cNvGrpSpPr/>
        <p:nvPr/>
      </p:nvGrpSpPr>
      <p:grpSpPr>
        <a:xfrm>
          <a:off x="0" y="0"/>
          <a:ext cx="0" cy="0"/>
          <a:chOff x="0" y="0"/>
          <a:chExt cx="0" cy="0"/>
        </a:xfrm>
      </p:grpSpPr>
      <p:grpSp>
        <p:nvGrpSpPr>
          <p:cNvPr id="10" name="Google Shape;10;p85"/>
          <p:cNvGrpSpPr/>
          <p:nvPr/>
        </p:nvGrpSpPr>
        <p:grpSpPr>
          <a:xfrm>
            <a:off x="7647709" y="-1"/>
            <a:ext cx="476555" cy="4897445"/>
            <a:chOff x="6798998" y="-1296139"/>
            <a:chExt cx="476555" cy="4897445"/>
          </a:xfrm>
        </p:grpSpPr>
        <p:sp>
          <p:nvSpPr>
            <p:cNvPr id="11" name="Google Shape;11;p85"/>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 name="Google Shape;12;p85"/>
            <p:cNvSpPr/>
            <p:nvPr/>
          </p:nvSpPr>
          <p:spPr>
            <a:xfrm>
              <a:off x="7026850" y="-1296139"/>
              <a:ext cx="17700" cy="4271100"/>
            </a:xfrm>
            <a:prstGeom prst="rect">
              <a:avLst/>
            </a:prstGeom>
            <a:solidFill>
              <a:srgbClr val="001F6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 name="Google Shape;13;p85"/>
          <p:cNvGrpSpPr/>
          <p:nvPr/>
        </p:nvGrpSpPr>
        <p:grpSpPr>
          <a:xfrm>
            <a:off x="8602816" y="-3"/>
            <a:ext cx="406190" cy="1540306"/>
            <a:chOff x="5578966" y="2422197"/>
            <a:chExt cx="406190" cy="1540306"/>
          </a:xfrm>
        </p:grpSpPr>
        <p:sp>
          <p:nvSpPr>
            <p:cNvPr id="14" name="Google Shape;14;p85"/>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85"/>
            <p:cNvSpPr/>
            <p:nvPr/>
          </p:nvSpPr>
          <p:spPr>
            <a:xfrm>
              <a:off x="5774600" y="2422197"/>
              <a:ext cx="17700" cy="552900"/>
            </a:xfrm>
            <a:prstGeom prst="rect">
              <a:avLst/>
            </a:prstGeom>
            <a:solidFill>
              <a:srgbClr val="001F6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 name="Google Shape;16;p85"/>
          <p:cNvGrpSpPr/>
          <p:nvPr/>
        </p:nvGrpSpPr>
        <p:grpSpPr>
          <a:xfrm>
            <a:off x="7963861" y="0"/>
            <a:ext cx="466512" cy="2850156"/>
            <a:chOff x="6176324" y="940075"/>
            <a:chExt cx="466512" cy="2850156"/>
          </a:xfrm>
        </p:grpSpPr>
        <p:sp>
          <p:nvSpPr>
            <p:cNvPr id="17" name="Google Shape;17;p85"/>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 name="Google Shape;18;p85"/>
            <p:cNvSpPr/>
            <p:nvPr/>
          </p:nvSpPr>
          <p:spPr>
            <a:xfrm>
              <a:off x="6400713" y="940075"/>
              <a:ext cx="17700" cy="2034900"/>
            </a:xfrm>
            <a:prstGeom prst="rect">
              <a:avLst/>
            </a:prstGeom>
            <a:solidFill>
              <a:srgbClr val="001F6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 name="Google Shape;19;p85"/>
          <p:cNvGrpSpPr/>
          <p:nvPr/>
        </p:nvGrpSpPr>
        <p:grpSpPr>
          <a:xfrm>
            <a:off x="6187339" y="0"/>
            <a:ext cx="170472" cy="1319629"/>
            <a:chOff x="7576714" y="2009363"/>
            <a:chExt cx="170472" cy="1319629"/>
          </a:xfrm>
        </p:grpSpPr>
        <p:sp>
          <p:nvSpPr>
            <p:cNvPr id="20" name="Google Shape;20;p85"/>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 name="Google Shape;21;p85"/>
            <p:cNvSpPr/>
            <p:nvPr/>
          </p:nvSpPr>
          <p:spPr>
            <a:xfrm>
              <a:off x="7652975" y="2009363"/>
              <a:ext cx="17700" cy="965700"/>
            </a:xfrm>
            <a:prstGeom prst="rect">
              <a:avLst/>
            </a:prstGeom>
            <a:solidFill>
              <a:srgbClr val="001F6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 name="Google Shape;22;p85"/>
          <p:cNvGrpSpPr/>
          <p:nvPr/>
        </p:nvGrpSpPr>
        <p:grpSpPr>
          <a:xfrm>
            <a:off x="6863948" y="-1"/>
            <a:ext cx="288375" cy="3513743"/>
            <a:chOff x="7883572" y="308161"/>
            <a:chExt cx="288375" cy="3513743"/>
          </a:xfrm>
        </p:grpSpPr>
        <p:sp>
          <p:nvSpPr>
            <p:cNvPr id="23" name="Google Shape;23;p85"/>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 name="Google Shape;24;p85"/>
            <p:cNvSpPr/>
            <p:nvPr/>
          </p:nvSpPr>
          <p:spPr>
            <a:xfrm>
              <a:off x="8024899" y="308161"/>
              <a:ext cx="17700" cy="2667000"/>
            </a:xfrm>
            <a:prstGeom prst="rect">
              <a:avLst/>
            </a:prstGeom>
            <a:solidFill>
              <a:srgbClr val="001F6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 name="Google Shape;25;p85"/>
          <p:cNvSpPr txBox="1">
            <a:spLocks noGrp="1"/>
          </p:cNvSpPr>
          <p:nvPr>
            <p:ph type="ctrTitle"/>
          </p:nvPr>
        </p:nvSpPr>
        <p:spPr>
          <a:xfrm>
            <a:off x="1585825" y="2053500"/>
            <a:ext cx="4646100" cy="6309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b" anchorCtr="0">
            <a:noAutofit/>
          </a:bodyPr>
          <a:lstStyle>
            <a:lvl1pPr lvl="0" algn="l">
              <a:lnSpc>
                <a:spcPct val="90000"/>
              </a:lnSpc>
              <a:spcBef>
                <a:spcPts val="0"/>
              </a:spcBef>
              <a:spcAft>
                <a:spcPts val="0"/>
              </a:spcAft>
              <a:buClr>
                <a:schemeClr val="lt1"/>
              </a:buClr>
              <a:buSzPts val="4800"/>
              <a:buFont typeface="Amatic SC"/>
              <a:buNone/>
              <a:defRPr sz="4800">
                <a:solidFill>
                  <a:schemeClr val="lt1"/>
                </a:solidFill>
                <a:latin typeface="Calibri"/>
                <a:ea typeface="Calibri"/>
                <a:cs typeface="Calibri"/>
                <a:sym typeface="Calibri"/>
              </a:defRPr>
            </a:lvl1pPr>
            <a:lvl2pPr lvl="1" algn="l">
              <a:lnSpc>
                <a:spcPct val="90000"/>
              </a:lnSpc>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2pPr>
            <a:lvl3pPr lvl="2" algn="l">
              <a:lnSpc>
                <a:spcPct val="90000"/>
              </a:lnSpc>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3pPr>
            <a:lvl4pPr lvl="3" algn="l">
              <a:lnSpc>
                <a:spcPct val="90000"/>
              </a:lnSpc>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4pPr>
            <a:lvl5pPr lvl="4" algn="l">
              <a:lnSpc>
                <a:spcPct val="90000"/>
              </a:lnSpc>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5pPr>
            <a:lvl6pPr lvl="5" algn="l">
              <a:lnSpc>
                <a:spcPct val="90000"/>
              </a:lnSpc>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6pPr>
            <a:lvl7pPr lvl="6" algn="l">
              <a:lnSpc>
                <a:spcPct val="90000"/>
              </a:lnSpc>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7pPr>
            <a:lvl8pPr lvl="7" algn="l">
              <a:lnSpc>
                <a:spcPct val="90000"/>
              </a:lnSpc>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8pPr>
            <a:lvl9pPr lvl="8" algn="l">
              <a:lnSpc>
                <a:spcPct val="90000"/>
              </a:lnSpc>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9pPr>
          </a:lstStyle>
          <a:p>
            <a:endParaRPr/>
          </a:p>
        </p:txBody>
      </p:sp>
      <p:sp>
        <p:nvSpPr>
          <p:cNvPr id="26" name="Google Shape;26;p85"/>
          <p:cNvSpPr txBox="1">
            <a:spLocks noGrp="1"/>
          </p:cNvSpPr>
          <p:nvPr>
            <p:ph type="subTitle" idx="1"/>
          </p:nvPr>
        </p:nvSpPr>
        <p:spPr>
          <a:xfrm>
            <a:off x="1585825" y="2705100"/>
            <a:ext cx="4646100" cy="3849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chemeClr val="accent4"/>
              </a:buClr>
              <a:buSzPts val="2400"/>
              <a:buNone/>
              <a:defRPr>
                <a:solidFill>
                  <a:schemeClr val="accent4"/>
                </a:solidFill>
              </a:defRPr>
            </a:lvl1pPr>
            <a:lvl2pPr lvl="1" algn="l">
              <a:lnSpc>
                <a:spcPct val="115000"/>
              </a:lnSpc>
              <a:spcBef>
                <a:spcPts val="800"/>
              </a:spcBef>
              <a:spcAft>
                <a:spcPts val="0"/>
              </a:spcAft>
              <a:buClr>
                <a:schemeClr val="accent4"/>
              </a:buClr>
              <a:buSzPts val="3000"/>
              <a:buNone/>
              <a:defRPr sz="3000">
                <a:solidFill>
                  <a:schemeClr val="accent4"/>
                </a:solidFill>
              </a:defRPr>
            </a:lvl2pPr>
            <a:lvl3pPr lvl="2" algn="l">
              <a:lnSpc>
                <a:spcPct val="115000"/>
              </a:lnSpc>
              <a:spcBef>
                <a:spcPts val="800"/>
              </a:spcBef>
              <a:spcAft>
                <a:spcPts val="0"/>
              </a:spcAft>
              <a:buClr>
                <a:schemeClr val="accent4"/>
              </a:buClr>
              <a:buSzPts val="3000"/>
              <a:buNone/>
              <a:defRPr sz="3000">
                <a:solidFill>
                  <a:schemeClr val="accent4"/>
                </a:solidFill>
              </a:defRPr>
            </a:lvl3pPr>
            <a:lvl4pPr lvl="3" algn="l">
              <a:lnSpc>
                <a:spcPct val="115000"/>
              </a:lnSpc>
              <a:spcBef>
                <a:spcPts val="800"/>
              </a:spcBef>
              <a:spcAft>
                <a:spcPts val="0"/>
              </a:spcAft>
              <a:buClr>
                <a:schemeClr val="accent4"/>
              </a:buClr>
              <a:buSzPts val="3000"/>
              <a:buNone/>
              <a:defRPr sz="3000">
                <a:solidFill>
                  <a:schemeClr val="accent4"/>
                </a:solidFill>
              </a:defRPr>
            </a:lvl4pPr>
            <a:lvl5pPr lvl="4" algn="l">
              <a:lnSpc>
                <a:spcPct val="115000"/>
              </a:lnSpc>
              <a:spcBef>
                <a:spcPts val="800"/>
              </a:spcBef>
              <a:spcAft>
                <a:spcPts val="0"/>
              </a:spcAft>
              <a:buClr>
                <a:schemeClr val="accent4"/>
              </a:buClr>
              <a:buSzPts val="3000"/>
              <a:buNone/>
              <a:defRPr sz="3000">
                <a:solidFill>
                  <a:schemeClr val="accent4"/>
                </a:solidFill>
              </a:defRPr>
            </a:lvl5pPr>
            <a:lvl6pPr lvl="5" algn="l">
              <a:lnSpc>
                <a:spcPct val="115000"/>
              </a:lnSpc>
              <a:spcBef>
                <a:spcPts val="800"/>
              </a:spcBef>
              <a:spcAft>
                <a:spcPts val="0"/>
              </a:spcAft>
              <a:buClr>
                <a:schemeClr val="accent4"/>
              </a:buClr>
              <a:buSzPts val="3000"/>
              <a:buNone/>
              <a:defRPr sz="3000">
                <a:solidFill>
                  <a:schemeClr val="accent4"/>
                </a:solidFill>
              </a:defRPr>
            </a:lvl6pPr>
            <a:lvl7pPr lvl="6" algn="l">
              <a:lnSpc>
                <a:spcPct val="115000"/>
              </a:lnSpc>
              <a:spcBef>
                <a:spcPts val="800"/>
              </a:spcBef>
              <a:spcAft>
                <a:spcPts val="0"/>
              </a:spcAft>
              <a:buClr>
                <a:schemeClr val="accent4"/>
              </a:buClr>
              <a:buSzPts val="3000"/>
              <a:buNone/>
              <a:defRPr sz="3000">
                <a:solidFill>
                  <a:schemeClr val="accent4"/>
                </a:solidFill>
              </a:defRPr>
            </a:lvl7pPr>
            <a:lvl8pPr lvl="7" algn="l">
              <a:lnSpc>
                <a:spcPct val="115000"/>
              </a:lnSpc>
              <a:spcBef>
                <a:spcPts val="800"/>
              </a:spcBef>
              <a:spcAft>
                <a:spcPts val="0"/>
              </a:spcAft>
              <a:buClr>
                <a:schemeClr val="accent4"/>
              </a:buClr>
              <a:buSzPts val="3000"/>
              <a:buNone/>
              <a:defRPr sz="3000">
                <a:solidFill>
                  <a:schemeClr val="accent4"/>
                </a:solidFill>
              </a:defRPr>
            </a:lvl8pPr>
            <a:lvl9pPr lvl="8" algn="l">
              <a:lnSpc>
                <a:spcPct val="115000"/>
              </a:lnSpc>
              <a:spcBef>
                <a:spcPts val="800"/>
              </a:spcBef>
              <a:spcAft>
                <a:spcPts val="800"/>
              </a:spcAft>
              <a:buClr>
                <a:schemeClr val="accent4"/>
              </a:buClr>
              <a:buSzPts val="3000"/>
              <a:buNone/>
              <a:defRPr sz="3000">
                <a:solidFill>
                  <a:schemeClr val="accent4"/>
                </a:solidFill>
              </a:defRPr>
            </a:lvl9pPr>
          </a:lstStyle>
          <a:p>
            <a:endParaRPr/>
          </a:p>
        </p:txBody>
      </p:sp>
      <p:sp>
        <p:nvSpPr>
          <p:cNvPr id="27" name="Google Shape;27;p85"/>
          <p:cNvSpPr/>
          <p:nvPr/>
        </p:nvSpPr>
        <p:spPr>
          <a:xfrm>
            <a:off x="-229144" y="1734600"/>
            <a:ext cx="1674300" cy="1674300"/>
          </a:xfrm>
          <a:prstGeom prst="chord">
            <a:avLst>
              <a:gd name="adj1" fmla="val 13399399"/>
              <a:gd name="adj2" fmla="val 8184747"/>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85"/>
          <p:cNvSpPr/>
          <p:nvPr/>
        </p:nvSpPr>
        <p:spPr>
          <a:xfrm>
            <a:off x="-29101" y="1934643"/>
            <a:ext cx="1274400" cy="1274400"/>
          </a:xfrm>
          <a:prstGeom prst="chord">
            <a:avLst>
              <a:gd name="adj1" fmla="val 11949430"/>
              <a:gd name="adj2" fmla="val 9637875"/>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29;p85"/>
          <p:cNvGrpSpPr/>
          <p:nvPr/>
        </p:nvGrpSpPr>
        <p:grpSpPr>
          <a:xfrm>
            <a:off x="6746411" y="744238"/>
            <a:ext cx="180404" cy="190055"/>
            <a:chOff x="3770248" y="2527300"/>
            <a:chExt cx="180404" cy="190055"/>
          </a:xfrm>
        </p:grpSpPr>
        <p:sp>
          <p:nvSpPr>
            <p:cNvPr id="30" name="Google Shape;30;p8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 name="Google Shape;31;p8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 name="Google Shape;32;p8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 name="Google Shape;33;p8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4" name="Google Shape;34;p85"/>
          <p:cNvGrpSpPr/>
          <p:nvPr/>
        </p:nvGrpSpPr>
        <p:grpSpPr>
          <a:xfrm>
            <a:off x="1030839" y="3124970"/>
            <a:ext cx="214463" cy="245604"/>
            <a:chOff x="3462796" y="2555878"/>
            <a:chExt cx="157798" cy="180711"/>
          </a:xfrm>
        </p:grpSpPr>
        <p:sp>
          <p:nvSpPr>
            <p:cNvPr id="35" name="Google Shape;35;p8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 name="Google Shape;36;p8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 name="Google Shape;37;p8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 name="Google Shape;38;p8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 name="Google Shape;39;p8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 name="Google Shape;40;p8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1" name="Google Shape;41;p85"/>
          <p:cNvGrpSpPr/>
          <p:nvPr/>
        </p:nvGrpSpPr>
        <p:grpSpPr>
          <a:xfrm>
            <a:off x="8737419" y="2806488"/>
            <a:ext cx="245187" cy="258304"/>
            <a:chOff x="3770248" y="2527300"/>
            <a:chExt cx="180404" cy="190055"/>
          </a:xfrm>
        </p:grpSpPr>
        <p:sp>
          <p:nvSpPr>
            <p:cNvPr id="42" name="Google Shape;42;p8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 name="Google Shape;43;p8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 name="Google Shape;44;p8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 name="Google Shape;45;p8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6" name="Google Shape;46;p85"/>
          <p:cNvGrpSpPr/>
          <p:nvPr/>
        </p:nvGrpSpPr>
        <p:grpSpPr>
          <a:xfrm rot="5400000">
            <a:off x="8622497" y="4565562"/>
            <a:ext cx="214448" cy="245568"/>
            <a:chOff x="3462796" y="2555878"/>
            <a:chExt cx="157798" cy="180711"/>
          </a:xfrm>
        </p:grpSpPr>
        <p:sp>
          <p:nvSpPr>
            <p:cNvPr id="47" name="Google Shape;47;p8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 name="Google Shape;48;p8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 name="Google Shape;49;p8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 name="Google Shape;50;p8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 name="Google Shape;51;p8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 name="Google Shape;52;p8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3" name="Google Shape;53;p85"/>
          <p:cNvGrpSpPr/>
          <p:nvPr/>
        </p:nvGrpSpPr>
        <p:grpSpPr>
          <a:xfrm>
            <a:off x="163248" y="1684513"/>
            <a:ext cx="180404" cy="190055"/>
            <a:chOff x="3770248" y="2527300"/>
            <a:chExt cx="180404" cy="190055"/>
          </a:xfrm>
        </p:grpSpPr>
        <p:sp>
          <p:nvSpPr>
            <p:cNvPr id="54" name="Google Shape;54;p8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 name="Google Shape;55;p8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 name="Google Shape;56;p8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 name="Google Shape;57;p8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8" name="Google Shape;58;p85"/>
          <p:cNvGrpSpPr/>
          <p:nvPr/>
        </p:nvGrpSpPr>
        <p:grpSpPr>
          <a:xfrm rot="-2700000">
            <a:off x="7714705" y="744247"/>
            <a:ext cx="180402" cy="190053"/>
            <a:chOff x="3770248" y="2527300"/>
            <a:chExt cx="180404" cy="190055"/>
          </a:xfrm>
        </p:grpSpPr>
        <p:sp>
          <p:nvSpPr>
            <p:cNvPr id="59" name="Google Shape;59;p8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 name="Google Shape;60;p8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 name="Google Shape;61;p8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 name="Google Shape;62;p8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3" name="Google Shape;63;p85"/>
          <p:cNvGrpSpPr/>
          <p:nvPr/>
        </p:nvGrpSpPr>
        <p:grpSpPr>
          <a:xfrm>
            <a:off x="6651762" y="-7"/>
            <a:ext cx="1046700" cy="1769370"/>
            <a:chOff x="2484475" y="1329455"/>
            <a:chExt cx="1046700" cy="1769370"/>
          </a:xfrm>
        </p:grpSpPr>
        <p:sp>
          <p:nvSpPr>
            <p:cNvPr id="64" name="Google Shape;64;p85"/>
            <p:cNvSpPr/>
            <p:nvPr/>
          </p:nvSpPr>
          <p:spPr>
            <a:xfrm>
              <a:off x="2484475" y="2052125"/>
              <a:ext cx="1046700" cy="10467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85"/>
            <p:cNvSpPr/>
            <p:nvPr/>
          </p:nvSpPr>
          <p:spPr>
            <a:xfrm>
              <a:off x="2643144" y="2210793"/>
              <a:ext cx="729300" cy="7293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6" name="Google Shape;66;p85"/>
            <p:cNvGrpSpPr/>
            <p:nvPr/>
          </p:nvGrpSpPr>
          <p:grpSpPr>
            <a:xfrm>
              <a:off x="2769703" y="1329455"/>
              <a:ext cx="510180" cy="1483501"/>
              <a:chOff x="1818382" y="2433081"/>
              <a:chExt cx="466728" cy="1357150"/>
            </a:xfrm>
          </p:grpSpPr>
          <p:grpSp>
            <p:nvGrpSpPr>
              <p:cNvPr id="67" name="Google Shape;67;p85"/>
              <p:cNvGrpSpPr/>
              <p:nvPr/>
            </p:nvGrpSpPr>
            <p:grpSpPr>
              <a:xfrm>
                <a:off x="1818382" y="2971595"/>
                <a:ext cx="466728" cy="818636"/>
                <a:chOff x="1818382" y="2942618"/>
                <a:chExt cx="466728" cy="818636"/>
              </a:xfrm>
            </p:grpSpPr>
            <p:sp>
              <p:nvSpPr>
                <p:cNvPr id="68" name="Google Shape;68;p85"/>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 name="Google Shape;69;p85"/>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 name="Google Shape;70;p85"/>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1" name="Google Shape;71;p85"/>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 name="Google Shape;72;p85"/>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3" name="Google Shape;73;p85"/>
          <p:cNvGrpSpPr/>
          <p:nvPr/>
        </p:nvGrpSpPr>
        <p:grpSpPr>
          <a:xfrm>
            <a:off x="8277068" y="-1"/>
            <a:ext cx="905291" cy="2805686"/>
            <a:chOff x="3961868" y="-891976"/>
            <a:chExt cx="905291" cy="2805686"/>
          </a:xfrm>
        </p:grpSpPr>
        <p:grpSp>
          <p:nvGrpSpPr>
            <p:cNvPr id="74" name="Google Shape;74;p85"/>
            <p:cNvGrpSpPr/>
            <p:nvPr/>
          </p:nvGrpSpPr>
          <p:grpSpPr>
            <a:xfrm>
              <a:off x="3961868" y="1008419"/>
              <a:ext cx="905291" cy="905291"/>
              <a:chOff x="764100" y="3623300"/>
              <a:chExt cx="1046700" cy="1046700"/>
            </a:xfrm>
          </p:grpSpPr>
          <p:sp>
            <p:nvSpPr>
              <p:cNvPr id="75" name="Google Shape;75;p85"/>
              <p:cNvSpPr/>
              <p:nvPr/>
            </p:nvSpPr>
            <p:spPr>
              <a:xfrm>
                <a:off x="764100" y="3623300"/>
                <a:ext cx="1046700" cy="10467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85"/>
              <p:cNvSpPr/>
              <p:nvPr/>
            </p:nvSpPr>
            <p:spPr>
              <a:xfrm>
                <a:off x="922769" y="3781968"/>
                <a:ext cx="729300" cy="7293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7" name="Google Shape;77;p85"/>
            <p:cNvGrpSpPr/>
            <p:nvPr/>
          </p:nvGrpSpPr>
          <p:grpSpPr>
            <a:xfrm>
              <a:off x="4155315" y="-891976"/>
              <a:ext cx="522826" cy="2613070"/>
              <a:chOff x="2447534" y="1219291"/>
              <a:chExt cx="478297" cy="2390513"/>
            </a:xfrm>
          </p:grpSpPr>
          <p:grpSp>
            <p:nvGrpSpPr>
              <p:cNvPr id="78" name="Google Shape;78;p85"/>
              <p:cNvGrpSpPr/>
              <p:nvPr/>
            </p:nvGrpSpPr>
            <p:grpSpPr>
              <a:xfrm>
                <a:off x="2447534" y="1219291"/>
                <a:ext cx="478297" cy="2390513"/>
                <a:chOff x="2447534" y="1219291"/>
                <a:chExt cx="478297" cy="2390513"/>
              </a:xfrm>
            </p:grpSpPr>
            <p:grpSp>
              <p:nvGrpSpPr>
                <p:cNvPr id="79" name="Google Shape;79;p85"/>
                <p:cNvGrpSpPr/>
                <p:nvPr/>
              </p:nvGrpSpPr>
              <p:grpSpPr>
                <a:xfrm>
                  <a:off x="2447534" y="2971595"/>
                  <a:ext cx="478297" cy="638209"/>
                  <a:chOff x="2447534" y="3081786"/>
                  <a:chExt cx="478297" cy="638209"/>
                </a:xfrm>
              </p:grpSpPr>
              <p:sp>
                <p:nvSpPr>
                  <p:cNvPr id="80" name="Google Shape;80;p85"/>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 name="Google Shape;81;p85"/>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 name="Google Shape;82;p85"/>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3" name="Google Shape;83;p85"/>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4" name="Google Shape;84;p85"/>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85"/>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86" name="Google Shape;86;p85"/>
          <p:cNvGrpSpPr/>
          <p:nvPr/>
        </p:nvGrpSpPr>
        <p:grpSpPr>
          <a:xfrm>
            <a:off x="7726343" y="1"/>
            <a:ext cx="522827" cy="1952268"/>
            <a:chOff x="5194218" y="-536312"/>
            <a:chExt cx="522827" cy="1952268"/>
          </a:xfrm>
        </p:grpSpPr>
        <p:grpSp>
          <p:nvGrpSpPr>
            <p:cNvPr id="87" name="Google Shape;87;p85"/>
            <p:cNvGrpSpPr/>
            <p:nvPr/>
          </p:nvGrpSpPr>
          <p:grpSpPr>
            <a:xfrm>
              <a:off x="5194218" y="893129"/>
              <a:ext cx="522827" cy="522827"/>
              <a:chOff x="764100" y="3623300"/>
              <a:chExt cx="1046700" cy="1046700"/>
            </a:xfrm>
          </p:grpSpPr>
          <p:sp>
            <p:nvSpPr>
              <p:cNvPr id="88" name="Google Shape;88;p85"/>
              <p:cNvSpPr/>
              <p:nvPr/>
            </p:nvSpPr>
            <p:spPr>
              <a:xfrm>
                <a:off x="764100" y="3623300"/>
                <a:ext cx="1046700" cy="10467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85"/>
              <p:cNvSpPr/>
              <p:nvPr/>
            </p:nvSpPr>
            <p:spPr>
              <a:xfrm>
                <a:off x="922769" y="3781968"/>
                <a:ext cx="729300" cy="7293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0" name="Google Shape;90;p85"/>
            <p:cNvGrpSpPr/>
            <p:nvPr/>
          </p:nvGrpSpPr>
          <p:grpSpPr>
            <a:xfrm>
              <a:off x="5371921" y="-536312"/>
              <a:ext cx="182209" cy="1814066"/>
              <a:chOff x="3305183" y="1663032"/>
              <a:chExt cx="166690" cy="1659561"/>
            </a:xfrm>
          </p:grpSpPr>
          <p:grpSp>
            <p:nvGrpSpPr>
              <p:cNvPr id="91" name="Google Shape;91;p85"/>
              <p:cNvGrpSpPr/>
              <p:nvPr/>
            </p:nvGrpSpPr>
            <p:grpSpPr>
              <a:xfrm>
                <a:off x="3305183" y="1663032"/>
                <a:ext cx="166690" cy="1659561"/>
                <a:chOff x="3305183" y="1663032"/>
                <a:chExt cx="166690" cy="1659561"/>
              </a:xfrm>
            </p:grpSpPr>
            <p:grpSp>
              <p:nvGrpSpPr>
                <p:cNvPr id="92" name="Google Shape;92;p85"/>
                <p:cNvGrpSpPr/>
                <p:nvPr/>
              </p:nvGrpSpPr>
              <p:grpSpPr>
                <a:xfrm>
                  <a:off x="3305183" y="2971595"/>
                  <a:ext cx="166690" cy="350998"/>
                  <a:chOff x="3305183" y="3146560"/>
                  <a:chExt cx="166690" cy="350998"/>
                </a:xfrm>
              </p:grpSpPr>
              <p:sp>
                <p:nvSpPr>
                  <p:cNvPr id="93" name="Google Shape;93;p85"/>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 name="Google Shape;94;p85"/>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 name="Google Shape;95;p85"/>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6" name="Google Shape;96;p85"/>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7" name="Google Shape;97;p85"/>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8" name="Google Shape;98;p85"/>
          <p:cNvGrpSpPr/>
          <p:nvPr/>
        </p:nvGrpSpPr>
        <p:grpSpPr>
          <a:xfrm>
            <a:off x="7946297" y="-6"/>
            <a:ext cx="860597" cy="4748537"/>
            <a:chOff x="7824797" y="-1724181"/>
            <a:chExt cx="860597" cy="4748537"/>
          </a:xfrm>
        </p:grpSpPr>
        <p:grpSp>
          <p:nvGrpSpPr>
            <p:cNvPr id="99" name="Google Shape;99;p85"/>
            <p:cNvGrpSpPr/>
            <p:nvPr/>
          </p:nvGrpSpPr>
          <p:grpSpPr>
            <a:xfrm>
              <a:off x="7824797" y="1891931"/>
              <a:ext cx="860597" cy="1132425"/>
              <a:chOff x="764100" y="3623300"/>
              <a:chExt cx="1046700" cy="1046700"/>
            </a:xfrm>
          </p:grpSpPr>
          <p:sp>
            <p:nvSpPr>
              <p:cNvPr id="100" name="Google Shape;100;p85"/>
              <p:cNvSpPr/>
              <p:nvPr/>
            </p:nvSpPr>
            <p:spPr>
              <a:xfrm>
                <a:off x="764100" y="3623300"/>
                <a:ext cx="1046700" cy="10467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85"/>
              <p:cNvSpPr/>
              <p:nvPr/>
            </p:nvSpPr>
            <p:spPr>
              <a:xfrm>
                <a:off x="922769" y="3781968"/>
                <a:ext cx="729300" cy="7293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2" name="Google Shape;102;p85"/>
            <p:cNvGrpSpPr/>
            <p:nvPr/>
          </p:nvGrpSpPr>
          <p:grpSpPr>
            <a:xfrm>
              <a:off x="8100547" y="-1724181"/>
              <a:ext cx="300376" cy="4529867"/>
              <a:chOff x="3792712" y="-322375"/>
              <a:chExt cx="274793" cy="4144055"/>
            </a:xfrm>
          </p:grpSpPr>
          <p:grpSp>
            <p:nvGrpSpPr>
              <p:cNvPr id="103" name="Google Shape;103;p85"/>
              <p:cNvGrpSpPr/>
              <p:nvPr/>
            </p:nvGrpSpPr>
            <p:grpSpPr>
              <a:xfrm>
                <a:off x="3792712" y="-322375"/>
                <a:ext cx="274793" cy="4144055"/>
                <a:chOff x="3792712" y="-322375"/>
                <a:chExt cx="274793" cy="4144055"/>
              </a:xfrm>
            </p:grpSpPr>
            <p:grpSp>
              <p:nvGrpSpPr>
                <p:cNvPr id="104" name="Google Shape;104;p85"/>
                <p:cNvGrpSpPr/>
                <p:nvPr/>
              </p:nvGrpSpPr>
              <p:grpSpPr>
                <a:xfrm>
                  <a:off x="3792712" y="2971595"/>
                  <a:ext cx="274793" cy="850085"/>
                  <a:chOff x="3792712" y="2879468"/>
                  <a:chExt cx="274793" cy="850085"/>
                </a:xfrm>
              </p:grpSpPr>
              <p:sp>
                <p:nvSpPr>
                  <p:cNvPr id="105" name="Google Shape;105;p85"/>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 name="Google Shape;106;p85"/>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 name="Google Shape;107;p85"/>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8" name="Google Shape;108;p85"/>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9" name="Google Shape;109;p85"/>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85"/>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11" name="Google Shape;111;p85"/>
          <p:cNvGrpSpPr/>
          <p:nvPr/>
        </p:nvGrpSpPr>
        <p:grpSpPr>
          <a:xfrm>
            <a:off x="7060401" y="7"/>
            <a:ext cx="1046700" cy="4149108"/>
            <a:chOff x="1192601" y="-1724180"/>
            <a:chExt cx="1046700" cy="4149108"/>
          </a:xfrm>
        </p:grpSpPr>
        <p:grpSp>
          <p:nvGrpSpPr>
            <p:cNvPr id="112" name="Google Shape;112;p85"/>
            <p:cNvGrpSpPr/>
            <p:nvPr/>
          </p:nvGrpSpPr>
          <p:grpSpPr>
            <a:xfrm>
              <a:off x="1192601" y="1378228"/>
              <a:ext cx="1046700" cy="1046700"/>
              <a:chOff x="764100" y="3623300"/>
              <a:chExt cx="1046700" cy="1046700"/>
            </a:xfrm>
          </p:grpSpPr>
          <p:sp>
            <p:nvSpPr>
              <p:cNvPr id="113" name="Google Shape;113;p85"/>
              <p:cNvSpPr/>
              <p:nvPr/>
            </p:nvSpPr>
            <p:spPr>
              <a:xfrm>
                <a:off x="764100" y="3623300"/>
                <a:ext cx="1046700" cy="10467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85"/>
              <p:cNvSpPr/>
              <p:nvPr/>
            </p:nvSpPr>
            <p:spPr>
              <a:xfrm>
                <a:off x="922769" y="3781968"/>
                <a:ext cx="729300" cy="7293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 name="Google Shape;115;p85"/>
            <p:cNvGrpSpPr/>
            <p:nvPr/>
          </p:nvGrpSpPr>
          <p:grpSpPr>
            <a:xfrm>
              <a:off x="1417979" y="-1724180"/>
              <a:ext cx="580390" cy="3855366"/>
              <a:chOff x="522260" y="372820"/>
              <a:chExt cx="530958" cy="3527002"/>
            </a:xfrm>
          </p:grpSpPr>
          <p:grpSp>
            <p:nvGrpSpPr>
              <p:cNvPr id="116" name="Google Shape;116;p85"/>
              <p:cNvGrpSpPr/>
              <p:nvPr/>
            </p:nvGrpSpPr>
            <p:grpSpPr>
              <a:xfrm>
                <a:off x="522260" y="372820"/>
                <a:ext cx="530958" cy="3527002"/>
                <a:chOff x="522260" y="372820"/>
                <a:chExt cx="530958" cy="3527002"/>
              </a:xfrm>
            </p:grpSpPr>
            <p:grpSp>
              <p:nvGrpSpPr>
                <p:cNvPr id="117" name="Google Shape;117;p85"/>
                <p:cNvGrpSpPr/>
                <p:nvPr/>
              </p:nvGrpSpPr>
              <p:grpSpPr>
                <a:xfrm>
                  <a:off x="522260" y="2971595"/>
                  <a:ext cx="530958" cy="928227"/>
                  <a:chOff x="522260" y="2971595"/>
                  <a:chExt cx="530958" cy="928227"/>
                </a:xfrm>
              </p:grpSpPr>
              <p:sp>
                <p:nvSpPr>
                  <p:cNvPr id="118" name="Google Shape;118;p85"/>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 name="Google Shape;119;p85"/>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 name="Google Shape;120;p85"/>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 name="Google Shape;121;p85"/>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22" name="Google Shape;122;p85"/>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3" name="Google Shape;123;p85"/>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24" name="Google Shape;124;p85"/>
          <p:cNvGrpSpPr/>
          <p:nvPr/>
        </p:nvGrpSpPr>
        <p:grpSpPr>
          <a:xfrm>
            <a:off x="6010934" y="1"/>
            <a:ext cx="1046700" cy="2793377"/>
            <a:chOff x="6010934" y="1"/>
            <a:chExt cx="1046700" cy="2793377"/>
          </a:xfrm>
        </p:grpSpPr>
        <p:grpSp>
          <p:nvGrpSpPr>
            <p:cNvPr id="125" name="Google Shape;125;p85"/>
            <p:cNvGrpSpPr/>
            <p:nvPr/>
          </p:nvGrpSpPr>
          <p:grpSpPr>
            <a:xfrm>
              <a:off x="6010934" y="1746678"/>
              <a:ext cx="1046700" cy="1046700"/>
              <a:chOff x="764100" y="3623300"/>
              <a:chExt cx="1046700" cy="1046700"/>
            </a:xfrm>
          </p:grpSpPr>
          <p:sp>
            <p:nvSpPr>
              <p:cNvPr id="126" name="Google Shape;126;p85"/>
              <p:cNvSpPr/>
              <p:nvPr/>
            </p:nvSpPr>
            <p:spPr>
              <a:xfrm>
                <a:off x="764100" y="3623300"/>
                <a:ext cx="1046700" cy="10467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85"/>
              <p:cNvSpPr/>
              <p:nvPr/>
            </p:nvSpPr>
            <p:spPr>
              <a:xfrm>
                <a:off x="922769" y="3781968"/>
                <a:ext cx="729300" cy="7293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8" name="Google Shape;128;p85"/>
            <p:cNvGrpSpPr/>
            <p:nvPr/>
          </p:nvGrpSpPr>
          <p:grpSpPr>
            <a:xfrm>
              <a:off x="6308747" y="1"/>
              <a:ext cx="441786" cy="2571886"/>
              <a:chOff x="1121941" y="1609666"/>
              <a:chExt cx="404159" cy="2352837"/>
            </a:xfrm>
          </p:grpSpPr>
          <p:grpSp>
            <p:nvGrpSpPr>
              <p:cNvPr id="129" name="Google Shape;129;p85"/>
              <p:cNvGrpSpPr/>
              <p:nvPr/>
            </p:nvGrpSpPr>
            <p:grpSpPr>
              <a:xfrm>
                <a:off x="1121941" y="1609666"/>
                <a:ext cx="404159" cy="2352837"/>
                <a:chOff x="1121941" y="1609666"/>
                <a:chExt cx="404159" cy="2352837"/>
              </a:xfrm>
            </p:grpSpPr>
            <p:grpSp>
              <p:nvGrpSpPr>
                <p:cNvPr id="130" name="Google Shape;130;p85"/>
                <p:cNvGrpSpPr/>
                <p:nvPr/>
              </p:nvGrpSpPr>
              <p:grpSpPr>
                <a:xfrm>
                  <a:off x="1121941" y="2971595"/>
                  <a:ext cx="404159" cy="990908"/>
                  <a:chOff x="1121941" y="2969319"/>
                  <a:chExt cx="404159" cy="990908"/>
                </a:xfrm>
              </p:grpSpPr>
              <p:sp>
                <p:nvSpPr>
                  <p:cNvPr id="131" name="Google Shape;131;p85"/>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 name="Google Shape;132;p85"/>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 name="Google Shape;133;p85"/>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 name="Google Shape;134;p85"/>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5" name="Google Shape;135;p85"/>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6" name="Google Shape;136;p85"/>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85"/>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85"/>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85"/>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40" name="Google Shape;140;p85"/>
          <p:cNvGrpSpPr/>
          <p:nvPr/>
        </p:nvGrpSpPr>
        <p:grpSpPr>
          <a:xfrm>
            <a:off x="7144996" y="3810165"/>
            <a:ext cx="157798" cy="180711"/>
            <a:chOff x="3462796" y="2555878"/>
            <a:chExt cx="157798" cy="180711"/>
          </a:xfrm>
        </p:grpSpPr>
        <p:sp>
          <p:nvSpPr>
            <p:cNvPr id="141" name="Google Shape;141;p8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 name="Google Shape;142;p8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 name="Google Shape;143;p8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 name="Google Shape;144;p8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 name="Google Shape;145;p8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 name="Google Shape;146;p8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47" name="Google Shape;147;p85"/>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148"/>
        <p:cNvGrpSpPr/>
        <p:nvPr/>
      </p:nvGrpSpPr>
      <p:grpSpPr>
        <a:xfrm>
          <a:off x="0" y="0"/>
          <a:ext cx="0" cy="0"/>
          <a:chOff x="0" y="0"/>
          <a:chExt cx="0" cy="0"/>
        </a:xfrm>
      </p:grpSpPr>
      <p:grpSp>
        <p:nvGrpSpPr>
          <p:cNvPr id="149" name="Google Shape;149;p84"/>
          <p:cNvGrpSpPr/>
          <p:nvPr/>
        </p:nvGrpSpPr>
        <p:grpSpPr>
          <a:xfrm>
            <a:off x="561639" y="0"/>
            <a:ext cx="406192" cy="3254913"/>
            <a:chOff x="6176324" y="51530"/>
            <a:chExt cx="466512" cy="3738701"/>
          </a:xfrm>
        </p:grpSpPr>
        <p:sp>
          <p:nvSpPr>
            <p:cNvPr id="150" name="Google Shape;150;p84"/>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 name="Google Shape;151;p84"/>
            <p:cNvSpPr/>
            <p:nvPr/>
          </p:nvSpPr>
          <p:spPr>
            <a:xfrm>
              <a:off x="6400725" y="51530"/>
              <a:ext cx="17700" cy="2923500"/>
            </a:xfrm>
            <a:prstGeom prst="rect">
              <a:avLst/>
            </a:prstGeom>
            <a:solidFill>
              <a:srgbClr val="001F6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2" name="Google Shape;152;p84"/>
          <p:cNvGrpSpPr/>
          <p:nvPr/>
        </p:nvGrpSpPr>
        <p:grpSpPr>
          <a:xfrm>
            <a:off x="7060395" y="1"/>
            <a:ext cx="514087" cy="1914307"/>
            <a:chOff x="4897958" y="1976913"/>
            <a:chExt cx="514087" cy="1914307"/>
          </a:xfrm>
        </p:grpSpPr>
        <p:sp>
          <p:nvSpPr>
            <p:cNvPr id="153" name="Google Shape;153;p84"/>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 name="Google Shape;154;p84"/>
            <p:cNvSpPr/>
            <p:nvPr/>
          </p:nvSpPr>
          <p:spPr>
            <a:xfrm>
              <a:off x="5157463" y="1976913"/>
              <a:ext cx="17700" cy="998100"/>
            </a:xfrm>
            <a:prstGeom prst="rect">
              <a:avLst/>
            </a:prstGeom>
            <a:solidFill>
              <a:srgbClr val="001F6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 name="Google Shape;155;p84"/>
          <p:cNvGrpSpPr/>
          <p:nvPr/>
        </p:nvGrpSpPr>
        <p:grpSpPr>
          <a:xfrm>
            <a:off x="3332641" y="-8"/>
            <a:ext cx="406190" cy="1834361"/>
            <a:chOff x="5578966" y="2128142"/>
            <a:chExt cx="406190" cy="1834361"/>
          </a:xfrm>
        </p:grpSpPr>
        <p:sp>
          <p:nvSpPr>
            <p:cNvPr id="156" name="Google Shape;156;p84"/>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 name="Google Shape;157;p84"/>
            <p:cNvSpPr/>
            <p:nvPr/>
          </p:nvSpPr>
          <p:spPr>
            <a:xfrm>
              <a:off x="5774600" y="2128142"/>
              <a:ext cx="17700" cy="846900"/>
            </a:xfrm>
            <a:prstGeom prst="rect">
              <a:avLst/>
            </a:prstGeom>
            <a:solidFill>
              <a:srgbClr val="001F6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 name="Google Shape;158;p84"/>
          <p:cNvGrpSpPr/>
          <p:nvPr/>
        </p:nvGrpSpPr>
        <p:grpSpPr>
          <a:xfrm>
            <a:off x="4925761" y="-4"/>
            <a:ext cx="466512" cy="2651935"/>
            <a:chOff x="6176324" y="1138296"/>
            <a:chExt cx="466512" cy="2651935"/>
          </a:xfrm>
        </p:grpSpPr>
        <p:sp>
          <p:nvSpPr>
            <p:cNvPr id="159" name="Google Shape;159;p84"/>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 name="Google Shape;160;p84"/>
            <p:cNvSpPr/>
            <p:nvPr/>
          </p:nvSpPr>
          <p:spPr>
            <a:xfrm>
              <a:off x="6400713" y="1138296"/>
              <a:ext cx="17700" cy="1836600"/>
            </a:xfrm>
            <a:prstGeom prst="rect">
              <a:avLst/>
            </a:prstGeom>
            <a:solidFill>
              <a:srgbClr val="001F6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1" name="Google Shape;161;p84"/>
          <p:cNvGrpSpPr/>
          <p:nvPr/>
        </p:nvGrpSpPr>
        <p:grpSpPr>
          <a:xfrm>
            <a:off x="1172323" y="1"/>
            <a:ext cx="476555" cy="1769343"/>
            <a:chOff x="6798998" y="1831963"/>
            <a:chExt cx="476555" cy="1769343"/>
          </a:xfrm>
        </p:grpSpPr>
        <p:sp>
          <p:nvSpPr>
            <p:cNvPr id="162" name="Google Shape;162;p84"/>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 name="Google Shape;163;p84"/>
            <p:cNvSpPr/>
            <p:nvPr/>
          </p:nvSpPr>
          <p:spPr>
            <a:xfrm>
              <a:off x="7026850" y="1831963"/>
              <a:ext cx="17700" cy="1143000"/>
            </a:xfrm>
            <a:prstGeom prst="rect">
              <a:avLst/>
            </a:prstGeom>
            <a:solidFill>
              <a:srgbClr val="001F6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4" name="Google Shape;164;p84"/>
          <p:cNvGrpSpPr/>
          <p:nvPr/>
        </p:nvGrpSpPr>
        <p:grpSpPr>
          <a:xfrm>
            <a:off x="8514939" y="0"/>
            <a:ext cx="170472" cy="2234029"/>
            <a:chOff x="7576714" y="1094963"/>
            <a:chExt cx="170472" cy="2234029"/>
          </a:xfrm>
        </p:grpSpPr>
        <p:sp>
          <p:nvSpPr>
            <p:cNvPr id="165" name="Google Shape;165;p84"/>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 name="Google Shape;166;p84"/>
            <p:cNvSpPr/>
            <p:nvPr/>
          </p:nvSpPr>
          <p:spPr>
            <a:xfrm>
              <a:off x="7652975" y="1094963"/>
              <a:ext cx="17700" cy="1880100"/>
            </a:xfrm>
            <a:prstGeom prst="rect">
              <a:avLst/>
            </a:prstGeom>
            <a:solidFill>
              <a:srgbClr val="001F6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7" name="Google Shape;167;p84"/>
          <p:cNvGrpSpPr/>
          <p:nvPr/>
        </p:nvGrpSpPr>
        <p:grpSpPr>
          <a:xfrm>
            <a:off x="2295272" y="0"/>
            <a:ext cx="288375" cy="2884716"/>
            <a:chOff x="7883572" y="937188"/>
            <a:chExt cx="288375" cy="2884716"/>
          </a:xfrm>
        </p:grpSpPr>
        <p:sp>
          <p:nvSpPr>
            <p:cNvPr id="168" name="Google Shape;168;p84"/>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 name="Google Shape;169;p84"/>
            <p:cNvSpPr/>
            <p:nvPr/>
          </p:nvSpPr>
          <p:spPr>
            <a:xfrm>
              <a:off x="8024900" y="937188"/>
              <a:ext cx="17700" cy="2037900"/>
            </a:xfrm>
            <a:prstGeom prst="rect">
              <a:avLst/>
            </a:prstGeom>
            <a:solidFill>
              <a:srgbClr val="001F6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0" name="Google Shape;170;p84"/>
          <p:cNvGrpSpPr/>
          <p:nvPr/>
        </p:nvGrpSpPr>
        <p:grpSpPr>
          <a:xfrm>
            <a:off x="1140646" y="293240"/>
            <a:ext cx="157798" cy="180711"/>
            <a:chOff x="3462796" y="2555878"/>
            <a:chExt cx="157798" cy="180711"/>
          </a:xfrm>
        </p:grpSpPr>
        <p:sp>
          <p:nvSpPr>
            <p:cNvPr id="171" name="Google Shape;171;p8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 name="Google Shape;172;p8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 name="Google Shape;173;p8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 name="Google Shape;174;p8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 name="Google Shape;175;p8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 name="Google Shape;176;p8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77" name="Google Shape;177;p84"/>
          <p:cNvGrpSpPr/>
          <p:nvPr/>
        </p:nvGrpSpPr>
        <p:grpSpPr>
          <a:xfrm>
            <a:off x="4022411" y="1914288"/>
            <a:ext cx="180404" cy="190055"/>
            <a:chOff x="3770248" y="2527300"/>
            <a:chExt cx="180404" cy="190055"/>
          </a:xfrm>
        </p:grpSpPr>
        <p:sp>
          <p:nvSpPr>
            <p:cNvPr id="178" name="Google Shape;178;p8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 name="Google Shape;179;p8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 name="Google Shape;180;p8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 name="Google Shape;181;p8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2" name="Google Shape;182;p84"/>
          <p:cNvGrpSpPr/>
          <p:nvPr/>
        </p:nvGrpSpPr>
        <p:grpSpPr>
          <a:xfrm>
            <a:off x="7394864" y="516070"/>
            <a:ext cx="214463" cy="245604"/>
            <a:chOff x="3462796" y="2555878"/>
            <a:chExt cx="157798" cy="180711"/>
          </a:xfrm>
        </p:grpSpPr>
        <p:sp>
          <p:nvSpPr>
            <p:cNvPr id="183" name="Google Shape;183;p8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 name="Google Shape;184;p8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 name="Google Shape;185;p8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 name="Google Shape;186;p8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 name="Google Shape;187;p8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 name="Google Shape;188;p8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9" name="Google Shape;189;p84"/>
          <p:cNvGrpSpPr/>
          <p:nvPr/>
        </p:nvGrpSpPr>
        <p:grpSpPr>
          <a:xfrm>
            <a:off x="5968644" y="2524138"/>
            <a:ext cx="245187" cy="258304"/>
            <a:chOff x="3770248" y="2527300"/>
            <a:chExt cx="180404" cy="190055"/>
          </a:xfrm>
        </p:grpSpPr>
        <p:sp>
          <p:nvSpPr>
            <p:cNvPr id="190" name="Google Shape;190;p8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 name="Google Shape;191;p8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 name="Google Shape;192;p8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 name="Google Shape;193;p8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94" name="Google Shape;194;p84"/>
          <p:cNvGrpSpPr/>
          <p:nvPr/>
        </p:nvGrpSpPr>
        <p:grpSpPr>
          <a:xfrm rot="5400000">
            <a:off x="5717697" y="1234087"/>
            <a:ext cx="214448" cy="245568"/>
            <a:chOff x="3462796" y="2555878"/>
            <a:chExt cx="157798" cy="180711"/>
          </a:xfrm>
        </p:grpSpPr>
        <p:sp>
          <p:nvSpPr>
            <p:cNvPr id="195" name="Google Shape;195;p8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 name="Google Shape;196;p8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 name="Google Shape;197;p8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 name="Google Shape;198;p8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 name="Google Shape;199;p8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 name="Google Shape;200;p8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01" name="Google Shape;201;p84"/>
          <p:cNvGrpSpPr/>
          <p:nvPr/>
        </p:nvGrpSpPr>
        <p:grpSpPr>
          <a:xfrm>
            <a:off x="338248" y="3028088"/>
            <a:ext cx="180404" cy="190055"/>
            <a:chOff x="3770248" y="2527300"/>
            <a:chExt cx="180404" cy="190055"/>
          </a:xfrm>
        </p:grpSpPr>
        <p:sp>
          <p:nvSpPr>
            <p:cNvPr id="202" name="Google Shape;202;p8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 name="Google Shape;203;p8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 name="Google Shape;204;p8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 name="Google Shape;205;p8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06" name="Google Shape;206;p84"/>
          <p:cNvSpPr txBox="1">
            <a:spLocks noGrp="1"/>
          </p:cNvSpPr>
          <p:nvPr>
            <p:ph type="ctrTitle"/>
          </p:nvPr>
        </p:nvSpPr>
        <p:spPr>
          <a:xfrm>
            <a:off x="855300" y="3382225"/>
            <a:ext cx="7433400" cy="8103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t" anchorCtr="0">
            <a:noAutofit/>
          </a:bodyPr>
          <a:lstStyle>
            <a:lvl1pPr lvl="0" algn="ctr">
              <a:lnSpc>
                <a:spcPct val="90000"/>
              </a:lnSpc>
              <a:spcBef>
                <a:spcPts val="0"/>
              </a:spcBef>
              <a:spcAft>
                <a:spcPts val="0"/>
              </a:spcAft>
              <a:buClr>
                <a:schemeClr val="lt1"/>
              </a:buClr>
              <a:buSzPts val="6500"/>
              <a:buFont typeface="Amatic SC"/>
              <a:buNone/>
              <a:defRPr sz="6500">
                <a:solidFill>
                  <a:schemeClr val="lt1"/>
                </a:solidFill>
                <a:latin typeface="Calibri"/>
                <a:ea typeface="Calibri"/>
                <a:cs typeface="Calibri"/>
                <a:sym typeface="Calibri"/>
              </a:defRPr>
            </a:lvl1pPr>
            <a:lvl2pPr lvl="1" algn="ctr">
              <a:lnSpc>
                <a:spcPct val="90000"/>
              </a:lnSpc>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2pPr>
            <a:lvl3pPr lvl="2" algn="ctr">
              <a:lnSpc>
                <a:spcPct val="90000"/>
              </a:lnSpc>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3pPr>
            <a:lvl4pPr lvl="3" algn="ctr">
              <a:lnSpc>
                <a:spcPct val="90000"/>
              </a:lnSpc>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4pPr>
            <a:lvl5pPr lvl="4" algn="ctr">
              <a:lnSpc>
                <a:spcPct val="90000"/>
              </a:lnSpc>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5pPr>
            <a:lvl6pPr lvl="5" algn="ctr">
              <a:lnSpc>
                <a:spcPct val="90000"/>
              </a:lnSpc>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6pPr>
            <a:lvl7pPr lvl="6" algn="ctr">
              <a:lnSpc>
                <a:spcPct val="90000"/>
              </a:lnSpc>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7pPr>
            <a:lvl8pPr lvl="7" algn="ctr">
              <a:lnSpc>
                <a:spcPct val="90000"/>
              </a:lnSpc>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8pPr>
            <a:lvl9pPr lvl="8" algn="ctr">
              <a:lnSpc>
                <a:spcPct val="90000"/>
              </a:lnSpc>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9pPr>
          </a:lstStyle>
          <a:p>
            <a:endParaRPr/>
          </a:p>
        </p:txBody>
      </p:sp>
      <p:grpSp>
        <p:nvGrpSpPr>
          <p:cNvPr id="207" name="Google Shape;207;p84"/>
          <p:cNvGrpSpPr/>
          <p:nvPr/>
        </p:nvGrpSpPr>
        <p:grpSpPr>
          <a:xfrm rot="-2700000">
            <a:off x="8555730" y="2841622"/>
            <a:ext cx="180402" cy="190053"/>
            <a:chOff x="3770248" y="2527300"/>
            <a:chExt cx="180404" cy="190055"/>
          </a:xfrm>
        </p:grpSpPr>
        <p:sp>
          <p:nvSpPr>
            <p:cNvPr id="208" name="Google Shape;208;p8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9" name="Google Shape;209;p8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0" name="Google Shape;210;p8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 name="Google Shape;211;p8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12" name="Google Shape;212;p84"/>
          <p:cNvGrpSpPr/>
          <p:nvPr/>
        </p:nvGrpSpPr>
        <p:grpSpPr>
          <a:xfrm>
            <a:off x="2484475" y="3"/>
            <a:ext cx="1046700" cy="3098822"/>
            <a:chOff x="2484475" y="3"/>
            <a:chExt cx="1046700" cy="3098822"/>
          </a:xfrm>
        </p:grpSpPr>
        <p:sp>
          <p:nvSpPr>
            <p:cNvPr id="213" name="Google Shape;213;p84"/>
            <p:cNvSpPr/>
            <p:nvPr/>
          </p:nvSpPr>
          <p:spPr>
            <a:xfrm>
              <a:off x="2484475" y="2052125"/>
              <a:ext cx="1046700" cy="10467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84"/>
            <p:cNvSpPr/>
            <p:nvPr/>
          </p:nvSpPr>
          <p:spPr>
            <a:xfrm>
              <a:off x="2643144" y="2210793"/>
              <a:ext cx="729300" cy="7293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5" name="Google Shape;215;p84"/>
            <p:cNvGrpSpPr/>
            <p:nvPr/>
          </p:nvGrpSpPr>
          <p:grpSpPr>
            <a:xfrm>
              <a:off x="2769703" y="3"/>
              <a:ext cx="510180" cy="2812953"/>
              <a:chOff x="1818382" y="1216859"/>
              <a:chExt cx="466728" cy="2573372"/>
            </a:xfrm>
          </p:grpSpPr>
          <p:grpSp>
            <p:nvGrpSpPr>
              <p:cNvPr id="216" name="Google Shape;216;p84"/>
              <p:cNvGrpSpPr/>
              <p:nvPr/>
            </p:nvGrpSpPr>
            <p:grpSpPr>
              <a:xfrm>
                <a:off x="1818382" y="2971595"/>
                <a:ext cx="466728" cy="818636"/>
                <a:chOff x="1818382" y="2942618"/>
                <a:chExt cx="466728" cy="818636"/>
              </a:xfrm>
            </p:grpSpPr>
            <p:sp>
              <p:nvSpPr>
                <p:cNvPr id="217" name="Google Shape;217;p84"/>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8" name="Google Shape;218;p84"/>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9" name="Google Shape;219;p84"/>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20" name="Google Shape;220;p84"/>
              <p:cNvSpPr/>
              <p:nvPr/>
            </p:nvSpPr>
            <p:spPr>
              <a:xfrm>
                <a:off x="2046058" y="1216859"/>
                <a:ext cx="17700" cy="1761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1" name="Google Shape;221;p84"/>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2" name="Google Shape;222;p84"/>
          <p:cNvGrpSpPr/>
          <p:nvPr/>
        </p:nvGrpSpPr>
        <p:grpSpPr>
          <a:xfrm>
            <a:off x="3961868" y="-4"/>
            <a:ext cx="905291" cy="1913714"/>
            <a:chOff x="3961868" y="-4"/>
            <a:chExt cx="905291" cy="1913714"/>
          </a:xfrm>
        </p:grpSpPr>
        <p:grpSp>
          <p:nvGrpSpPr>
            <p:cNvPr id="223" name="Google Shape;223;p84"/>
            <p:cNvGrpSpPr/>
            <p:nvPr/>
          </p:nvGrpSpPr>
          <p:grpSpPr>
            <a:xfrm>
              <a:off x="3961868" y="1008419"/>
              <a:ext cx="905291" cy="905291"/>
              <a:chOff x="764100" y="3623300"/>
              <a:chExt cx="1046700" cy="1046700"/>
            </a:xfrm>
          </p:grpSpPr>
          <p:sp>
            <p:nvSpPr>
              <p:cNvPr id="224" name="Google Shape;224;p84"/>
              <p:cNvSpPr/>
              <p:nvPr/>
            </p:nvSpPr>
            <p:spPr>
              <a:xfrm>
                <a:off x="764100" y="3623300"/>
                <a:ext cx="1046700" cy="10467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84"/>
              <p:cNvSpPr/>
              <p:nvPr/>
            </p:nvSpPr>
            <p:spPr>
              <a:xfrm>
                <a:off x="922769" y="3781968"/>
                <a:ext cx="729300" cy="7293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6" name="Google Shape;226;p84"/>
            <p:cNvGrpSpPr/>
            <p:nvPr/>
          </p:nvGrpSpPr>
          <p:grpSpPr>
            <a:xfrm>
              <a:off x="4155315" y="-4"/>
              <a:ext cx="522826" cy="1721098"/>
              <a:chOff x="2447534" y="2035293"/>
              <a:chExt cx="478297" cy="1574511"/>
            </a:xfrm>
          </p:grpSpPr>
          <p:grpSp>
            <p:nvGrpSpPr>
              <p:cNvPr id="227" name="Google Shape;227;p84"/>
              <p:cNvGrpSpPr/>
              <p:nvPr/>
            </p:nvGrpSpPr>
            <p:grpSpPr>
              <a:xfrm>
                <a:off x="2447534" y="2035293"/>
                <a:ext cx="478297" cy="1574511"/>
                <a:chOff x="2447534" y="2035293"/>
                <a:chExt cx="478297" cy="1574511"/>
              </a:xfrm>
            </p:grpSpPr>
            <p:grpSp>
              <p:nvGrpSpPr>
                <p:cNvPr id="228" name="Google Shape;228;p84"/>
                <p:cNvGrpSpPr/>
                <p:nvPr/>
              </p:nvGrpSpPr>
              <p:grpSpPr>
                <a:xfrm>
                  <a:off x="2447534" y="2971595"/>
                  <a:ext cx="478297" cy="638209"/>
                  <a:chOff x="2447534" y="3081786"/>
                  <a:chExt cx="478297" cy="638209"/>
                </a:xfrm>
              </p:grpSpPr>
              <p:sp>
                <p:nvSpPr>
                  <p:cNvPr id="229" name="Google Shape;229;p84"/>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0" name="Google Shape;230;p84"/>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1" name="Google Shape;231;p84"/>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32" name="Google Shape;232;p84"/>
                <p:cNvSpPr/>
                <p:nvPr/>
              </p:nvSpPr>
              <p:spPr>
                <a:xfrm>
                  <a:off x="2675610" y="2035293"/>
                  <a:ext cx="17700" cy="942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3" name="Google Shape;233;p84"/>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84"/>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35" name="Google Shape;235;p84"/>
          <p:cNvGrpSpPr/>
          <p:nvPr/>
        </p:nvGrpSpPr>
        <p:grpSpPr>
          <a:xfrm>
            <a:off x="5194218" y="4"/>
            <a:ext cx="522827" cy="1415952"/>
            <a:chOff x="5194218" y="4"/>
            <a:chExt cx="522827" cy="1415952"/>
          </a:xfrm>
        </p:grpSpPr>
        <p:grpSp>
          <p:nvGrpSpPr>
            <p:cNvPr id="236" name="Google Shape;236;p84"/>
            <p:cNvGrpSpPr/>
            <p:nvPr/>
          </p:nvGrpSpPr>
          <p:grpSpPr>
            <a:xfrm>
              <a:off x="5194218" y="893129"/>
              <a:ext cx="522827" cy="522827"/>
              <a:chOff x="764100" y="3623300"/>
              <a:chExt cx="1046700" cy="1046700"/>
            </a:xfrm>
          </p:grpSpPr>
          <p:sp>
            <p:nvSpPr>
              <p:cNvPr id="237" name="Google Shape;237;p84"/>
              <p:cNvSpPr/>
              <p:nvPr/>
            </p:nvSpPr>
            <p:spPr>
              <a:xfrm>
                <a:off x="764100" y="3623300"/>
                <a:ext cx="1046700" cy="10467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84"/>
              <p:cNvSpPr/>
              <p:nvPr/>
            </p:nvSpPr>
            <p:spPr>
              <a:xfrm>
                <a:off x="922769" y="3781968"/>
                <a:ext cx="729300" cy="7293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9" name="Google Shape;239;p84"/>
            <p:cNvGrpSpPr/>
            <p:nvPr/>
          </p:nvGrpSpPr>
          <p:grpSpPr>
            <a:xfrm>
              <a:off x="5371921" y="4"/>
              <a:ext cx="182209" cy="1277751"/>
              <a:chOff x="3305183" y="2153669"/>
              <a:chExt cx="166690" cy="1168924"/>
            </a:xfrm>
          </p:grpSpPr>
          <p:grpSp>
            <p:nvGrpSpPr>
              <p:cNvPr id="240" name="Google Shape;240;p84"/>
              <p:cNvGrpSpPr/>
              <p:nvPr/>
            </p:nvGrpSpPr>
            <p:grpSpPr>
              <a:xfrm>
                <a:off x="3305183" y="2153669"/>
                <a:ext cx="166690" cy="1168924"/>
                <a:chOff x="3305183" y="2153669"/>
                <a:chExt cx="166690" cy="1168924"/>
              </a:xfrm>
            </p:grpSpPr>
            <p:grpSp>
              <p:nvGrpSpPr>
                <p:cNvPr id="241" name="Google Shape;241;p84"/>
                <p:cNvGrpSpPr/>
                <p:nvPr/>
              </p:nvGrpSpPr>
              <p:grpSpPr>
                <a:xfrm>
                  <a:off x="3305183" y="2971595"/>
                  <a:ext cx="166690" cy="350998"/>
                  <a:chOff x="3305183" y="3146560"/>
                  <a:chExt cx="166690" cy="350998"/>
                </a:xfrm>
              </p:grpSpPr>
              <p:sp>
                <p:nvSpPr>
                  <p:cNvPr id="242" name="Google Shape;242;p84"/>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3" name="Google Shape;243;p84"/>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4" name="Google Shape;244;p84"/>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45" name="Google Shape;245;p84"/>
                <p:cNvSpPr/>
                <p:nvPr/>
              </p:nvSpPr>
              <p:spPr>
                <a:xfrm>
                  <a:off x="3375902" y="2153669"/>
                  <a:ext cx="17700" cy="824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6" name="Google Shape;246;p84"/>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47" name="Google Shape;247;p84"/>
          <p:cNvGrpSpPr/>
          <p:nvPr/>
        </p:nvGrpSpPr>
        <p:grpSpPr>
          <a:xfrm>
            <a:off x="7824797" y="4"/>
            <a:ext cx="860597" cy="3024352"/>
            <a:chOff x="7824797" y="4"/>
            <a:chExt cx="860597" cy="3024352"/>
          </a:xfrm>
        </p:grpSpPr>
        <p:grpSp>
          <p:nvGrpSpPr>
            <p:cNvPr id="248" name="Google Shape;248;p84"/>
            <p:cNvGrpSpPr/>
            <p:nvPr/>
          </p:nvGrpSpPr>
          <p:grpSpPr>
            <a:xfrm>
              <a:off x="7824797" y="1891931"/>
              <a:ext cx="860597" cy="1132425"/>
              <a:chOff x="764100" y="3623300"/>
              <a:chExt cx="1046700" cy="1046700"/>
            </a:xfrm>
          </p:grpSpPr>
          <p:sp>
            <p:nvSpPr>
              <p:cNvPr id="249" name="Google Shape;249;p84"/>
              <p:cNvSpPr/>
              <p:nvPr/>
            </p:nvSpPr>
            <p:spPr>
              <a:xfrm>
                <a:off x="764100" y="3623300"/>
                <a:ext cx="1046700" cy="10467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84"/>
              <p:cNvSpPr/>
              <p:nvPr/>
            </p:nvSpPr>
            <p:spPr>
              <a:xfrm>
                <a:off x="922769" y="3781968"/>
                <a:ext cx="729300" cy="7293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1" name="Google Shape;251;p84"/>
            <p:cNvGrpSpPr/>
            <p:nvPr/>
          </p:nvGrpSpPr>
          <p:grpSpPr>
            <a:xfrm>
              <a:off x="8100547" y="4"/>
              <a:ext cx="300376" cy="2805683"/>
              <a:chOff x="3792712" y="1254959"/>
              <a:chExt cx="274793" cy="2566721"/>
            </a:xfrm>
          </p:grpSpPr>
          <p:grpSp>
            <p:nvGrpSpPr>
              <p:cNvPr id="252" name="Google Shape;252;p84"/>
              <p:cNvGrpSpPr/>
              <p:nvPr/>
            </p:nvGrpSpPr>
            <p:grpSpPr>
              <a:xfrm>
                <a:off x="3792712" y="1254959"/>
                <a:ext cx="274793" cy="2566721"/>
                <a:chOff x="3792712" y="1254959"/>
                <a:chExt cx="274793" cy="2566721"/>
              </a:xfrm>
            </p:grpSpPr>
            <p:grpSp>
              <p:nvGrpSpPr>
                <p:cNvPr id="253" name="Google Shape;253;p84"/>
                <p:cNvGrpSpPr/>
                <p:nvPr/>
              </p:nvGrpSpPr>
              <p:grpSpPr>
                <a:xfrm>
                  <a:off x="3792712" y="2971595"/>
                  <a:ext cx="274793" cy="850085"/>
                  <a:chOff x="3792712" y="2879468"/>
                  <a:chExt cx="274793" cy="850085"/>
                </a:xfrm>
              </p:grpSpPr>
              <p:sp>
                <p:nvSpPr>
                  <p:cNvPr id="254" name="Google Shape;254;p84"/>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5" name="Google Shape;255;p84"/>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6" name="Google Shape;256;p84"/>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57" name="Google Shape;257;p84"/>
                <p:cNvSpPr/>
                <p:nvPr/>
              </p:nvSpPr>
              <p:spPr>
                <a:xfrm>
                  <a:off x="3923169" y="1254959"/>
                  <a:ext cx="17700" cy="1722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8" name="Google Shape;258;p84"/>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84"/>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60" name="Google Shape;260;p84"/>
          <p:cNvGrpSpPr/>
          <p:nvPr/>
        </p:nvGrpSpPr>
        <p:grpSpPr>
          <a:xfrm>
            <a:off x="1192601" y="-5"/>
            <a:ext cx="1046700" cy="2424933"/>
            <a:chOff x="1192601" y="-5"/>
            <a:chExt cx="1046700" cy="2424933"/>
          </a:xfrm>
        </p:grpSpPr>
        <p:grpSp>
          <p:nvGrpSpPr>
            <p:cNvPr id="261" name="Google Shape;261;p84"/>
            <p:cNvGrpSpPr/>
            <p:nvPr/>
          </p:nvGrpSpPr>
          <p:grpSpPr>
            <a:xfrm>
              <a:off x="1192601" y="1378228"/>
              <a:ext cx="1046700" cy="1046700"/>
              <a:chOff x="764100" y="3623300"/>
              <a:chExt cx="1046700" cy="1046700"/>
            </a:xfrm>
          </p:grpSpPr>
          <p:sp>
            <p:nvSpPr>
              <p:cNvPr id="262" name="Google Shape;262;p84"/>
              <p:cNvSpPr/>
              <p:nvPr/>
            </p:nvSpPr>
            <p:spPr>
              <a:xfrm>
                <a:off x="764100" y="3623300"/>
                <a:ext cx="1046700" cy="10467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84"/>
              <p:cNvSpPr/>
              <p:nvPr/>
            </p:nvSpPr>
            <p:spPr>
              <a:xfrm>
                <a:off x="922769" y="3781968"/>
                <a:ext cx="729300" cy="7293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4" name="Google Shape;264;p84"/>
            <p:cNvGrpSpPr/>
            <p:nvPr/>
          </p:nvGrpSpPr>
          <p:grpSpPr>
            <a:xfrm>
              <a:off x="1417979" y="-5"/>
              <a:ext cx="580390" cy="2131191"/>
              <a:chOff x="522260" y="1950146"/>
              <a:chExt cx="530958" cy="1949676"/>
            </a:xfrm>
          </p:grpSpPr>
          <p:grpSp>
            <p:nvGrpSpPr>
              <p:cNvPr id="265" name="Google Shape;265;p84"/>
              <p:cNvGrpSpPr/>
              <p:nvPr/>
            </p:nvGrpSpPr>
            <p:grpSpPr>
              <a:xfrm>
                <a:off x="522260" y="1950146"/>
                <a:ext cx="530958" cy="1949676"/>
                <a:chOff x="522260" y="1950146"/>
                <a:chExt cx="530958" cy="1949676"/>
              </a:xfrm>
            </p:grpSpPr>
            <p:grpSp>
              <p:nvGrpSpPr>
                <p:cNvPr id="266" name="Google Shape;266;p84"/>
                <p:cNvGrpSpPr/>
                <p:nvPr/>
              </p:nvGrpSpPr>
              <p:grpSpPr>
                <a:xfrm>
                  <a:off x="522260" y="2971595"/>
                  <a:ext cx="530958" cy="928227"/>
                  <a:chOff x="522260" y="2971595"/>
                  <a:chExt cx="530958" cy="928227"/>
                </a:xfrm>
              </p:grpSpPr>
              <p:sp>
                <p:nvSpPr>
                  <p:cNvPr id="267" name="Google Shape;267;p84"/>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8" name="Google Shape;268;p84"/>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9" name="Google Shape;269;p84"/>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0" name="Google Shape;270;p84"/>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71" name="Google Shape;271;p84"/>
                <p:cNvSpPr/>
                <p:nvPr/>
              </p:nvSpPr>
              <p:spPr>
                <a:xfrm>
                  <a:off x="786939" y="1950146"/>
                  <a:ext cx="17700" cy="1027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2" name="Google Shape;272;p84"/>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73" name="Google Shape;273;p84"/>
          <p:cNvGrpSpPr/>
          <p:nvPr/>
        </p:nvGrpSpPr>
        <p:grpSpPr>
          <a:xfrm>
            <a:off x="6010934" y="1"/>
            <a:ext cx="1046700" cy="2793377"/>
            <a:chOff x="6010934" y="1"/>
            <a:chExt cx="1046700" cy="2793377"/>
          </a:xfrm>
        </p:grpSpPr>
        <p:grpSp>
          <p:nvGrpSpPr>
            <p:cNvPr id="274" name="Google Shape;274;p84"/>
            <p:cNvGrpSpPr/>
            <p:nvPr/>
          </p:nvGrpSpPr>
          <p:grpSpPr>
            <a:xfrm>
              <a:off x="6010934" y="1746678"/>
              <a:ext cx="1046700" cy="1046700"/>
              <a:chOff x="764100" y="3623300"/>
              <a:chExt cx="1046700" cy="1046700"/>
            </a:xfrm>
          </p:grpSpPr>
          <p:sp>
            <p:nvSpPr>
              <p:cNvPr id="275" name="Google Shape;275;p84"/>
              <p:cNvSpPr/>
              <p:nvPr/>
            </p:nvSpPr>
            <p:spPr>
              <a:xfrm>
                <a:off x="764100" y="3623300"/>
                <a:ext cx="1046700" cy="10467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84"/>
              <p:cNvSpPr/>
              <p:nvPr/>
            </p:nvSpPr>
            <p:spPr>
              <a:xfrm>
                <a:off x="922769" y="3781968"/>
                <a:ext cx="729300" cy="7293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7" name="Google Shape;277;p84"/>
            <p:cNvGrpSpPr/>
            <p:nvPr/>
          </p:nvGrpSpPr>
          <p:grpSpPr>
            <a:xfrm>
              <a:off x="6308747" y="1"/>
              <a:ext cx="441786" cy="2571886"/>
              <a:chOff x="1121941" y="1609666"/>
              <a:chExt cx="404159" cy="2352837"/>
            </a:xfrm>
          </p:grpSpPr>
          <p:grpSp>
            <p:nvGrpSpPr>
              <p:cNvPr id="278" name="Google Shape;278;p84"/>
              <p:cNvGrpSpPr/>
              <p:nvPr/>
            </p:nvGrpSpPr>
            <p:grpSpPr>
              <a:xfrm>
                <a:off x="1121941" y="1609666"/>
                <a:ext cx="404159" cy="2352837"/>
                <a:chOff x="1121941" y="1609666"/>
                <a:chExt cx="404159" cy="2352837"/>
              </a:xfrm>
            </p:grpSpPr>
            <p:grpSp>
              <p:nvGrpSpPr>
                <p:cNvPr id="279" name="Google Shape;279;p84"/>
                <p:cNvGrpSpPr/>
                <p:nvPr/>
              </p:nvGrpSpPr>
              <p:grpSpPr>
                <a:xfrm>
                  <a:off x="1121941" y="2971595"/>
                  <a:ext cx="404159" cy="990908"/>
                  <a:chOff x="1121941" y="2969319"/>
                  <a:chExt cx="404159" cy="990908"/>
                </a:xfrm>
              </p:grpSpPr>
              <p:sp>
                <p:nvSpPr>
                  <p:cNvPr id="280" name="Google Shape;280;p84"/>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1" name="Google Shape;281;p84"/>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2" name="Google Shape;282;p84"/>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3" name="Google Shape;283;p84"/>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84" name="Google Shape;284;p84"/>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5" name="Google Shape;285;p84"/>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84"/>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84"/>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84"/>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89" name="Google Shape;289;p84"/>
          <p:cNvGrpSpPr/>
          <p:nvPr/>
        </p:nvGrpSpPr>
        <p:grpSpPr>
          <a:xfrm>
            <a:off x="721731" y="-1"/>
            <a:ext cx="522827" cy="2757179"/>
            <a:chOff x="721731" y="-1"/>
            <a:chExt cx="522827" cy="2757179"/>
          </a:xfrm>
        </p:grpSpPr>
        <p:grpSp>
          <p:nvGrpSpPr>
            <p:cNvPr id="290" name="Google Shape;290;p84"/>
            <p:cNvGrpSpPr/>
            <p:nvPr/>
          </p:nvGrpSpPr>
          <p:grpSpPr>
            <a:xfrm>
              <a:off x="721731" y="2234351"/>
              <a:ext cx="522827" cy="522827"/>
              <a:chOff x="764100" y="3623300"/>
              <a:chExt cx="1046700" cy="1046700"/>
            </a:xfrm>
          </p:grpSpPr>
          <p:sp>
            <p:nvSpPr>
              <p:cNvPr id="291" name="Google Shape;291;p84"/>
              <p:cNvSpPr/>
              <p:nvPr/>
            </p:nvSpPr>
            <p:spPr>
              <a:xfrm>
                <a:off x="764100" y="3623300"/>
                <a:ext cx="1046700" cy="10467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84"/>
              <p:cNvSpPr/>
              <p:nvPr/>
            </p:nvSpPr>
            <p:spPr>
              <a:xfrm>
                <a:off x="922769" y="3781968"/>
                <a:ext cx="729300" cy="7293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3" name="Google Shape;293;p84"/>
            <p:cNvGrpSpPr/>
            <p:nvPr/>
          </p:nvGrpSpPr>
          <p:grpSpPr>
            <a:xfrm>
              <a:off x="892053" y="-1"/>
              <a:ext cx="182209" cy="2616197"/>
              <a:chOff x="3305183" y="929219"/>
              <a:chExt cx="166690" cy="2393374"/>
            </a:xfrm>
          </p:grpSpPr>
          <p:grpSp>
            <p:nvGrpSpPr>
              <p:cNvPr id="294" name="Google Shape;294;p84"/>
              <p:cNvGrpSpPr/>
              <p:nvPr/>
            </p:nvGrpSpPr>
            <p:grpSpPr>
              <a:xfrm>
                <a:off x="3305183" y="929219"/>
                <a:ext cx="166690" cy="2393374"/>
                <a:chOff x="3305183" y="929219"/>
                <a:chExt cx="166690" cy="2393374"/>
              </a:xfrm>
            </p:grpSpPr>
            <p:grpSp>
              <p:nvGrpSpPr>
                <p:cNvPr id="295" name="Google Shape;295;p84"/>
                <p:cNvGrpSpPr/>
                <p:nvPr/>
              </p:nvGrpSpPr>
              <p:grpSpPr>
                <a:xfrm>
                  <a:off x="3305183" y="2971595"/>
                  <a:ext cx="166690" cy="350998"/>
                  <a:chOff x="3305183" y="3146560"/>
                  <a:chExt cx="166690" cy="350998"/>
                </a:xfrm>
              </p:grpSpPr>
              <p:sp>
                <p:nvSpPr>
                  <p:cNvPr id="296" name="Google Shape;296;p84"/>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7" name="Google Shape;297;p84"/>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8" name="Google Shape;298;p84"/>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99" name="Google Shape;299;p84"/>
                <p:cNvSpPr/>
                <p:nvPr/>
              </p:nvSpPr>
              <p:spPr>
                <a:xfrm>
                  <a:off x="3375919" y="929219"/>
                  <a:ext cx="17700" cy="2048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0" name="Google Shape;300;p84"/>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 Color background">
  <p:cSld name="BLANK_1_1">
    <p:bg>
      <p:bgPr>
        <a:solidFill>
          <a:schemeClr val="accent2"/>
        </a:solidFill>
        <a:effectLst/>
      </p:bgPr>
    </p:bg>
    <p:spTree>
      <p:nvGrpSpPr>
        <p:cNvPr id="1" name="Shape 301"/>
        <p:cNvGrpSpPr/>
        <p:nvPr/>
      </p:nvGrpSpPr>
      <p:grpSpPr>
        <a:xfrm>
          <a:off x="0" y="0"/>
          <a:ext cx="0" cy="0"/>
          <a:chOff x="0" y="0"/>
          <a:chExt cx="0" cy="0"/>
        </a:xfrm>
      </p:grpSpPr>
      <p:sp>
        <p:nvSpPr>
          <p:cNvPr id="302" name="Google Shape;302;p89"/>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grpSp>
        <p:nvGrpSpPr>
          <p:cNvPr id="303" name="Google Shape;303;p89"/>
          <p:cNvGrpSpPr/>
          <p:nvPr/>
        </p:nvGrpSpPr>
        <p:grpSpPr>
          <a:xfrm>
            <a:off x="7374896" y="4521435"/>
            <a:ext cx="230809" cy="243156"/>
            <a:chOff x="3770248" y="2527300"/>
            <a:chExt cx="180404" cy="190055"/>
          </a:xfrm>
        </p:grpSpPr>
        <p:sp>
          <p:nvSpPr>
            <p:cNvPr id="304" name="Google Shape;304;p8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5" name="Google Shape;305;p8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6" name="Google Shape;306;p8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7" name="Google Shape;307;p8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08" name="Google Shape;308;p89"/>
          <p:cNvGrpSpPr/>
          <p:nvPr/>
        </p:nvGrpSpPr>
        <p:grpSpPr>
          <a:xfrm>
            <a:off x="8747492" y="2424502"/>
            <a:ext cx="230809" cy="243156"/>
            <a:chOff x="3770248" y="2527300"/>
            <a:chExt cx="180404" cy="190055"/>
          </a:xfrm>
        </p:grpSpPr>
        <p:sp>
          <p:nvSpPr>
            <p:cNvPr id="309" name="Google Shape;309;p8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0" name="Google Shape;310;p8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1" name="Google Shape;311;p8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2" name="Google Shape;312;p8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13" name="Google Shape;313;p89"/>
          <p:cNvGrpSpPr/>
          <p:nvPr/>
        </p:nvGrpSpPr>
        <p:grpSpPr>
          <a:xfrm rot="5400000">
            <a:off x="8655377" y="3665221"/>
            <a:ext cx="201871" cy="231166"/>
            <a:chOff x="3462796" y="2555878"/>
            <a:chExt cx="157798" cy="180711"/>
          </a:xfrm>
        </p:grpSpPr>
        <p:sp>
          <p:nvSpPr>
            <p:cNvPr id="314" name="Google Shape;314;p89"/>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5" name="Google Shape;315;p89"/>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6" name="Google Shape;316;p89"/>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7" name="Google Shape;317;p89"/>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8" name="Google Shape;318;p89"/>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9" name="Google Shape;319;p89"/>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20" name="Google Shape;320;p89"/>
          <p:cNvGrpSpPr/>
          <p:nvPr/>
        </p:nvGrpSpPr>
        <p:grpSpPr>
          <a:xfrm rot="-2700000">
            <a:off x="8038130" y="1128089"/>
            <a:ext cx="169840" cy="178926"/>
            <a:chOff x="3770248" y="2527300"/>
            <a:chExt cx="180404" cy="190055"/>
          </a:xfrm>
        </p:grpSpPr>
        <p:sp>
          <p:nvSpPr>
            <p:cNvPr id="321" name="Google Shape;321;p8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2" name="Google Shape;322;p8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3" name="Google Shape;323;p8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4" name="Google Shape;324;p8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25" name="Google Shape;325;p89"/>
          <p:cNvGrpSpPr/>
          <p:nvPr/>
        </p:nvGrpSpPr>
        <p:grpSpPr>
          <a:xfrm>
            <a:off x="6800134" y="23"/>
            <a:ext cx="985363" cy="1665685"/>
            <a:chOff x="2484475" y="1329455"/>
            <a:chExt cx="1046700" cy="1769370"/>
          </a:xfrm>
        </p:grpSpPr>
        <p:sp>
          <p:nvSpPr>
            <p:cNvPr id="326" name="Google Shape;326;p89"/>
            <p:cNvSpPr/>
            <p:nvPr/>
          </p:nvSpPr>
          <p:spPr>
            <a:xfrm>
              <a:off x="2484475" y="2052125"/>
              <a:ext cx="1046700" cy="10467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89"/>
            <p:cNvSpPr/>
            <p:nvPr/>
          </p:nvSpPr>
          <p:spPr>
            <a:xfrm>
              <a:off x="2643144" y="2210793"/>
              <a:ext cx="729300" cy="7293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8" name="Google Shape;328;p89"/>
            <p:cNvGrpSpPr/>
            <p:nvPr/>
          </p:nvGrpSpPr>
          <p:grpSpPr>
            <a:xfrm>
              <a:off x="2769703" y="1329455"/>
              <a:ext cx="510180" cy="1483501"/>
              <a:chOff x="1818382" y="2433081"/>
              <a:chExt cx="466728" cy="1357150"/>
            </a:xfrm>
          </p:grpSpPr>
          <p:grpSp>
            <p:nvGrpSpPr>
              <p:cNvPr id="329" name="Google Shape;329;p89"/>
              <p:cNvGrpSpPr/>
              <p:nvPr/>
            </p:nvGrpSpPr>
            <p:grpSpPr>
              <a:xfrm>
                <a:off x="1818382" y="2971595"/>
                <a:ext cx="466728" cy="818636"/>
                <a:chOff x="1818382" y="2942618"/>
                <a:chExt cx="466728" cy="818636"/>
              </a:xfrm>
            </p:grpSpPr>
            <p:sp>
              <p:nvSpPr>
                <p:cNvPr id="330" name="Google Shape;330;p89"/>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176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1" name="Google Shape;331;p89"/>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176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2" name="Google Shape;332;p89"/>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33" name="Google Shape;333;p89"/>
              <p:cNvSpPr/>
              <p:nvPr/>
            </p:nvSpPr>
            <p:spPr>
              <a:xfrm>
                <a:off x="2046046" y="2433081"/>
                <a:ext cx="17700" cy="544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34" name="Google Shape;334;p89"/>
          <p:cNvGrpSpPr/>
          <p:nvPr/>
        </p:nvGrpSpPr>
        <p:grpSpPr>
          <a:xfrm>
            <a:off x="8330194" y="1"/>
            <a:ext cx="852241" cy="2239549"/>
            <a:chOff x="3961868" y="-465246"/>
            <a:chExt cx="905291" cy="2378956"/>
          </a:xfrm>
        </p:grpSpPr>
        <p:grpSp>
          <p:nvGrpSpPr>
            <p:cNvPr id="335" name="Google Shape;335;p89"/>
            <p:cNvGrpSpPr/>
            <p:nvPr/>
          </p:nvGrpSpPr>
          <p:grpSpPr>
            <a:xfrm>
              <a:off x="3961868" y="1008419"/>
              <a:ext cx="905291" cy="905291"/>
              <a:chOff x="764100" y="3623300"/>
              <a:chExt cx="1046700" cy="1046700"/>
            </a:xfrm>
          </p:grpSpPr>
          <p:sp>
            <p:nvSpPr>
              <p:cNvPr id="336" name="Google Shape;336;p89"/>
              <p:cNvSpPr/>
              <p:nvPr/>
            </p:nvSpPr>
            <p:spPr>
              <a:xfrm>
                <a:off x="764100" y="3623300"/>
                <a:ext cx="1046700" cy="10467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89"/>
              <p:cNvSpPr/>
              <p:nvPr/>
            </p:nvSpPr>
            <p:spPr>
              <a:xfrm>
                <a:off x="922769" y="3781968"/>
                <a:ext cx="729300" cy="7293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8" name="Google Shape;338;p89"/>
            <p:cNvGrpSpPr/>
            <p:nvPr/>
          </p:nvGrpSpPr>
          <p:grpSpPr>
            <a:xfrm>
              <a:off x="4155315" y="-465246"/>
              <a:ext cx="522826" cy="2186340"/>
              <a:chOff x="2447534" y="1609676"/>
              <a:chExt cx="478297" cy="2000128"/>
            </a:xfrm>
          </p:grpSpPr>
          <p:grpSp>
            <p:nvGrpSpPr>
              <p:cNvPr id="339" name="Google Shape;339;p89"/>
              <p:cNvGrpSpPr/>
              <p:nvPr/>
            </p:nvGrpSpPr>
            <p:grpSpPr>
              <a:xfrm>
                <a:off x="2447534" y="2971595"/>
                <a:ext cx="478297" cy="638209"/>
                <a:chOff x="2447534" y="3081786"/>
                <a:chExt cx="478297" cy="638209"/>
              </a:xfrm>
            </p:grpSpPr>
            <p:sp>
              <p:nvSpPr>
                <p:cNvPr id="340" name="Google Shape;340;p89"/>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176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1" name="Google Shape;341;p89"/>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FFFFFF">
                    <a:alpha val="1176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2" name="Google Shape;342;p89"/>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43" name="Google Shape;343;p89"/>
              <p:cNvSpPr/>
              <p:nvPr/>
            </p:nvSpPr>
            <p:spPr>
              <a:xfrm>
                <a:off x="2675605" y="1609676"/>
                <a:ext cx="17700" cy="1368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44" name="Google Shape;344;p89"/>
          <p:cNvGrpSpPr/>
          <p:nvPr/>
        </p:nvGrpSpPr>
        <p:grpSpPr>
          <a:xfrm>
            <a:off x="7811773" y="19"/>
            <a:ext cx="492189" cy="1147269"/>
            <a:chOff x="5194218" y="197272"/>
            <a:chExt cx="522827" cy="1218684"/>
          </a:xfrm>
        </p:grpSpPr>
        <p:grpSp>
          <p:nvGrpSpPr>
            <p:cNvPr id="345" name="Google Shape;345;p89"/>
            <p:cNvGrpSpPr/>
            <p:nvPr/>
          </p:nvGrpSpPr>
          <p:grpSpPr>
            <a:xfrm>
              <a:off x="5194218" y="893129"/>
              <a:ext cx="522827" cy="522827"/>
              <a:chOff x="764100" y="3623300"/>
              <a:chExt cx="1046700" cy="1046700"/>
            </a:xfrm>
          </p:grpSpPr>
          <p:sp>
            <p:nvSpPr>
              <p:cNvPr id="346" name="Google Shape;346;p89"/>
              <p:cNvSpPr/>
              <p:nvPr/>
            </p:nvSpPr>
            <p:spPr>
              <a:xfrm>
                <a:off x="764100" y="3623300"/>
                <a:ext cx="1046700" cy="10467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89"/>
              <p:cNvSpPr/>
              <p:nvPr/>
            </p:nvSpPr>
            <p:spPr>
              <a:xfrm>
                <a:off x="922769" y="3781968"/>
                <a:ext cx="729300" cy="7293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8" name="Google Shape;348;p89"/>
            <p:cNvGrpSpPr/>
            <p:nvPr/>
          </p:nvGrpSpPr>
          <p:grpSpPr>
            <a:xfrm>
              <a:off x="5371921" y="197272"/>
              <a:ext cx="182209" cy="1080483"/>
              <a:chOff x="3305183" y="2334136"/>
              <a:chExt cx="166690" cy="988457"/>
            </a:xfrm>
          </p:grpSpPr>
          <p:grpSp>
            <p:nvGrpSpPr>
              <p:cNvPr id="349" name="Google Shape;349;p89"/>
              <p:cNvGrpSpPr/>
              <p:nvPr/>
            </p:nvGrpSpPr>
            <p:grpSpPr>
              <a:xfrm>
                <a:off x="3305183" y="2971595"/>
                <a:ext cx="166690" cy="350998"/>
                <a:chOff x="3305183" y="3146560"/>
                <a:chExt cx="166690" cy="350998"/>
              </a:xfrm>
            </p:grpSpPr>
            <p:sp>
              <p:nvSpPr>
                <p:cNvPr id="350" name="Google Shape;350;p89"/>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176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1" name="Google Shape;351;p89"/>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176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2" name="Google Shape;352;p89"/>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53" name="Google Shape;353;p89"/>
              <p:cNvSpPr/>
              <p:nvPr/>
            </p:nvSpPr>
            <p:spPr>
              <a:xfrm>
                <a:off x="3375892" y="2334136"/>
                <a:ext cx="17700" cy="643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54" name="Google Shape;354;p89"/>
          <p:cNvGrpSpPr/>
          <p:nvPr/>
        </p:nvGrpSpPr>
        <p:grpSpPr>
          <a:xfrm>
            <a:off x="8018879" y="0"/>
            <a:ext cx="810166" cy="3722093"/>
            <a:chOff x="7824797" y="-929429"/>
            <a:chExt cx="860597" cy="3953785"/>
          </a:xfrm>
        </p:grpSpPr>
        <p:grpSp>
          <p:nvGrpSpPr>
            <p:cNvPr id="355" name="Google Shape;355;p89"/>
            <p:cNvGrpSpPr/>
            <p:nvPr/>
          </p:nvGrpSpPr>
          <p:grpSpPr>
            <a:xfrm>
              <a:off x="7824797" y="1891931"/>
              <a:ext cx="860597" cy="1132425"/>
              <a:chOff x="764100" y="3623300"/>
              <a:chExt cx="1046700" cy="1046700"/>
            </a:xfrm>
          </p:grpSpPr>
          <p:sp>
            <p:nvSpPr>
              <p:cNvPr id="356" name="Google Shape;356;p89"/>
              <p:cNvSpPr/>
              <p:nvPr/>
            </p:nvSpPr>
            <p:spPr>
              <a:xfrm>
                <a:off x="764100" y="3623300"/>
                <a:ext cx="1046700" cy="10467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89"/>
              <p:cNvSpPr/>
              <p:nvPr/>
            </p:nvSpPr>
            <p:spPr>
              <a:xfrm>
                <a:off x="922769" y="3781968"/>
                <a:ext cx="729300" cy="7293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8" name="Google Shape;358;p89"/>
            <p:cNvGrpSpPr/>
            <p:nvPr/>
          </p:nvGrpSpPr>
          <p:grpSpPr>
            <a:xfrm>
              <a:off x="8100547" y="-929429"/>
              <a:ext cx="300376" cy="3735115"/>
              <a:chOff x="3792712" y="404687"/>
              <a:chExt cx="274793" cy="3416993"/>
            </a:xfrm>
          </p:grpSpPr>
          <p:grpSp>
            <p:nvGrpSpPr>
              <p:cNvPr id="359" name="Google Shape;359;p89"/>
              <p:cNvGrpSpPr/>
              <p:nvPr/>
            </p:nvGrpSpPr>
            <p:grpSpPr>
              <a:xfrm>
                <a:off x="3792712" y="2971595"/>
                <a:ext cx="274793" cy="850085"/>
                <a:chOff x="3792712" y="2879468"/>
                <a:chExt cx="274793" cy="850085"/>
              </a:xfrm>
            </p:grpSpPr>
            <p:sp>
              <p:nvSpPr>
                <p:cNvPr id="360" name="Google Shape;360;p89"/>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176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1" name="Google Shape;361;p89"/>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176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2" name="Google Shape;362;p89"/>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63" name="Google Shape;363;p89"/>
              <p:cNvSpPr/>
              <p:nvPr/>
            </p:nvSpPr>
            <p:spPr>
              <a:xfrm>
                <a:off x="3923177" y="404687"/>
                <a:ext cx="17700" cy="2573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64" name="Google Shape;364;p89"/>
          <p:cNvGrpSpPr/>
          <p:nvPr/>
        </p:nvGrpSpPr>
        <p:grpSpPr>
          <a:xfrm>
            <a:off x="7260997" y="0"/>
            <a:ext cx="985363" cy="4610929"/>
            <a:chOff x="1192601" y="-2473021"/>
            <a:chExt cx="1046700" cy="4897949"/>
          </a:xfrm>
        </p:grpSpPr>
        <p:grpSp>
          <p:nvGrpSpPr>
            <p:cNvPr id="365" name="Google Shape;365;p89"/>
            <p:cNvGrpSpPr/>
            <p:nvPr/>
          </p:nvGrpSpPr>
          <p:grpSpPr>
            <a:xfrm>
              <a:off x="1192601" y="1378228"/>
              <a:ext cx="1046700" cy="1046700"/>
              <a:chOff x="764100" y="3623300"/>
              <a:chExt cx="1046700" cy="1046700"/>
            </a:xfrm>
          </p:grpSpPr>
          <p:sp>
            <p:nvSpPr>
              <p:cNvPr id="366" name="Google Shape;366;p89"/>
              <p:cNvSpPr/>
              <p:nvPr/>
            </p:nvSpPr>
            <p:spPr>
              <a:xfrm>
                <a:off x="764100" y="3623300"/>
                <a:ext cx="1046700" cy="10467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89"/>
              <p:cNvSpPr/>
              <p:nvPr/>
            </p:nvSpPr>
            <p:spPr>
              <a:xfrm>
                <a:off x="922769" y="3781968"/>
                <a:ext cx="729300" cy="7293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8" name="Google Shape;368;p89"/>
            <p:cNvGrpSpPr/>
            <p:nvPr/>
          </p:nvGrpSpPr>
          <p:grpSpPr>
            <a:xfrm>
              <a:off x="1417979" y="-2473021"/>
              <a:ext cx="580390" cy="4604206"/>
              <a:chOff x="522260" y="-312241"/>
              <a:chExt cx="530958" cy="4212063"/>
            </a:xfrm>
          </p:grpSpPr>
          <p:grpSp>
            <p:nvGrpSpPr>
              <p:cNvPr id="369" name="Google Shape;369;p89"/>
              <p:cNvGrpSpPr/>
              <p:nvPr/>
            </p:nvGrpSpPr>
            <p:grpSpPr>
              <a:xfrm>
                <a:off x="522260" y="2971595"/>
                <a:ext cx="530958" cy="928227"/>
                <a:chOff x="522260" y="2971595"/>
                <a:chExt cx="530958" cy="928227"/>
              </a:xfrm>
            </p:grpSpPr>
            <p:sp>
              <p:nvSpPr>
                <p:cNvPr id="370" name="Google Shape;370;p89"/>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176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1" name="Google Shape;371;p89"/>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176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2" name="Google Shape;372;p89"/>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176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3" name="Google Shape;373;p89"/>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74" name="Google Shape;374;p89"/>
              <p:cNvSpPr/>
              <p:nvPr/>
            </p:nvSpPr>
            <p:spPr>
              <a:xfrm>
                <a:off x="786930" y="-312241"/>
                <a:ext cx="17700" cy="3290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75" name="Google Shape;375;p89"/>
          <p:cNvGrpSpPr/>
          <p:nvPr/>
        </p:nvGrpSpPr>
        <p:grpSpPr>
          <a:xfrm>
            <a:off x="7310064" y="1807216"/>
            <a:ext cx="148551" cy="170121"/>
            <a:chOff x="3462796" y="2555878"/>
            <a:chExt cx="157798" cy="180711"/>
          </a:xfrm>
        </p:grpSpPr>
        <p:sp>
          <p:nvSpPr>
            <p:cNvPr id="376" name="Google Shape;376;p89"/>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7" name="Google Shape;377;p89"/>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8" name="Google Shape;378;p89"/>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9" name="Google Shape;379;p89"/>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0" name="Google Shape;380;p89"/>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1" name="Google Shape;381;p89"/>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82" name="Google Shape;382;p89"/>
          <p:cNvGrpSpPr/>
          <p:nvPr/>
        </p:nvGrpSpPr>
        <p:grpSpPr>
          <a:xfrm>
            <a:off x="6425530" y="0"/>
            <a:ext cx="985363" cy="3010692"/>
            <a:chOff x="6010934" y="-404723"/>
            <a:chExt cx="1046700" cy="3198101"/>
          </a:xfrm>
        </p:grpSpPr>
        <p:grpSp>
          <p:nvGrpSpPr>
            <p:cNvPr id="383" name="Google Shape;383;p89"/>
            <p:cNvGrpSpPr/>
            <p:nvPr/>
          </p:nvGrpSpPr>
          <p:grpSpPr>
            <a:xfrm>
              <a:off x="6010934" y="1746678"/>
              <a:ext cx="1046700" cy="1046700"/>
              <a:chOff x="764100" y="3623300"/>
              <a:chExt cx="1046700" cy="1046700"/>
            </a:xfrm>
          </p:grpSpPr>
          <p:sp>
            <p:nvSpPr>
              <p:cNvPr id="384" name="Google Shape;384;p89"/>
              <p:cNvSpPr/>
              <p:nvPr/>
            </p:nvSpPr>
            <p:spPr>
              <a:xfrm>
                <a:off x="764100" y="3623300"/>
                <a:ext cx="1046700" cy="10467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89"/>
              <p:cNvSpPr/>
              <p:nvPr/>
            </p:nvSpPr>
            <p:spPr>
              <a:xfrm>
                <a:off x="922769" y="3781968"/>
                <a:ext cx="729300" cy="729300"/>
              </a:xfrm>
              <a:prstGeom prst="ellipse">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6" name="Google Shape;386;p89"/>
            <p:cNvGrpSpPr/>
            <p:nvPr/>
          </p:nvGrpSpPr>
          <p:grpSpPr>
            <a:xfrm>
              <a:off x="6308747" y="-404723"/>
              <a:ext cx="441786" cy="2976610"/>
              <a:chOff x="1121941" y="1239413"/>
              <a:chExt cx="404159" cy="2723090"/>
            </a:xfrm>
          </p:grpSpPr>
          <p:sp>
            <p:nvSpPr>
              <p:cNvPr id="387" name="Google Shape;387;p89"/>
              <p:cNvSpPr/>
              <p:nvPr/>
            </p:nvSpPr>
            <p:spPr>
              <a:xfrm>
                <a:off x="1308652" y="1239413"/>
                <a:ext cx="17700" cy="1738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8" name="Google Shape;388;p89"/>
              <p:cNvGrpSpPr/>
              <p:nvPr/>
            </p:nvGrpSpPr>
            <p:grpSpPr>
              <a:xfrm>
                <a:off x="1121941" y="2971595"/>
                <a:ext cx="404159" cy="990908"/>
                <a:chOff x="1121941" y="2969319"/>
                <a:chExt cx="404159" cy="990908"/>
              </a:xfrm>
            </p:grpSpPr>
            <p:sp>
              <p:nvSpPr>
                <p:cNvPr id="389" name="Google Shape;389;p89"/>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176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0" name="Google Shape;390;p89"/>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176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1" name="Google Shape;391;p89"/>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2" name="Google Shape;392;p89"/>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176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93"/>
        <p:cNvGrpSpPr/>
        <p:nvPr/>
      </p:nvGrpSpPr>
      <p:grpSpPr>
        <a:xfrm>
          <a:off x="0" y="0"/>
          <a:ext cx="0" cy="0"/>
          <a:chOff x="0" y="0"/>
          <a:chExt cx="0" cy="0"/>
        </a:xfrm>
      </p:grpSpPr>
      <p:sp>
        <p:nvSpPr>
          <p:cNvPr id="394" name="Google Shape;394;p67"/>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400"/>
              <a:buNone/>
              <a:defRPr>
                <a:latin typeface="Calibri"/>
                <a:ea typeface="Calibri"/>
                <a:cs typeface="Calibri"/>
                <a:sym typeface="Calibri"/>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395" name="Google Shape;395;p67"/>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96"/>
        <p:cNvGrpSpPr/>
        <p:nvPr/>
      </p:nvGrpSpPr>
      <p:grpSpPr>
        <a:xfrm>
          <a:off x="0" y="0"/>
          <a:ext cx="0" cy="0"/>
          <a:chOff x="0" y="0"/>
          <a:chExt cx="0" cy="0"/>
        </a:xfrm>
      </p:grpSpPr>
      <p:sp>
        <p:nvSpPr>
          <p:cNvPr id="397" name="Google Shape;397;p68"/>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400"/>
              <a:buNone/>
              <a:defRPr>
                <a:latin typeface="Calibri"/>
                <a:ea typeface="Calibri"/>
                <a:cs typeface="Calibri"/>
                <a:sym typeface="Calibri"/>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398" name="Google Shape;398;p68"/>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83"/>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endParaRPr/>
          </a:p>
        </p:txBody>
      </p:sp>
      <p:sp>
        <p:nvSpPr>
          <p:cNvPr id="7" name="Google Shape;7;p83"/>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marR="0" lvl="0" indent="-381000" algn="l" rtl="0">
              <a:lnSpc>
                <a:spcPct val="115000"/>
              </a:lnSpc>
              <a:spcBef>
                <a:spcPts val="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1pPr>
            <a:lvl2pPr marL="914400" marR="0" lvl="1"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2pPr>
            <a:lvl3pPr marL="1371600" marR="0" lvl="2"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3pPr>
            <a:lvl4pPr marL="1828800" marR="0" lvl="3"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4pPr>
            <a:lvl5pPr marL="2286000" marR="0" lvl="4"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5pPr>
            <a:lvl6pPr marL="2743200" marR="0" lvl="5"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6pPr>
            <a:lvl7pPr marL="3200400" marR="0" lvl="6"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7pPr>
            <a:lvl8pPr marL="3657600" marR="0" lvl="7"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8pPr>
            <a:lvl9pPr marL="4114800" marR="0" lvl="8" indent="-381000" algn="l" rtl="0">
              <a:lnSpc>
                <a:spcPct val="115000"/>
              </a:lnSpc>
              <a:spcBef>
                <a:spcPts val="800"/>
              </a:spcBef>
              <a:spcAft>
                <a:spcPts val="80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83"/>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guidedinquirydesign.com/equip/"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doi.org/10.3138/jelis-2022-0015"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hyperlink" Target="https://wp.comminfo.rutgers.edu/ckuhlthau/wp-content/uploads/sites/185/2016/02/isp_chart.jpg" TargetMode="Externa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slav.vic.edu.au/index.php/Synergy/article/view/598/593" TargetMode="Externa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d.docs.live.net/BC79484371B42F90/Documents/ACCESS%201/The%20revolution%20will%20not%20be%20televised/Readings%20in%20Australian%20Teacher%20Librarianship/Twin%20purposes%20of%20Guided%20inquiry.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cissl.rutgers.edu/"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hyperlink" Target="http://guidedinquiryoz.edublog.or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hyperlink" Target="https://guidedinquiryoz.edublogs.org/students-doing-gi/" TargetMode="Externa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s://docs.google.com/document/d/1xstPFgAvT6HFdpg7toTUlZWS6XwaU9Qx/edit" TargetMode="External"/><Relationship Id="rId7" Type="http://schemas.openxmlformats.org/officeDocument/2006/relationships/hyperlink" Target="https://www.kathmurdoch.com.au/blog/2017/11/25/the-art-of-inquiry-10-practices-for-the-inquiry-teacher"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hyperlink" Target="https://www.kathmurdoch.com.au/blog/2017/11/25/the-art-of-inquiry-10-practices-for-the-inquiry-teacher"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kathmurdoch.com.au/blog/2017/11/25/the-art-of-inquiry-10-practices-for-the-inquiry-teacher"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loreto.nsw.edu.au/discover/welcome/strategic-vision/"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s://hechingerreport.org/proof-points-two-groups-of-scholars-revive-the-debate-over-inquiry-vs-direct-instruction/"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hyperlink" Target="https://primo.csu.edu.au/discovery/fulldisplay?docid=cdi_rmit_aeipt_search_informit_org_doi_10_3316_aeipt_234273&amp;context=PC&amp;vid=61CSU_INST:61CSU&amp;lang=en&amp;search_scope=MyInst_and_CI&amp;adaptor=Primo%20Central&amp;tab=Everything&amp;query=any%2Ccontains%2CKay%20oddone&amp;sortby=rank&amp;offset=0" TargetMode="External"/><Relationship Id="rId4" Type="http://schemas.openxmlformats.org/officeDocument/2006/relationships/hyperlink" Target="https://primo.csu.edu.au/discovery/fulldisplay?docid=alma991013848881702357&amp;context=L&amp;vid=61CSU_INST:61CSU&amp;lang=en&amp;search_scope=MyInst_and_CI&amp;adaptor=Local%20Search%20Engine&amp;tab=Everything&amp;query=any%2Ccontains%2CKay%20oddone&amp;sortby=rank&amp;offset=0"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3" Type="http://schemas.openxmlformats.org/officeDocument/2006/relationships/hyperlink" Target="https://78f56959-dc6c-40e6-9a8d-8891524437af.usrfiles.com/ugd/e4591c_e57a5affdc4147bf84ce10e155b01fc8"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education.nsw.gov.au/content/dam/main-education/teaching-and-learning/curriculum/media/documents/Information_fluency_framework.pdf" TargetMode="External"/><Relationship Id="rId7"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hyperlink" Target="https://slsa-nys.libguides.com/ifc/home"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learningcreates.org.au/2024/12/17/take-it-from-us-you-are-more-than-your-ata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learningcreates.org.au/wp-content/uploads/2024/12/2024_12_The-Whole-Learner-Report.pdf"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
          <p:cNvSpPr txBox="1"/>
          <p:nvPr/>
        </p:nvSpPr>
        <p:spPr>
          <a:xfrm>
            <a:off x="1914239" y="2972929"/>
            <a:ext cx="459502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333333"/>
                </a:solidFill>
                <a:latin typeface="Georgia"/>
                <a:ea typeface="Georgia"/>
                <a:cs typeface="Georgia"/>
                <a:sym typeface="Georgia"/>
              </a:rPr>
              <a:t>.</a:t>
            </a:r>
            <a:endParaRPr sz="1400" b="0" i="0" u="none" strike="noStrike" cap="none">
              <a:solidFill>
                <a:srgbClr val="000000"/>
              </a:solidFill>
              <a:latin typeface="Arial"/>
              <a:ea typeface="Arial"/>
              <a:cs typeface="Arial"/>
              <a:sym typeface="Arial"/>
            </a:endParaRPr>
          </a:p>
        </p:txBody>
      </p:sp>
      <p:sp>
        <p:nvSpPr>
          <p:cNvPr id="404" name="Google Shape;404;p2"/>
          <p:cNvSpPr txBox="1">
            <a:spLocks noGrp="1"/>
          </p:cNvSpPr>
          <p:nvPr>
            <p:ph type="ctrTitle"/>
          </p:nvPr>
        </p:nvSpPr>
        <p:spPr>
          <a:xfrm>
            <a:off x="1569362" y="2157018"/>
            <a:ext cx="4646100" cy="6309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b" anchorCtr="0">
            <a:noAutofit/>
          </a:bodyPr>
          <a:lstStyle/>
          <a:p>
            <a:pPr marL="0" lvl="0" indent="0" algn="ctr" rtl="0">
              <a:lnSpc>
                <a:spcPct val="90000"/>
              </a:lnSpc>
              <a:spcBef>
                <a:spcPts val="0"/>
              </a:spcBef>
              <a:spcAft>
                <a:spcPts val="0"/>
              </a:spcAft>
              <a:buSzPts val="4800"/>
              <a:buNone/>
            </a:pPr>
            <a:r>
              <a:rPr lang="en"/>
              <a:t>The revolution will not be televised </a:t>
            </a:r>
            <a:endParaRPr/>
          </a:p>
        </p:txBody>
      </p:sp>
      <p:sp>
        <p:nvSpPr>
          <p:cNvPr id="405" name="Google Shape;405;p2"/>
          <p:cNvSpPr txBox="1"/>
          <p:nvPr/>
        </p:nvSpPr>
        <p:spPr>
          <a:xfrm>
            <a:off x="2330605" y="3634002"/>
            <a:ext cx="5112834"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 sz="3600" b="1" i="0" u="none" strike="noStrike" cap="none">
                <a:solidFill>
                  <a:schemeClr val="lt1"/>
                </a:solidFill>
                <a:latin typeface="Calibri"/>
                <a:ea typeface="Calibri"/>
                <a:cs typeface="Calibri"/>
                <a:sym typeface="Calibri"/>
              </a:rPr>
              <a:t>An Australian inquiry journey</a:t>
            </a:r>
            <a:endParaRPr sz="1400" b="0" i="0" u="none" strike="noStrike" cap="none">
              <a:solidFill>
                <a:srgbClr val="000000"/>
              </a:solidFill>
              <a:latin typeface="Arial"/>
              <a:ea typeface="Arial"/>
              <a:cs typeface="Arial"/>
              <a:sym typeface="Arial"/>
            </a:endParaRPr>
          </a:p>
        </p:txBody>
      </p:sp>
      <p:pic>
        <p:nvPicPr>
          <p:cNvPr id="406" name="Google Shape;406;p2" descr="A blue sign with white text&#10;&#10;Description automatically generated"/>
          <p:cNvPicPr preferRelativeResize="0"/>
          <p:nvPr/>
        </p:nvPicPr>
        <p:blipFill rotWithShape="1">
          <a:blip r:embed="rId3">
            <a:alphaModFix/>
          </a:blip>
          <a:srcRect/>
          <a:stretch/>
        </p:blipFill>
        <p:spPr>
          <a:xfrm>
            <a:off x="83634" y="2854713"/>
            <a:ext cx="2565400" cy="2006600"/>
          </a:xfrm>
          <a:prstGeom prst="rect">
            <a:avLst/>
          </a:prstGeom>
          <a:noFill/>
          <a:ln>
            <a:noFill/>
          </a:ln>
        </p:spPr>
      </p:pic>
      <p:sp>
        <p:nvSpPr>
          <p:cNvPr id="407" name="Google Shape;407;p2"/>
          <p:cNvSpPr txBox="1"/>
          <p:nvPr/>
        </p:nvSpPr>
        <p:spPr>
          <a:xfrm>
            <a:off x="0" y="4928056"/>
            <a:ext cx="389241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https://www.behance.net/gallery/12236473/The-Revolution-Will-Not-Be-Televised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17"/>
          <p:cNvSpPr txBox="1">
            <a:spLocks noGrp="1"/>
          </p:cNvSpPr>
          <p:nvPr>
            <p:ph type="subTitle" idx="1"/>
          </p:nvPr>
        </p:nvSpPr>
        <p:spPr>
          <a:xfrm>
            <a:off x="1541221" y="2103400"/>
            <a:ext cx="4646100" cy="384900"/>
          </a:xfrm>
          <a:prstGeom prst="rect">
            <a:avLst/>
          </a:prstGeom>
          <a:noFill/>
          <a:ln>
            <a:noFill/>
          </a:ln>
        </p:spPr>
        <p:txBody>
          <a:bodyPr spcFirstLastPara="1" wrap="square" lIns="0" tIns="0" rIns="0" bIns="0" anchor="t" anchorCtr="0">
            <a:noAutofit/>
          </a:bodyPr>
          <a:lstStyle/>
          <a:p>
            <a:pPr marL="457200" lvl="0" indent="-381000" algn="ctr" rtl="0">
              <a:lnSpc>
                <a:spcPct val="115000"/>
              </a:lnSpc>
              <a:spcBef>
                <a:spcPts val="0"/>
              </a:spcBef>
              <a:spcAft>
                <a:spcPts val="0"/>
              </a:spcAft>
              <a:buSzPts val="2400"/>
              <a:buNone/>
            </a:pPr>
            <a:r>
              <a:rPr lang="en" sz="4400" b="1">
                <a:solidFill>
                  <a:schemeClr val="lt1"/>
                </a:solidFill>
                <a:latin typeface="Calibri"/>
                <a:ea typeface="Calibri"/>
                <a:cs typeface="Calibri"/>
                <a:sym typeface="Calibri"/>
              </a:rPr>
              <a:t>Why inquiry? </a:t>
            </a:r>
            <a:endParaRPr/>
          </a:p>
          <a:p>
            <a:pPr marL="457200" lvl="0" indent="-381000" algn="ctr" rtl="0">
              <a:lnSpc>
                <a:spcPct val="115000"/>
              </a:lnSpc>
              <a:spcBef>
                <a:spcPts val="0"/>
              </a:spcBef>
              <a:spcAft>
                <a:spcPts val="0"/>
              </a:spcAft>
              <a:buSzPts val="2400"/>
              <a:buNone/>
            </a:pPr>
            <a:endParaRPr sz="4400" b="1">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18"/>
          <p:cNvSpPr txBox="1">
            <a:spLocks noGrp="1"/>
          </p:cNvSpPr>
          <p:nvPr>
            <p:ph type="body" idx="4294967295"/>
          </p:nvPr>
        </p:nvSpPr>
        <p:spPr>
          <a:xfrm>
            <a:off x="1536700" y="3770313"/>
            <a:ext cx="7607300" cy="801687"/>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2400"/>
              <a:buNone/>
            </a:pPr>
            <a:r>
              <a:rPr lang="en" sz="1400"/>
              <a:t>.</a:t>
            </a:r>
            <a:endParaRPr sz="1400"/>
          </a:p>
        </p:txBody>
      </p:sp>
      <p:sp>
        <p:nvSpPr>
          <p:cNvPr id="472" name="Google Shape;472;p18"/>
          <p:cNvSpPr txBox="1"/>
          <p:nvPr/>
        </p:nvSpPr>
        <p:spPr>
          <a:xfrm>
            <a:off x="661291" y="1084331"/>
            <a:ext cx="8252739"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Calibri"/>
                <a:ea typeface="Calibri"/>
                <a:cs typeface="Calibri"/>
                <a:sym typeface="Calibri"/>
              </a:rPr>
              <a:t>Inquiry is “a stance of wonder and puzzlement that gives rise to a dynamic process of coming to know and understand the world and ourselves in it as the basis for responsible participation in  community” (Stripling &amp; Toerien, 2021), which is a fundamental human response to the world  we find ourselves in.</a:t>
            </a:r>
            <a:endParaRPr sz="1400" b="0" i="0" u="none" strike="noStrike" cap="none">
              <a:solidFill>
                <a:srgbClr val="000000"/>
              </a:solidFill>
              <a:latin typeface="Arial"/>
              <a:ea typeface="Arial"/>
              <a:cs typeface="Arial"/>
              <a:sym typeface="Arial"/>
            </a:endParaRPr>
          </a:p>
        </p:txBody>
      </p:sp>
      <p:sp>
        <p:nvSpPr>
          <p:cNvPr id="473" name="Google Shape;473;p18"/>
          <p:cNvSpPr txBox="1"/>
          <p:nvPr/>
        </p:nvSpPr>
        <p:spPr>
          <a:xfrm>
            <a:off x="60230" y="119545"/>
            <a:ext cx="908377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a:solidFill>
                  <a:schemeClr val="dk1"/>
                </a:solidFill>
                <a:latin typeface="Calibri"/>
                <a:ea typeface="Calibri"/>
                <a:cs typeface="Calibri"/>
                <a:sym typeface="Calibri"/>
              </a:rPr>
              <a:t>What is inquiry and what is inquiry learning ? </a:t>
            </a:r>
            <a:endParaRPr sz="3200" b="1" i="0" u="none" strike="noStrike" cap="none">
              <a:solidFill>
                <a:schemeClr val="dk1"/>
              </a:solidFill>
              <a:latin typeface="Calibri"/>
              <a:ea typeface="Calibri"/>
              <a:cs typeface="Calibri"/>
              <a:sym typeface="Calibri"/>
            </a:endParaRPr>
          </a:p>
        </p:txBody>
      </p:sp>
      <p:sp>
        <p:nvSpPr>
          <p:cNvPr id="474" name="Google Shape;474;p18"/>
          <p:cNvSpPr txBox="1"/>
          <p:nvPr/>
        </p:nvSpPr>
        <p:spPr>
          <a:xfrm>
            <a:off x="714873" y="3010291"/>
            <a:ext cx="7914435"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Calibri"/>
                <a:ea typeface="Calibri"/>
                <a:cs typeface="Calibri"/>
                <a:sym typeface="Calibri"/>
              </a:rPr>
              <a:t>Inquiry learning is more than a set of skills, more than an information literacy model, but rather, is a </a:t>
            </a:r>
            <a:r>
              <a:rPr lang="en" sz="2000" b="0" i="0" u="sng" strike="noStrike" cap="none">
                <a:solidFill>
                  <a:schemeClr val="dk1"/>
                </a:solidFill>
                <a:latin typeface="Calibri"/>
                <a:ea typeface="Calibri"/>
                <a:cs typeface="Calibri"/>
                <a:sym typeface="Calibri"/>
              </a:rPr>
              <a:t>pedagogical model aligning the content taught in a school to one of a very limited number of models that truly deal with inquiry learning as a whole school pedagogy</a:t>
            </a:r>
            <a:r>
              <a:rPr lang="en" sz="2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19"/>
          <p:cNvSpPr txBox="1"/>
          <p:nvPr/>
        </p:nvSpPr>
        <p:spPr>
          <a:xfrm>
            <a:off x="510827" y="230888"/>
            <a:ext cx="637779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a:solidFill>
                  <a:schemeClr val="dk1"/>
                </a:solidFill>
                <a:latin typeface="Calibri"/>
                <a:ea typeface="Calibri"/>
                <a:cs typeface="Calibri"/>
                <a:sym typeface="Calibri"/>
              </a:rPr>
              <a:t>Why does it matter? </a:t>
            </a:r>
            <a:endParaRPr sz="3200" b="1" i="0" u="none" strike="noStrike" cap="none">
              <a:solidFill>
                <a:schemeClr val="dk1"/>
              </a:solidFill>
              <a:latin typeface="Calibri"/>
              <a:ea typeface="Calibri"/>
              <a:cs typeface="Calibri"/>
              <a:sym typeface="Calibri"/>
            </a:endParaRPr>
          </a:p>
        </p:txBody>
      </p:sp>
      <p:sp>
        <p:nvSpPr>
          <p:cNvPr id="480" name="Google Shape;480;p19"/>
          <p:cNvSpPr txBox="1"/>
          <p:nvPr/>
        </p:nvSpPr>
        <p:spPr>
          <a:xfrm>
            <a:off x="510827" y="1013077"/>
            <a:ext cx="7788441" cy="255454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000"/>
              <a:buFont typeface="Arial"/>
              <a:buChar char="•"/>
            </a:pPr>
            <a:r>
              <a:rPr lang="en" sz="2000" b="1" i="0" u="none" strike="noStrike" cap="none">
                <a:solidFill>
                  <a:schemeClr val="dk1"/>
                </a:solidFill>
                <a:latin typeface="Calibri"/>
                <a:ea typeface="Calibri"/>
                <a:cs typeface="Calibri"/>
                <a:sym typeface="Calibri"/>
              </a:rPr>
              <a:t>Inquiry is pervasive in the Australian curriculum.</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 sz="2000" b="1" i="0" u="none" strike="noStrike" cap="none">
                <a:solidFill>
                  <a:schemeClr val="dk1"/>
                </a:solidFill>
                <a:latin typeface="Calibri"/>
                <a:ea typeface="Calibri"/>
                <a:cs typeface="Calibri"/>
                <a:sym typeface="Calibri"/>
              </a:rPr>
              <a:t>“Total noise” and tsunami of available fact, context and perspective (Wallace, 2007).</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 sz="2000" b="1" i="0" u="none" strike="noStrike" cap="none">
                <a:solidFill>
                  <a:schemeClr val="dk1"/>
                </a:solidFill>
                <a:latin typeface="Calibri"/>
                <a:ea typeface="Calibri"/>
                <a:cs typeface="Calibri"/>
                <a:sym typeface="Calibri"/>
              </a:rPr>
              <a:t>Artificial intelligence.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chemeClr val="dk1"/>
                </a:solidFill>
                <a:latin typeface="Calibri"/>
                <a:ea typeface="Calibri"/>
                <a:cs typeface="Calibri"/>
                <a:sym typeface="Calibri"/>
              </a:rPr>
              <a:t>Misgivings amongst educators:</a:t>
            </a:r>
            <a:endParaRPr sz="20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000"/>
              <a:buFont typeface="Arial"/>
              <a:buChar char="•"/>
            </a:pPr>
            <a:r>
              <a:rPr lang="en" sz="2000" b="1" i="0" u="none" strike="noStrike" cap="none">
                <a:solidFill>
                  <a:schemeClr val="dk1"/>
                </a:solidFill>
                <a:latin typeface="Calibri"/>
                <a:ea typeface="Calibri"/>
                <a:cs typeface="Calibri"/>
                <a:sym typeface="Calibri"/>
              </a:rPr>
              <a:t>You can’t force students to learn.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 sz="2000" b="1" i="0" u="none" strike="noStrike" cap="none">
                <a:solidFill>
                  <a:schemeClr val="dk1"/>
                </a:solidFill>
                <a:latin typeface="Calibri"/>
                <a:ea typeface="Calibri"/>
                <a:cs typeface="Calibri"/>
                <a:sym typeface="Calibri"/>
              </a:rPr>
              <a:t>Rote learning inadequacy.</a:t>
            </a:r>
            <a:endParaRPr sz="2000" b="1"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0"/>
          <p:cNvSpPr txBox="1"/>
          <p:nvPr/>
        </p:nvSpPr>
        <p:spPr>
          <a:xfrm>
            <a:off x="339306" y="27411"/>
            <a:ext cx="817784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a:solidFill>
                  <a:schemeClr val="dk1"/>
                </a:solidFill>
                <a:latin typeface="Calibri"/>
                <a:ea typeface="Calibri"/>
                <a:cs typeface="Calibri"/>
                <a:sym typeface="Calibri"/>
              </a:rPr>
              <a:t>An urgent global challenge</a:t>
            </a:r>
            <a:endParaRPr sz="3200" b="1" i="0" u="none" strike="noStrike" cap="none">
              <a:solidFill>
                <a:schemeClr val="dk1"/>
              </a:solidFill>
              <a:latin typeface="Calibri"/>
              <a:ea typeface="Calibri"/>
              <a:cs typeface="Calibri"/>
              <a:sym typeface="Calibri"/>
            </a:endParaRPr>
          </a:p>
        </p:txBody>
      </p:sp>
      <p:sp>
        <p:nvSpPr>
          <p:cNvPr id="486" name="Google Shape;486;p20"/>
          <p:cNvSpPr txBox="1"/>
          <p:nvPr/>
        </p:nvSpPr>
        <p:spPr>
          <a:xfrm>
            <a:off x="283409" y="798241"/>
            <a:ext cx="6853688" cy="3785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chemeClr val="dk1"/>
                </a:solidFill>
                <a:latin typeface="Calibri"/>
                <a:ea typeface="Calibri"/>
                <a:cs typeface="Calibri"/>
                <a:sym typeface="Calibri"/>
              </a:rPr>
              <a:t>The Australian Council for Educational Research Strategic Plan (ACER) (2022) notes the following urgent global education challenge: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 sz="2000" b="1" i="0" u="none" strike="noStrike" cap="none">
                <a:solidFill>
                  <a:schemeClr val="dk1"/>
                </a:solidFill>
                <a:latin typeface="Calibri"/>
                <a:ea typeface="Calibri"/>
                <a:cs typeface="Calibri"/>
                <a:sym typeface="Calibri"/>
              </a:rPr>
              <a:t>Transmissive teaching</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 sz="2000" b="1" i="0" u="none" strike="noStrike" cap="none">
                <a:solidFill>
                  <a:schemeClr val="dk1"/>
                </a:solidFill>
                <a:latin typeface="Calibri"/>
                <a:ea typeface="Calibri"/>
                <a:cs typeface="Calibri"/>
                <a:sym typeface="Calibri"/>
              </a:rPr>
              <a:t>Passive, reproductive learning taking precedence.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 sz="2000" b="1" i="0" u="none" strike="noStrike" cap="none">
                <a:solidFill>
                  <a:schemeClr val="dk1"/>
                </a:solidFill>
                <a:latin typeface="Calibri"/>
                <a:ea typeface="Calibri"/>
                <a:cs typeface="Calibri"/>
                <a:sym typeface="Calibri"/>
              </a:rPr>
              <a:t>Limited time and space for deep understanding, critical and creative thinking and skills in applying knowledge.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chemeClr val="dk1"/>
                </a:solidFill>
                <a:latin typeface="Calibri"/>
                <a:ea typeface="Calibri"/>
                <a:cs typeface="Calibri"/>
                <a:sym typeface="Calibri"/>
              </a:rPr>
              <a:t>ACER notes a high level of interest in all countries in broadening education to help students be prepared for their future.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1"/>
          <p:cNvSpPr txBox="1">
            <a:spLocks noGrp="1"/>
          </p:cNvSpPr>
          <p:nvPr>
            <p:ph type="body" idx="4294967295"/>
          </p:nvPr>
        </p:nvSpPr>
        <p:spPr>
          <a:xfrm>
            <a:off x="1536700" y="3770313"/>
            <a:ext cx="7607300" cy="801687"/>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2400"/>
              <a:buNone/>
            </a:pPr>
            <a:r>
              <a:rPr lang="en" sz="1400"/>
              <a:t>.</a:t>
            </a:r>
            <a:endParaRPr sz="1400"/>
          </a:p>
        </p:txBody>
      </p:sp>
      <p:sp>
        <p:nvSpPr>
          <p:cNvPr id="492" name="Google Shape;492;p21"/>
          <p:cNvSpPr txBox="1"/>
          <p:nvPr/>
        </p:nvSpPr>
        <p:spPr>
          <a:xfrm>
            <a:off x="76200" y="74079"/>
            <a:ext cx="674010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a:solidFill>
                  <a:schemeClr val="dk1"/>
                </a:solidFill>
                <a:latin typeface="Calibri"/>
                <a:ea typeface="Calibri"/>
                <a:cs typeface="Calibri"/>
                <a:sym typeface="Calibri"/>
              </a:rPr>
              <a:t>Why Inquiry Learning Models? </a:t>
            </a:r>
            <a:endParaRPr sz="3200" b="1" i="0" u="none" strike="noStrike" cap="none">
              <a:solidFill>
                <a:schemeClr val="dk1"/>
              </a:solidFill>
              <a:latin typeface="Calibri"/>
              <a:ea typeface="Calibri"/>
              <a:cs typeface="Calibri"/>
              <a:sym typeface="Calibri"/>
            </a:endParaRPr>
          </a:p>
        </p:txBody>
      </p:sp>
      <p:sp>
        <p:nvSpPr>
          <p:cNvPr id="493" name="Google Shape;493;p21"/>
          <p:cNvSpPr txBox="1"/>
          <p:nvPr/>
        </p:nvSpPr>
        <p:spPr>
          <a:xfrm>
            <a:off x="496494" y="1190174"/>
            <a:ext cx="6105438"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Calibri"/>
                <a:ea typeface="Calibri"/>
                <a:cs typeface="Calibri"/>
                <a:sym typeface="Calibri"/>
              </a:rPr>
              <a:t>Examples: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 sz="1800" b="1" i="0" u="none" strike="noStrike" cap="none">
                <a:solidFill>
                  <a:srgbClr val="000000"/>
                </a:solidFill>
                <a:latin typeface="Calibri"/>
                <a:ea typeface="Calibri"/>
                <a:cs typeface="Calibri"/>
                <a:sym typeface="Calibri"/>
              </a:rPr>
              <a:t>Stripling Model of Inquiry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 sz="1800" b="1" i="0" u="none" strike="noStrike" cap="none">
                <a:solidFill>
                  <a:srgbClr val="000000"/>
                </a:solidFill>
                <a:latin typeface="Calibri"/>
                <a:ea typeface="Calibri"/>
                <a:cs typeface="Calibri"/>
                <a:sym typeface="Calibri"/>
              </a:rPr>
              <a:t>FOSIL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 sz="1800" b="1" i="0" u="none" strike="noStrike" cap="none">
                <a:solidFill>
                  <a:srgbClr val="000000"/>
                </a:solidFill>
                <a:latin typeface="Calibri"/>
                <a:ea typeface="Calibri"/>
                <a:cs typeface="Calibri"/>
                <a:sym typeface="Calibri"/>
              </a:rPr>
              <a:t>The Alberta Model of Inquiry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 sz="1800" b="1" i="0" u="none" strike="noStrike" cap="none">
                <a:solidFill>
                  <a:srgbClr val="000000"/>
                </a:solidFill>
                <a:latin typeface="Calibri"/>
                <a:ea typeface="Calibri"/>
                <a:cs typeface="Calibri"/>
                <a:sym typeface="Calibri"/>
              </a:rPr>
              <a:t>Guided Inquiry Design.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Calibri"/>
                <a:ea typeface="Calibri"/>
                <a:cs typeface="Calibri"/>
                <a:sym typeface="Calibri"/>
              </a:rPr>
              <a:t>An inquiry learning model is ideally a</a:t>
            </a:r>
            <a:r>
              <a:rPr lang="en" sz="1800" b="1" i="0" u="sng" strike="noStrike" cap="none">
                <a:solidFill>
                  <a:srgbClr val="000000"/>
                </a:solidFill>
                <a:latin typeface="Calibri"/>
                <a:ea typeface="Calibri"/>
                <a:cs typeface="Calibri"/>
                <a:sym typeface="Calibri"/>
              </a:rPr>
              <a:t> whole school pedagogical approach which is focused on inquiry, such as may be found in IB schools.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22"/>
          <p:cNvSpPr txBox="1"/>
          <p:nvPr/>
        </p:nvSpPr>
        <p:spPr>
          <a:xfrm>
            <a:off x="50180" y="0"/>
            <a:ext cx="909382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dk1"/>
                </a:solidFill>
                <a:latin typeface="Calibri"/>
                <a:ea typeface="Calibri"/>
                <a:cs typeface="Calibri"/>
                <a:sym typeface="Calibri"/>
              </a:rPr>
              <a:t>The impact of collaboration in inquiry </a:t>
            </a:r>
            <a:endParaRPr sz="2400" b="1" i="0" u="none" strike="noStrike" cap="none">
              <a:solidFill>
                <a:schemeClr val="dk1"/>
              </a:solidFill>
              <a:latin typeface="Calibri"/>
              <a:ea typeface="Calibri"/>
              <a:cs typeface="Calibri"/>
              <a:sym typeface="Calibri"/>
            </a:endParaRPr>
          </a:p>
        </p:txBody>
      </p:sp>
      <p:pic>
        <p:nvPicPr>
          <p:cNvPr id="500" name="Google Shape;500;p22">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623245"/>
            <a:ext cx="4988095" cy="2171175"/>
          </a:xfrm>
          <a:prstGeom prst="rect">
            <a:avLst/>
          </a:prstGeom>
          <a:noFill/>
          <a:ln>
            <a:noFill/>
          </a:ln>
        </p:spPr>
      </p:pic>
      <p:pic>
        <p:nvPicPr>
          <p:cNvPr id="501" name="Google Shape;501;p22" descr="A close-up of a hand&#10;&#10;Description automatically generated">
            <a:hlinkClick r:id="rId3"/>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073733" y="2844369"/>
            <a:ext cx="4715205" cy="1951786"/>
          </a:xfrm>
          <a:prstGeom prst="rect">
            <a:avLst/>
          </a:prstGeom>
          <a:noFill/>
          <a:ln>
            <a:noFill/>
          </a:ln>
        </p:spPr>
      </p:pic>
      <p:sp>
        <p:nvSpPr>
          <p:cNvPr id="502" name="Google Shape;502;p22"/>
          <p:cNvSpPr txBox="1"/>
          <p:nvPr/>
        </p:nvSpPr>
        <p:spPr>
          <a:xfrm>
            <a:off x="153311" y="3319926"/>
            <a:ext cx="3920422" cy="10618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Calibri"/>
                <a:ea typeface="Calibri"/>
                <a:cs typeface="Calibri"/>
                <a:sym typeface="Calibri"/>
              </a:rPr>
              <a:t>Green, L. S., &amp; Chassereau, K. (2023). Modeling Guided Inquiry and school librarian instructional partnerships to pre-service teachers through digital video production</a:t>
            </a:r>
            <a:r>
              <a:rPr lang="en" sz="900" b="0" i="1" u="none" strike="noStrike" cap="none">
                <a:solidFill>
                  <a:srgbClr val="000000"/>
                </a:solidFill>
                <a:latin typeface="Calibri"/>
                <a:ea typeface="Calibri"/>
                <a:cs typeface="Calibri"/>
                <a:sym typeface="Calibri"/>
              </a:rPr>
              <a:t>. Journal of Education for Library and Information Science, 62</a:t>
            </a:r>
            <a:r>
              <a:rPr lang="en" sz="900" b="0" i="0" u="none" strike="noStrike" cap="none">
                <a:solidFill>
                  <a:srgbClr val="000000"/>
                </a:solidFill>
                <a:latin typeface="Calibri"/>
                <a:ea typeface="Calibri"/>
                <a:cs typeface="Calibri"/>
                <a:sym typeface="Calibri"/>
              </a:rPr>
              <a:t>(2), 185–205. </a:t>
            </a:r>
            <a:r>
              <a:rPr lang="en" sz="900" b="0" i="0" u="sng" strike="noStrike" cap="none">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https://doi.org/10.3138/jelis-2022-0015</a:t>
            </a:r>
            <a:r>
              <a:rPr lang="en" sz="9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Calibri"/>
                <a:ea typeface="Calibri"/>
                <a:cs typeface="Calibri"/>
                <a:sym typeface="Calibri"/>
              </a:rPr>
              <a:t>Santos-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Calibri"/>
                <a:ea typeface="Calibri"/>
                <a:cs typeface="Calibri"/>
                <a:sym typeface="Calibri"/>
              </a:rPr>
              <a:t>Green, L.(2023) </a:t>
            </a:r>
            <a:r>
              <a:rPr lang="en" sz="900" b="0" i="1" u="none" strike="noStrike" cap="none">
                <a:solidFill>
                  <a:srgbClr val="000000"/>
                </a:solidFill>
                <a:latin typeface="Calibri"/>
                <a:ea typeface="Calibri"/>
                <a:cs typeface="Calibri"/>
                <a:sym typeface="Calibri"/>
              </a:rPr>
              <a:t>Instructional partnerships and Guided Inquiry: How to plan and prepare for long-term collaborations</a:t>
            </a:r>
            <a:r>
              <a:rPr lang="en" sz="900" b="0" i="0" u="none" strike="noStrike" cap="none">
                <a:solidFill>
                  <a:srgbClr val="000000"/>
                </a:solidFill>
                <a:latin typeface="Calibri"/>
                <a:ea typeface="Calibri"/>
                <a:cs typeface="Calibri"/>
                <a:sym typeface="Calibri"/>
              </a:rPr>
              <a:t>. AASL, 2023. </a:t>
            </a:r>
            <a:endParaRPr sz="90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8"/>
          <p:cNvSpPr txBox="1"/>
          <p:nvPr/>
        </p:nvSpPr>
        <p:spPr>
          <a:xfrm>
            <a:off x="706333" y="1011925"/>
            <a:ext cx="7731334"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Calibri"/>
                <a:ea typeface="Calibri"/>
                <a:cs typeface="Calibri"/>
                <a:sym typeface="Calibri"/>
              </a:rPr>
              <a:t>Monteil-Overall overall research (2005, 2010) suggests Level D collaboration between TL and teachers </a:t>
            </a:r>
            <a:r>
              <a:rPr lang="en" sz="1800" b="1" i="0" u="sng" strike="noStrike" cap="none">
                <a:solidFill>
                  <a:schemeClr val="dk1"/>
                </a:solidFill>
                <a:latin typeface="Calibri"/>
                <a:ea typeface="Calibri"/>
                <a:cs typeface="Calibri"/>
                <a:sym typeface="Calibri"/>
              </a:rPr>
              <a:t>where an inquiry program based on an inquiry learning model is embedded throughout the school.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Calibri"/>
                <a:ea typeface="Calibri"/>
                <a:cs typeface="Calibri"/>
                <a:sym typeface="Calibri"/>
              </a:rPr>
              <a:t>Research (Garrison &amp; FitzGerald, 2021) surveyed 109 Australian TLs – Many are involved in inquiry learning, but not at Level D. Why?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 sz="1800" b="1" i="0" u="none" strike="noStrike" cap="none">
                <a:solidFill>
                  <a:schemeClr val="dk1"/>
                </a:solidFill>
                <a:latin typeface="Calibri"/>
                <a:ea typeface="Calibri"/>
                <a:cs typeface="Calibri"/>
                <a:sym typeface="Calibri"/>
              </a:rPr>
              <a:t>Content-driven syllabuses and perceived gap between inquiry learning and explicit teaching.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 sz="1800" b="1" i="0" u="none" strike="noStrike" cap="none">
                <a:solidFill>
                  <a:schemeClr val="dk1"/>
                </a:solidFill>
                <a:latin typeface="Calibri"/>
                <a:ea typeface="Calibri"/>
                <a:cs typeface="Calibri"/>
                <a:sym typeface="Calibri"/>
              </a:rPr>
              <a:t>Teachers are time poor and accountable at every step.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508" name="Google Shape;508;p28"/>
          <p:cNvSpPr txBox="1"/>
          <p:nvPr/>
        </p:nvSpPr>
        <p:spPr>
          <a:xfrm>
            <a:off x="465413" y="279248"/>
            <a:ext cx="7271397"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dk1"/>
                </a:solidFill>
                <a:latin typeface="Calibri"/>
                <a:ea typeface="Calibri"/>
                <a:cs typeface="Calibri"/>
                <a:sym typeface="Calibri"/>
              </a:rPr>
              <a:t>Collaboration in inquiry in Australia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0"/>
          <p:cNvSpPr txBox="1">
            <a:spLocks noGrp="1"/>
          </p:cNvSpPr>
          <p:nvPr>
            <p:ph type="ctrTitle"/>
          </p:nvPr>
        </p:nvSpPr>
        <p:spPr>
          <a:xfrm>
            <a:off x="716030" y="297183"/>
            <a:ext cx="4646100" cy="6309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b" anchorCtr="0">
            <a:noAutofit/>
          </a:bodyPr>
          <a:lstStyle/>
          <a:p>
            <a:pPr marL="0" lvl="0" indent="0" algn="ctr" rtl="0">
              <a:lnSpc>
                <a:spcPct val="90000"/>
              </a:lnSpc>
              <a:spcBef>
                <a:spcPts val="0"/>
              </a:spcBef>
              <a:spcAft>
                <a:spcPts val="0"/>
              </a:spcAft>
              <a:buSzPts val="4800"/>
              <a:buNone/>
            </a:pPr>
            <a:endParaRPr/>
          </a:p>
        </p:txBody>
      </p:sp>
      <p:sp>
        <p:nvSpPr>
          <p:cNvPr id="514" name="Google Shape;514;p30"/>
          <p:cNvSpPr txBox="1">
            <a:spLocks noGrp="1"/>
          </p:cNvSpPr>
          <p:nvPr>
            <p:ph type="subTitle" idx="1"/>
          </p:nvPr>
        </p:nvSpPr>
        <p:spPr>
          <a:xfrm>
            <a:off x="1424133" y="2083792"/>
            <a:ext cx="4646100" cy="384900"/>
          </a:xfrm>
          <a:prstGeom prst="rect">
            <a:avLst/>
          </a:prstGeom>
          <a:noFill/>
          <a:ln>
            <a:noFill/>
          </a:ln>
        </p:spPr>
        <p:txBody>
          <a:bodyPr spcFirstLastPara="1" wrap="square" lIns="0" tIns="0" rIns="0" bIns="0" anchor="t" anchorCtr="0">
            <a:noAutofit/>
          </a:bodyPr>
          <a:lstStyle/>
          <a:p>
            <a:pPr marL="457200" lvl="0" indent="-381000" algn="ctr" rtl="0">
              <a:lnSpc>
                <a:spcPct val="115000"/>
              </a:lnSpc>
              <a:spcBef>
                <a:spcPts val="0"/>
              </a:spcBef>
              <a:spcAft>
                <a:spcPts val="0"/>
              </a:spcAft>
              <a:buSzPts val="2400"/>
              <a:buNone/>
            </a:pPr>
            <a:r>
              <a:rPr lang="en" sz="3600" b="1">
                <a:solidFill>
                  <a:schemeClr val="lt1"/>
                </a:solidFill>
                <a:latin typeface="Calibri"/>
                <a:ea typeface="Calibri"/>
                <a:cs typeface="Calibri"/>
                <a:sym typeface="Calibri"/>
              </a:rPr>
              <a:t>Our inquiry story</a:t>
            </a:r>
            <a:endParaRPr/>
          </a:p>
          <a:p>
            <a:pPr marL="457200" lvl="0" indent="-381000" algn="ctr" rtl="0">
              <a:lnSpc>
                <a:spcPct val="115000"/>
              </a:lnSpc>
              <a:spcBef>
                <a:spcPts val="0"/>
              </a:spcBef>
              <a:spcAft>
                <a:spcPts val="0"/>
              </a:spcAft>
              <a:buSzPts val="2400"/>
              <a:buNone/>
            </a:pPr>
            <a:endParaRPr sz="3200" b="1">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1"/>
          <p:cNvSpPr txBox="1"/>
          <p:nvPr/>
        </p:nvSpPr>
        <p:spPr>
          <a:xfrm>
            <a:off x="184445" y="572726"/>
            <a:ext cx="6161656"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Calibri"/>
                <a:ea typeface="Calibri"/>
                <a:cs typeface="Calibri"/>
                <a:sym typeface="Calibri"/>
              </a:rPr>
              <a:t>Student of Ross J. Todd – 1988 – the Information Revolution is coming!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Calibri"/>
                <a:ea typeface="Calibri"/>
                <a:cs typeface="Calibri"/>
                <a:sym typeface="Calibri"/>
              </a:rPr>
              <a:t>NSW Information Process.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Calibri"/>
                <a:ea typeface="Calibri"/>
                <a:cs typeface="Calibri"/>
                <a:sym typeface="Calibri"/>
              </a:rPr>
              <a:t>Carole Kuhlthau – The Information Search Process and research on inquiry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Calibri"/>
                <a:ea typeface="Calibri"/>
                <a:cs typeface="Calibri"/>
                <a:sym typeface="Calibri"/>
              </a:rPr>
              <a:t>GID.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Calibri"/>
                <a:ea typeface="Calibri"/>
                <a:cs typeface="Calibri"/>
                <a:sym typeface="Calibri"/>
              </a:rPr>
              <a:t>Just Do 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alibri"/>
              <a:ea typeface="Calibri"/>
              <a:cs typeface="Calibri"/>
              <a:sym typeface="Calibri"/>
            </a:endParaRPr>
          </a:p>
        </p:txBody>
      </p:sp>
      <p:pic>
        <p:nvPicPr>
          <p:cNvPr id="520" name="Google Shape;520;p31" descr="A picture containing human face, person, clothing, smil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620972" y="2171700"/>
            <a:ext cx="2520778" cy="2918460"/>
          </a:xfrm>
          <a:prstGeom prst="rect">
            <a:avLst/>
          </a:prstGeom>
          <a:noFill/>
          <a:ln>
            <a:noFill/>
          </a:ln>
        </p:spPr>
      </p:pic>
      <p:sp>
        <p:nvSpPr>
          <p:cNvPr id="521" name="Google Shape;521;p31"/>
          <p:cNvSpPr txBox="1"/>
          <p:nvPr/>
        </p:nvSpPr>
        <p:spPr>
          <a:xfrm>
            <a:off x="0" y="0"/>
            <a:ext cx="804110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a:solidFill>
                  <a:srgbClr val="000000"/>
                </a:solidFill>
                <a:latin typeface="Calibri"/>
                <a:ea typeface="Calibri"/>
                <a:cs typeface="Calibri"/>
                <a:sym typeface="Calibri"/>
              </a:rPr>
              <a:t>My inquiry learning journey</a:t>
            </a:r>
            <a:endParaRPr sz="3200" b="1" i="0" u="none" strike="noStrike" cap="none">
              <a:solidFill>
                <a:srgbClr val="000000"/>
              </a:solidFill>
              <a:latin typeface="Calibri"/>
              <a:ea typeface="Calibri"/>
              <a:cs typeface="Calibri"/>
              <a:sym typeface="Calibri"/>
            </a:endParaRPr>
          </a:p>
        </p:txBody>
      </p:sp>
      <p:pic>
        <p:nvPicPr>
          <p:cNvPr id="522" name="Google Shape;522;p31"/>
          <p:cNvPicPr preferRelativeResize="0"/>
          <p:nvPr/>
        </p:nvPicPr>
        <p:blipFill rotWithShape="1">
          <a:blip r:embed="rId4">
            <a:alphaModFix/>
          </a:blip>
          <a:srcRect/>
          <a:stretch/>
        </p:blipFill>
        <p:spPr>
          <a:xfrm>
            <a:off x="6820060" y="137079"/>
            <a:ext cx="2122602" cy="2034621"/>
          </a:xfrm>
          <a:prstGeom prst="rect">
            <a:avLst/>
          </a:prstGeom>
          <a:noFill/>
          <a:ln>
            <a:noFill/>
          </a:ln>
        </p:spPr>
      </p:pic>
      <p:pic>
        <p:nvPicPr>
          <p:cNvPr id="523" name="Google Shape;523;p31">
            <a:hlinkClick r:id="rId5"/>
          </p:cNvPr>
          <p:cNvPicPr preferRelativeResize="0"/>
          <p:nvPr/>
        </p:nvPicPr>
        <p:blipFill rotWithShape="1">
          <a:blip r:embed="rId6">
            <a:alphaModFix/>
          </a:blip>
          <a:srcRect/>
          <a:stretch/>
        </p:blipFill>
        <p:spPr>
          <a:xfrm>
            <a:off x="0" y="2118360"/>
            <a:ext cx="6530546" cy="30251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Google Shape;528;p34" descr="A person wearing glasses and a white shir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8715" y="99061"/>
            <a:ext cx="5044439" cy="5044439"/>
          </a:xfrm>
          <a:prstGeom prst="rect">
            <a:avLst/>
          </a:prstGeom>
          <a:noFill/>
          <a:ln>
            <a:noFill/>
          </a:ln>
        </p:spPr>
      </p:pic>
      <p:pic>
        <p:nvPicPr>
          <p:cNvPr id="529" name="Google Shape;529;p34" descr="A person holding a microphone&#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349240" y="3364359"/>
            <a:ext cx="3566650" cy="1680080"/>
          </a:xfrm>
          <a:prstGeom prst="rect">
            <a:avLst/>
          </a:prstGeom>
          <a:noFill/>
          <a:ln>
            <a:noFill/>
          </a:ln>
        </p:spPr>
      </p:pic>
      <p:sp>
        <p:nvSpPr>
          <p:cNvPr id="530" name="Google Shape;530;p34"/>
          <p:cNvSpPr txBox="1"/>
          <p:nvPr/>
        </p:nvSpPr>
        <p:spPr>
          <a:xfrm>
            <a:off x="5303520" y="636623"/>
            <a:ext cx="3658090" cy="15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1" i="1" u="none" strike="noStrike" cap="none">
                <a:solidFill>
                  <a:srgbClr val="000000"/>
                </a:solidFill>
                <a:latin typeface="Calibri"/>
                <a:ea typeface="Calibri"/>
                <a:cs typeface="Calibri"/>
                <a:sym typeface="Calibri"/>
              </a:rPr>
              <a:t>Let us be grateful to the people who make us happy. They are the charming gardeners that make our souls blossom</a:t>
            </a:r>
            <a:r>
              <a:rPr lang="en" sz="2000" b="1"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 sz="1050" b="0" i="0" u="none" strike="noStrike" cap="none">
                <a:solidFill>
                  <a:srgbClr val="000000"/>
                </a:solidFill>
                <a:latin typeface="Calibri"/>
                <a:ea typeface="Calibri"/>
                <a:cs typeface="Calibri"/>
                <a:sym typeface="Calibri"/>
              </a:rPr>
              <a:t>Marcel Proust .  From Carol Gordon’s </a:t>
            </a:r>
            <a:r>
              <a:rPr lang="en" sz="1050" b="0" i="1"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Remembering Ross Todd</a:t>
            </a:r>
            <a:endParaRPr sz="1050" b="0" i="1"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7"/>
          <p:cNvSpPr txBox="1"/>
          <p:nvPr/>
        </p:nvSpPr>
        <p:spPr>
          <a:xfrm>
            <a:off x="423747" y="490654"/>
            <a:ext cx="5742878" cy="44012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lt1"/>
                </a:solidFill>
                <a:latin typeface="Calibri"/>
                <a:ea typeface="Calibri"/>
                <a:cs typeface="Calibri"/>
                <a:sym typeface="Calibri"/>
              </a:rPr>
              <a:t>Presented by: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lt1"/>
                </a:solidFill>
                <a:latin typeface="Calibri"/>
                <a:ea typeface="Calibri"/>
                <a:cs typeface="Calibri"/>
                <a:sym typeface="Calibri"/>
              </a:rPr>
              <a:t>Joanne Bleby, History teacher and Wellbeing Coordinator, Loreto Kirribilli, Sydney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lt1"/>
                </a:solidFill>
                <a:latin typeface="Calibri"/>
                <a:ea typeface="Calibri"/>
                <a:cs typeface="Calibri"/>
                <a:sym typeface="Calibri"/>
              </a:rPr>
              <a:t>and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lt1"/>
                </a:solidFill>
                <a:latin typeface="Calibri"/>
                <a:ea typeface="Calibri"/>
                <a:cs typeface="Calibri"/>
                <a:sym typeface="Calibri"/>
              </a:rPr>
              <a:t>Lee FitzGerald, SICS, Charles Sturt University, Editor of ACCESS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2"/>
          <p:cNvSpPr txBox="1"/>
          <p:nvPr/>
        </p:nvSpPr>
        <p:spPr>
          <a:xfrm>
            <a:off x="223375" y="631475"/>
            <a:ext cx="3911700" cy="452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Calibri"/>
                <a:ea typeface="Calibri"/>
                <a:cs typeface="Calibri"/>
                <a:sym typeface="Calibri"/>
              </a:rPr>
              <a:t>2003-2013 – Head of library. Principal wants ‘something different’ from the library. Inquiry in History, Geography, French, Music and PDHPE, using GID as model.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Calibri"/>
                <a:ea typeface="Calibri"/>
                <a:cs typeface="Calibri"/>
                <a:sym typeface="Calibri"/>
              </a:rPr>
              <a:t>2008 – Quality Teacher Project, led by Ross Todd, coordinated by 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Calibri"/>
                <a:ea typeface="Calibri"/>
                <a:cs typeface="Calibri"/>
                <a:sym typeface="Calibri"/>
              </a:rPr>
              <a:t>My partnership was strongest with History and  especially with Jo Bleby.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Calibri"/>
                <a:ea typeface="Calibri"/>
                <a:cs typeface="Calibri"/>
                <a:sym typeface="Calibri"/>
              </a:rPr>
              <a:t>We worked especially on Year 11 Ancient Historical Investigations, and have a long history there.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536" name="Google Shape;536;p32">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31369" y="845421"/>
            <a:ext cx="4526020" cy="4097308"/>
          </a:xfrm>
          <a:prstGeom prst="rect">
            <a:avLst/>
          </a:prstGeom>
          <a:noFill/>
          <a:ln>
            <a:noFill/>
          </a:ln>
        </p:spPr>
      </p:pic>
      <p:sp>
        <p:nvSpPr>
          <p:cNvPr id="537" name="Google Shape;537;p32"/>
          <p:cNvSpPr txBox="1"/>
          <p:nvPr/>
        </p:nvSpPr>
        <p:spPr>
          <a:xfrm>
            <a:off x="0" y="0"/>
            <a:ext cx="8545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latin typeface="Calibri"/>
                <a:ea typeface="Calibri"/>
                <a:cs typeface="Calibri"/>
                <a:sym typeface="Calibri"/>
              </a:rPr>
              <a:t>Enter the Lee and Jo Loreto Kirribilli Inquiry journey….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6"/>
          <p:cNvSpPr txBox="1"/>
          <p:nvPr/>
        </p:nvSpPr>
        <p:spPr>
          <a:xfrm>
            <a:off x="193425" y="993525"/>
            <a:ext cx="4473900" cy="3663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Calibri"/>
                <a:ea typeface="Calibri"/>
                <a:cs typeface="Calibri"/>
                <a:sym typeface="Calibri"/>
              </a:rPr>
              <a:t>We won the 2012 Loreto Teachers’ Scholarship and went to New York.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Calibri"/>
                <a:ea typeface="Calibri"/>
                <a:cs typeface="Calibri"/>
                <a:sym typeface="Calibri"/>
              </a:rPr>
              <a:t>There we presented at a CISSL Summer session, visited American schools, heard </a:t>
            </a:r>
            <a:r>
              <a:rPr lang="en" sz="2000" b="1">
                <a:latin typeface="Calibri"/>
                <a:ea typeface="Calibri"/>
                <a:cs typeface="Calibri"/>
                <a:sym typeface="Calibri"/>
              </a:rPr>
              <a:t>the stories about </a:t>
            </a:r>
            <a:r>
              <a:rPr lang="en" sz="2000" b="1" i="0" u="none" strike="noStrike" cap="none">
                <a:solidFill>
                  <a:srgbClr val="000000"/>
                </a:solidFill>
                <a:latin typeface="Calibri"/>
                <a:ea typeface="Calibri"/>
                <a:cs typeface="Calibri"/>
                <a:sym typeface="Calibri"/>
              </a:rPr>
              <a:t>o</a:t>
            </a:r>
            <a:r>
              <a:rPr lang="en" sz="2000" b="1">
                <a:latin typeface="Calibri"/>
                <a:ea typeface="Calibri"/>
                <a:cs typeface="Calibri"/>
                <a:sym typeface="Calibri"/>
              </a:rPr>
              <a:t>verseas </a:t>
            </a:r>
            <a:r>
              <a:rPr lang="en" sz="2000" b="1" i="0" u="none" strike="noStrike" cap="none">
                <a:solidFill>
                  <a:srgbClr val="000000"/>
                </a:solidFill>
                <a:latin typeface="Calibri"/>
                <a:ea typeface="Calibri"/>
                <a:cs typeface="Calibri"/>
                <a:sym typeface="Calibri"/>
              </a:rPr>
              <a:t>inquiry communities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Calibri"/>
                <a:ea typeface="Calibri"/>
                <a:cs typeface="Calibri"/>
                <a:sym typeface="Calibri"/>
              </a:rPr>
              <a:t>Hung out and ate ice-cream with Ross Todd and saw The Book of Mormon!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3" name="Google Shape;543;p36" descr="CISSL">
            <a:hlinkClick r:id="rId3"/>
          </p:cNvPr>
          <p:cNvPicPr preferRelativeResize="0"/>
          <p:nvPr/>
        </p:nvPicPr>
        <p:blipFill rotWithShape="1">
          <a:blip r:embed="rId4">
            <a:alphaModFix/>
          </a:blip>
          <a:srcRect/>
          <a:stretch/>
        </p:blipFill>
        <p:spPr>
          <a:xfrm>
            <a:off x="4667328" y="1547669"/>
            <a:ext cx="4399049" cy="2980356"/>
          </a:xfrm>
          <a:prstGeom prst="rect">
            <a:avLst/>
          </a:prstGeom>
          <a:noFill/>
          <a:ln>
            <a:noFill/>
          </a:ln>
        </p:spPr>
      </p:pic>
      <p:sp>
        <p:nvSpPr>
          <p:cNvPr id="544" name="Google Shape;544;p36"/>
          <p:cNvSpPr txBox="1"/>
          <p:nvPr/>
        </p:nvSpPr>
        <p:spPr>
          <a:xfrm>
            <a:off x="155058" y="129627"/>
            <a:ext cx="8423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a:latin typeface="Calibri"/>
                <a:ea typeface="Calibri"/>
                <a:cs typeface="Calibri"/>
                <a:sym typeface="Calibri"/>
              </a:rPr>
              <a:t>More Lee and Jo Loreto Kirribilli Inquiry journey….</a:t>
            </a:r>
            <a:r>
              <a:rPr lang="en" sz="2800" b="1"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37"/>
          <p:cNvSpPr txBox="1"/>
          <p:nvPr/>
        </p:nvSpPr>
        <p:spPr>
          <a:xfrm>
            <a:off x="0" y="1451930"/>
            <a:ext cx="6428678" cy="38472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Calibri"/>
                <a:ea typeface="Calibri"/>
                <a:cs typeface="Calibri"/>
                <a:sym typeface="Calibri"/>
              </a:rPr>
              <a:t>And after Loreto,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Calibri"/>
                <a:ea typeface="Calibri"/>
                <a:cs typeface="Calibri"/>
                <a:sym typeface="Calibri"/>
              </a:rPr>
              <a:t>I wrote many articles for TL journals and developed </a:t>
            </a:r>
            <a:r>
              <a:rPr lang="en" sz="2000" b="1"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Guided Inquiry Oz </a:t>
            </a: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Calibri"/>
                <a:ea typeface="Calibri"/>
                <a:cs typeface="Calibri"/>
                <a:sym typeface="Calibri"/>
              </a:rPr>
              <a:t>2014 – present – Lecturer and researcher at SICS,  CSU university – now an adjunct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Calibri"/>
                <a:ea typeface="Calibri"/>
                <a:cs typeface="Calibri"/>
                <a:sym typeface="Calibri"/>
              </a:rPr>
              <a:t>2021 – present – Editor of ACCESS.  Wrote book GIGFG.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Calibri"/>
                <a:ea typeface="Calibri"/>
                <a:cs typeface="Calibri"/>
                <a:sym typeface="Calibri"/>
              </a:rPr>
              <a:t>2020 – present – part-time teacher in the library at Loreto Kirribilli.  More Jo collaboration.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pic>
        <p:nvPicPr>
          <p:cNvPr id="550" name="Google Shape;550;p37" descr="A book cover of a group of people&#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716107" y="2001772"/>
            <a:ext cx="2427893" cy="3141728"/>
          </a:xfrm>
          <a:prstGeom prst="rect">
            <a:avLst/>
          </a:prstGeom>
          <a:noFill/>
          <a:ln>
            <a:noFill/>
          </a:ln>
        </p:spPr>
      </p:pic>
      <p:pic>
        <p:nvPicPr>
          <p:cNvPr id="551" name="Google Shape;551;p37">
            <a:hlinkClick r:id="rId5"/>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0" y="0"/>
            <a:ext cx="9144000" cy="130072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40"/>
          <p:cNvSpPr txBox="1"/>
          <p:nvPr/>
        </p:nvSpPr>
        <p:spPr>
          <a:xfrm>
            <a:off x="0" y="0"/>
            <a:ext cx="910567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Calibri"/>
                <a:ea typeface="Calibri"/>
                <a:cs typeface="Calibri"/>
                <a:sym typeface="Calibri"/>
              </a:rPr>
              <a:t>And time went by…. Lee to CSU and ACCESS, and then back to Loreto, 2021</a:t>
            </a:r>
            <a:endParaRPr sz="2400" b="1" i="0" u="none" strike="noStrike" cap="none">
              <a:solidFill>
                <a:srgbClr val="000000"/>
              </a:solidFill>
              <a:latin typeface="Calibri"/>
              <a:ea typeface="Calibri"/>
              <a:cs typeface="Calibri"/>
              <a:sym typeface="Calibri"/>
            </a:endParaRPr>
          </a:p>
        </p:txBody>
      </p:sp>
      <p:sp>
        <p:nvSpPr>
          <p:cNvPr id="557" name="Google Shape;557;p40"/>
          <p:cNvSpPr txBox="1"/>
          <p:nvPr/>
        </p:nvSpPr>
        <p:spPr>
          <a:xfrm>
            <a:off x="478901" y="1028511"/>
            <a:ext cx="7752170" cy="34470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Calibri"/>
                <a:ea typeface="Calibri"/>
                <a:cs typeface="Calibri"/>
                <a:sym typeface="Calibri"/>
              </a:rPr>
              <a:t>Research  on Guided Inquiry with Kasey Garrison and Alinda Sheerman, who provided the students  as well as being an inquiry friend and colleague! See reference list.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 sz="2000" b="1" i="1" u="none" strike="noStrike" cap="none">
                <a:solidFill>
                  <a:srgbClr val="000000"/>
                </a:solidFill>
                <a:latin typeface="Calibri"/>
                <a:ea typeface="Calibri"/>
                <a:cs typeface="Calibri"/>
                <a:sym typeface="Calibri"/>
              </a:rPr>
              <a:t>Just let me go at it: Exploring students’ use and perceptions of guided inquiry</a:t>
            </a:r>
            <a:r>
              <a:rPr lang="en" sz="2000" b="1" i="0" u="none" strike="noStrike" cap="none">
                <a:solidFill>
                  <a:srgbClr val="000000"/>
                </a:solidFill>
                <a:latin typeface="Calibri"/>
                <a:ea typeface="Calibri"/>
                <a:cs typeface="Calibri"/>
                <a:sym typeface="Calibri"/>
              </a:rPr>
              <a:t>(2018)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 sz="2000" b="1" i="1" u="none" strike="noStrike" cap="none">
                <a:solidFill>
                  <a:srgbClr val="000000"/>
                </a:solidFill>
                <a:latin typeface="Calibri"/>
                <a:ea typeface="Calibri"/>
                <a:cs typeface="Calibri"/>
                <a:sym typeface="Calibri"/>
              </a:rPr>
              <a:t>One interested teacher at a time </a:t>
            </a:r>
            <a:r>
              <a:rPr lang="en" sz="2000" b="1" i="0" u="none" strike="noStrike" cap="none">
                <a:solidFill>
                  <a:srgbClr val="000000"/>
                </a:solidFill>
                <a:latin typeface="Calibri"/>
                <a:ea typeface="Calibri"/>
                <a:cs typeface="Calibri"/>
                <a:sym typeface="Calibri"/>
              </a:rPr>
              <a:t>(2019)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 sz="2000" b="1" i="1" u="none" strike="noStrike" cap="none">
                <a:solidFill>
                  <a:srgbClr val="000000"/>
                </a:solidFill>
                <a:latin typeface="Calibri"/>
                <a:ea typeface="Calibri"/>
                <a:cs typeface="Calibri"/>
                <a:sym typeface="Calibri"/>
              </a:rPr>
              <a:t>They should be called Guiders: Teachers and Teacher Librarians developing inquiry learners </a:t>
            </a:r>
            <a:r>
              <a:rPr lang="en" sz="2000" b="1" i="0" u="none" strike="noStrike" cap="none">
                <a:solidFill>
                  <a:srgbClr val="000000"/>
                </a:solidFill>
                <a:latin typeface="Calibri"/>
                <a:ea typeface="Calibri"/>
                <a:cs typeface="Calibri"/>
                <a:sym typeface="Calibri"/>
              </a:rPr>
              <a:t>(2019)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 sz="2000" b="1" i="1" u="none" strike="noStrike" cap="none">
                <a:solidFill>
                  <a:srgbClr val="000000"/>
                </a:solidFill>
                <a:latin typeface="Calibri"/>
                <a:ea typeface="Calibri"/>
                <a:cs typeface="Calibri"/>
                <a:sym typeface="Calibri"/>
              </a:rPr>
              <a:t>It trains your brain: Student reflections on using the GID process </a:t>
            </a:r>
            <a:r>
              <a:rPr lang="en" sz="2000" b="1" i="0" u="none" strike="noStrike" cap="none">
                <a:solidFill>
                  <a:srgbClr val="000000"/>
                </a:solidFill>
                <a:latin typeface="Calibri"/>
                <a:ea typeface="Calibri"/>
                <a:cs typeface="Calibri"/>
                <a:sym typeface="Calibri"/>
              </a:rPr>
              <a:t>(2019)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4"/>
          <p:cNvSpPr txBox="1"/>
          <p:nvPr/>
        </p:nvSpPr>
        <p:spPr>
          <a:xfrm>
            <a:off x="3481750" y="134600"/>
            <a:ext cx="50379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Calibri"/>
                <a:ea typeface="Calibri"/>
                <a:cs typeface="Calibri"/>
                <a:sym typeface="Calibri"/>
              </a:rPr>
              <a:t>Collaborative GI projects at LK</a:t>
            </a:r>
            <a:endParaRPr sz="1400" b="0" i="0" u="none" strike="noStrike" cap="none">
              <a:solidFill>
                <a:srgbClr val="000000"/>
              </a:solidFill>
              <a:latin typeface="Arial"/>
              <a:ea typeface="Arial"/>
              <a:cs typeface="Arial"/>
              <a:sym typeface="Arial"/>
            </a:endParaRPr>
          </a:p>
        </p:txBody>
      </p:sp>
      <p:pic>
        <p:nvPicPr>
          <p:cNvPr id="563" name="Google Shape;563;p44"/>
          <p:cNvPicPr preferRelativeResize="0"/>
          <p:nvPr/>
        </p:nvPicPr>
        <p:blipFill rotWithShape="1">
          <a:blip r:embed="rId3">
            <a:alphaModFix/>
          </a:blip>
          <a:srcRect/>
          <a:stretch/>
        </p:blipFill>
        <p:spPr>
          <a:xfrm>
            <a:off x="1708878" y="1114050"/>
            <a:ext cx="7435122" cy="2431113"/>
          </a:xfrm>
          <a:prstGeom prst="rect">
            <a:avLst/>
          </a:prstGeom>
          <a:noFill/>
          <a:ln>
            <a:noFill/>
          </a:ln>
        </p:spPr>
      </p:pic>
      <p:pic>
        <p:nvPicPr>
          <p:cNvPr id="564" name="Google Shape;564;p4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900" y="3411425"/>
            <a:ext cx="6288175" cy="1688125"/>
          </a:xfrm>
          <a:prstGeom prst="rect">
            <a:avLst/>
          </a:prstGeom>
          <a:noFill/>
          <a:ln>
            <a:noFill/>
          </a:ln>
        </p:spPr>
      </p:pic>
      <p:sp>
        <p:nvSpPr>
          <p:cNvPr id="565" name="Google Shape;565;p44"/>
          <p:cNvSpPr txBox="1"/>
          <p:nvPr/>
        </p:nvSpPr>
        <p:spPr>
          <a:xfrm>
            <a:off x="6409600" y="4106600"/>
            <a:ext cx="26466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New Kingdom Egypt – Year 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pic>
        <p:nvPicPr>
          <p:cNvPr id="566" name="Google Shape;566;p4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0000" y="0"/>
            <a:ext cx="3240400" cy="1287750"/>
          </a:xfrm>
          <a:prstGeom prst="rect">
            <a:avLst/>
          </a:prstGeom>
          <a:noFill/>
          <a:ln>
            <a:noFill/>
          </a:ln>
        </p:spPr>
      </p:pic>
      <p:sp>
        <p:nvSpPr>
          <p:cNvPr id="567" name="Google Shape;567;p44"/>
          <p:cNvSpPr txBox="1"/>
          <p:nvPr/>
        </p:nvSpPr>
        <p:spPr>
          <a:xfrm flipH="1">
            <a:off x="0" y="2359975"/>
            <a:ext cx="165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The Holocaust – Year 9</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43"/>
          <p:cNvSpPr txBox="1"/>
          <p:nvPr/>
        </p:nvSpPr>
        <p:spPr>
          <a:xfrm>
            <a:off x="219800" y="202225"/>
            <a:ext cx="67260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Calibri"/>
                <a:ea typeface="Calibri"/>
                <a:cs typeface="Calibri"/>
                <a:sym typeface="Calibri"/>
              </a:rPr>
              <a:t>FOSIL-ising the Yr 11 Historical Investigation in my Ancient Histo</a:t>
            </a:r>
            <a:r>
              <a:rPr lang="en" sz="2400" b="1">
                <a:latin typeface="Calibri"/>
                <a:ea typeface="Calibri"/>
                <a:cs typeface="Calibri"/>
                <a:sym typeface="Calibri"/>
              </a:rPr>
              <a:t>ry </a:t>
            </a:r>
            <a:r>
              <a:rPr lang="en" sz="2400" b="1" i="0" u="none" strike="noStrike" cap="none">
                <a:solidFill>
                  <a:srgbClr val="000000"/>
                </a:solidFill>
                <a:latin typeface="Calibri"/>
                <a:ea typeface="Calibri"/>
                <a:cs typeface="Calibri"/>
                <a:sym typeface="Calibri"/>
              </a:rPr>
              <a:t>c</a:t>
            </a:r>
            <a:r>
              <a:rPr lang="en" sz="2400" b="1">
                <a:latin typeface="Calibri"/>
                <a:ea typeface="Calibri"/>
                <a:cs typeface="Calibri"/>
                <a:sym typeface="Calibri"/>
              </a:rPr>
              <a:t>lassroom</a:t>
            </a:r>
            <a:endParaRPr sz="1400" b="0" i="0" u="none" strike="noStrike" cap="none">
              <a:solidFill>
                <a:srgbClr val="000000"/>
              </a:solidFill>
              <a:latin typeface="Arial"/>
              <a:ea typeface="Arial"/>
              <a:cs typeface="Arial"/>
              <a:sym typeface="Arial"/>
            </a:endParaRPr>
          </a:p>
        </p:txBody>
      </p:sp>
      <p:pic>
        <p:nvPicPr>
          <p:cNvPr id="573" name="Google Shape;573;p4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61000" y="3644050"/>
            <a:ext cx="4703875" cy="1499875"/>
          </a:xfrm>
          <a:prstGeom prst="rect">
            <a:avLst/>
          </a:prstGeom>
          <a:noFill/>
          <a:ln>
            <a:noFill/>
          </a:ln>
        </p:spPr>
      </p:pic>
      <p:sp>
        <p:nvSpPr>
          <p:cNvPr id="574" name="Google Shape;574;p43"/>
          <p:cNvSpPr txBox="1"/>
          <p:nvPr/>
        </p:nvSpPr>
        <p:spPr>
          <a:xfrm>
            <a:off x="656593" y="3372075"/>
            <a:ext cx="2543700" cy="3078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575" name="Google Shape;575;p4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945800" y="331933"/>
            <a:ext cx="2119075" cy="2829116"/>
          </a:xfrm>
          <a:prstGeom prst="rect">
            <a:avLst/>
          </a:prstGeom>
          <a:noFill/>
          <a:ln>
            <a:noFill/>
          </a:ln>
        </p:spPr>
      </p:pic>
      <p:sp>
        <p:nvSpPr>
          <p:cNvPr id="576" name="Google Shape;576;p43"/>
          <p:cNvSpPr txBox="1"/>
          <p:nvPr/>
        </p:nvSpPr>
        <p:spPr>
          <a:xfrm>
            <a:off x="4039987" y="996550"/>
            <a:ext cx="28620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i="1">
                <a:solidFill>
                  <a:srgbClr val="0000FF"/>
                </a:solidFill>
                <a:latin typeface="Calibri"/>
                <a:ea typeface="Calibri"/>
                <a:cs typeface="Calibri"/>
                <a:sym typeface="Calibri"/>
              </a:rPr>
              <a:t>How does learning happen?</a:t>
            </a:r>
            <a:endParaRPr sz="1600" i="1">
              <a:solidFill>
                <a:srgbClr val="0000FF"/>
              </a:solidFill>
            </a:endParaRPr>
          </a:p>
          <a:p>
            <a:pPr marL="285750" lvl="0" indent="-298450" algn="l" rtl="0">
              <a:spcBef>
                <a:spcPts val="0"/>
              </a:spcBef>
              <a:spcAft>
                <a:spcPts val="0"/>
              </a:spcAft>
              <a:buSzPts val="1600"/>
              <a:buChar char="•"/>
            </a:pPr>
            <a:r>
              <a:rPr lang="en" sz="1600" b="1">
                <a:latin typeface="Calibri"/>
                <a:ea typeface="Calibri"/>
                <a:cs typeface="Calibri"/>
                <a:sym typeface="Calibri"/>
              </a:rPr>
              <a:t>Through reflection</a:t>
            </a:r>
            <a:endParaRPr sz="1600" b="1">
              <a:latin typeface="Calibri"/>
              <a:ea typeface="Calibri"/>
              <a:cs typeface="Calibri"/>
              <a:sym typeface="Calibri"/>
            </a:endParaRPr>
          </a:p>
          <a:p>
            <a:pPr marL="285750" lvl="0" indent="-298450" algn="l" rtl="0">
              <a:spcBef>
                <a:spcPts val="0"/>
              </a:spcBef>
              <a:spcAft>
                <a:spcPts val="0"/>
              </a:spcAft>
              <a:buSzPts val="1600"/>
              <a:buChar char="•"/>
            </a:pPr>
            <a:r>
              <a:rPr lang="en" sz="1600" b="1">
                <a:latin typeface="Calibri"/>
                <a:ea typeface="Calibri"/>
                <a:cs typeface="Calibri"/>
                <a:sym typeface="Calibri"/>
              </a:rPr>
              <a:t>finding out for yourself how to construct knowledge ad meaning</a:t>
            </a:r>
            <a:endParaRPr sz="1600" b="1">
              <a:latin typeface="Calibri"/>
              <a:ea typeface="Calibri"/>
              <a:cs typeface="Calibri"/>
              <a:sym typeface="Calibri"/>
            </a:endParaRPr>
          </a:p>
          <a:p>
            <a:pPr marL="285750" lvl="0" indent="-298450" algn="l" rtl="0">
              <a:spcBef>
                <a:spcPts val="0"/>
              </a:spcBef>
              <a:spcAft>
                <a:spcPts val="0"/>
              </a:spcAft>
              <a:buSzPts val="1600"/>
              <a:buChar char="•"/>
            </a:pPr>
            <a:r>
              <a:rPr lang="en" sz="1600" b="1">
                <a:latin typeface="Calibri"/>
                <a:ea typeface="Calibri"/>
                <a:cs typeface="Calibri"/>
                <a:sym typeface="Calibri"/>
              </a:rPr>
              <a:t>It is gradual</a:t>
            </a:r>
            <a:endParaRPr sz="1600" b="1">
              <a:latin typeface="Calibri"/>
              <a:ea typeface="Calibri"/>
              <a:cs typeface="Calibri"/>
              <a:sym typeface="Calibri"/>
            </a:endParaRPr>
          </a:p>
          <a:p>
            <a:pPr marL="285750" lvl="0" indent="-298450" algn="l" rtl="0">
              <a:spcBef>
                <a:spcPts val="0"/>
              </a:spcBef>
              <a:spcAft>
                <a:spcPts val="0"/>
              </a:spcAft>
              <a:buSzPts val="1600"/>
              <a:buChar char="•"/>
            </a:pPr>
            <a:r>
              <a:rPr lang="en" sz="1600" b="1">
                <a:latin typeface="Calibri"/>
                <a:ea typeface="Calibri"/>
                <a:cs typeface="Calibri"/>
                <a:sym typeface="Calibri"/>
              </a:rPr>
              <a:t>Understanding your own learning process </a:t>
            </a:r>
            <a:endParaRPr sz="1600"/>
          </a:p>
          <a:p>
            <a:pPr marL="285750" lvl="0" indent="-298450" algn="l" rtl="0">
              <a:spcBef>
                <a:spcPts val="0"/>
              </a:spcBef>
              <a:spcAft>
                <a:spcPts val="0"/>
              </a:spcAft>
              <a:buSzPts val="1600"/>
              <a:buChar char="•"/>
            </a:pPr>
            <a:r>
              <a:rPr lang="en" sz="1600" b="1">
                <a:latin typeface="Calibri"/>
                <a:ea typeface="Calibri"/>
                <a:cs typeface="Calibri"/>
                <a:sym typeface="Calibri"/>
              </a:rPr>
              <a:t>Inquiry process is not linear - rather it is messy!</a:t>
            </a:r>
            <a:endParaRPr sz="1600"/>
          </a:p>
        </p:txBody>
      </p:sp>
      <p:pic>
        <p:nvPicPr>
          <p:cNvPr id="577" name="Google Shape;577;p4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02425" y="1301250"/>
            <a:ext cx="3871699" cy="317500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p5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67676" y="40658"/>
            <a:ext cx="4144916" cy="2493230"/>
          </a:xfrm>
          <a:prstGeom prst="rect">
            <a:avLst/>
          </a:prstGeom>
          <a:noFill/>
          <a:ln>
            <a:noFill/>
          </a:ln>
        </p:spPr>
      </p:pic>
      <p:pic>
        <p:nvPicPr>
          <p:cNvPr id="583" name="Google Shape;583;p51"/>
          <p:cNvPicPr preferRelativeResize="0"/>
          <p:nvPr/>
        </p:nvPicPr>
        <p:blipFill rotWithShape="1">
          <a:blip r:embed="rId4">
            <a:alphaModFix/>
          </a:blip>
          <a:srcRect/>
          <a:stretch/>
        </p:blipFill>
        <p:spPr>
          <a:xfrm>
            <a:off x="0" y="2866300"/>
            <a:ext cx="4551900" cy="2277200"/>
          </a:xfrm>
          <a:prstGeom prst="rect">
            <a:avLst/>
          </a:prstGeom>
          <a:noFill/>
          <a:ln>
            <a:noFill/>
          </a:ln>
        </p:spPr>
      </p:pic>
      <p:pic>
        <p:nvPicPr>
          <p:cNvPr id="584" name="Google Shape;584;p51"/>
          <p:cNvPicPr preferRelativeResize="0"/>
          <p:nvPr/>
        </p:nvPicPr>
        <p:blipFill rotWithShape="1">
          <a:blip r:embed="rId5">
            <a:alphaModFix/>
          </a:blip>
          <a:srcRect/>
          <a:stretch/>
        </p:blipFill>
        <p:spPr>
          <a:xfrm>
            <a:off x="4823872" y="2677504"/>
            <a:ext cx="4232523" cy="2387296"/>
          </a:xfrm>
          <a:prstGeom prst="rect">
            <a:avLst/>
          </a:prstGeom>
          <a:noFill/>
          <a:ln>
            <a:noFill/>
          </a:ln>
        </p:spPr>
      </p:pic>
      <p:sp>
        <p:nvSpPr>
          <p:cNvPr id="585" name="Google Shape;585;p51"/>
          <p:cNvSpPr txBox="1"/>
          <p:nvPr/>
        </p:nvSpPr>
        <p:spPr>
          <a:xfrm>
            <a:off x="4867675" y="158250"/>
            <a:ext cx="21618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1" i="1" u="none" strike="noStrike" cap="none">
                <a:solidFill>
                  <a:srgbClr val="000000"/>
                </a:solidFill>
                <a:latin typeface="Calibri"/>
                <a:ea typeface="Calibri"/>
                <a:cs typeface="Calibri"/>
                <a:sym typeface="Calibri"/>
              </a:rPr>
              <a:t>Inquiry learning: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 sz="2000" b="1" i="1" u="none" strike="noStrike" cap="none">
                <a:solidFill>
                  <a:srgbClr val="000000"/>
                </a:solidFill>
                <a:latin typeface="Calibri"/>
                <a:ea typeface="Calibri"/>
                <a:cs typeface="Calibri"/>
                <a:sym typeface="Calibri"/>
              </a:rPr>
              <a:t>It’s a bumpy old ride!</a:t>
            </a:r>
            <a:endParaRPr sz="1400" b="0" i="0" u="none" strike="noStrike" cap="none">
              <a:solidFill>
                <a:srgbClr val="000000"/>
              </a:solidFill>
              <a:latin typeface="Arial"/>
              <a:ea typeface="Arial"/>
              <a:cs typeface="Arial"/>
              <a:sym typeface="Arial"/>
            </a:endParaRPr>
          </a:p>
        </p:txBody>
      </p:sp>
      <p:pic>
        <p:nvPicPr>
          <p:cNvPr id="586" name="Google Shape;586;p51" descr="A roller coaster with orange text&#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 y="-102951"/>
            <a:ext cx="4320129" cy="278044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6"/>
          <p:cNvSpPr txBox="1"/>
          <p:nvPr/>
        </p:nvSpPr>
        <p:spPr>
          <a:xfrm>
            <a:off x="306659" y="284356"/>
            <a:ext cx="759955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Calibri"/>
                <a:ea typeface="Calibri"/>
                <a:cs typeface="Calibri"/>
                <a:sym typeface="Calibri"/>
              </a:rPr>
              <a:t>Why FOSIL?</a:t>
            </a:r>
            <a:endParaRPr sz="1400" b="0" i="0" u="none" strike="noStrike" cap="none">
              <a:solidFill>
                <a:srgbClr val="000000"/>
              </a:solidFill>
              <a:latin typeface="Arial"/>
              <a:ea typeface="Arial"/>
              <a:cs typeface="Arial"/>
              <a:sym typeface="Arial"/>
            </a:endParaRPr>
          </a:p>
        </p:txBody>
      </p:sp>
      <p:sp>
        <p:nvSpPr>
          <p:cNvPr id="592" name="Google Shape;592;p46"/>
          <p:cNvSpPr txBox="1"/>
          <p:nvPr/>
        </p:nvSpPr>
        <p:spPr>
          <a:xfrm>
            <a:off x="0" y="863590"/>
            <a:ext cx="5138442" cy="34163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Calibri"/>
                <a:ea typeface="Calibri"/>
                <a:cs typeface="Calibri"/>
                <a:sym typeface="Calibri"/>
              </a:rPr>
              <a:t>Darryl Toerien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Calibri"/>
                <a:ea typeface="Calibri"/>
                <a:cs typeface="Calibri"/>
                <a:sym typeface="Calibri"/>
              </a:rPr>
              <a:t>Using FOSIL model to underpin the learning of Blanchelande College.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Calibri"/>
                <a:ea typeface="Calibri"/>
                <a:cs typeface="Calibri"/>
                <a:sym typeface="Calibri"/>
              </a:rPr>
              <a:t>The wealth of resources on FOSIL website.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Calibri"/>
                <a:ea typeface="Calibri"/>
                <a:cs typeface="Calibri"/>
                <a:sym typeface="Calibri"/>
              </a:rPr>
              <a:t>The link with Empire State Information Fluency Framework.</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Calibri"/>
                <a:ea typeface="Calibri"/>
                <a:cs typeface="Calibri"/>
                <a:sym typeface="Calibri"/>
              </a:rPr>
              <a:t>Making a link with the NSW Information Fluency Framework. </a:t>
            </a:r>
            <a:endParaRPr sz="1400" b="0" i="0" u="none" strike="noStrike" cap="none">
              <a:solidFill>
                <a:srgbClr val="000000"/>
              </a:solidFill>
              <a:latin typeface="Arial"/>
              <a:ea typeface="Arial"/>
              <a:cs typeface="Arial"/>
              <a:sym typeface="Arial"/>
            </a:endParaRPr>
          </a:p>
        </p:txBody>
      </p:sp>
      <p:pic>
        <p:nvPicPr>
          <p:cNvPr id="593" name="Google Shape;593;p46" descr="Image preview"/>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523953" y="0"/>
            <a:ext cx="3857625"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48"/>
          <p:cNvSpPr txBox="1"/>
          <p:nvPr/>
        </p:nvSpPr>
        <p:spPr>
          <a:xfrm>
            <a:off x="142362" y="175214"/>
            <a:ext cx="838291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Calibri"/>
                <a:ea typeface="Calibri"/>
                <a:cs typeface="Calibri"/>
                <a:sym typeface="Calibri"/>
              </a:rPr>
              <a:t>How the Ancient Historical Investigation looked to students: </a:t>
            </a:r>
            <a:endParaRPr sz="1400" b="0" i="0" u="none" strike="noStrike" cap="none">
              <a:solidFill>
                <a:srgbClr val="000000"/>
              </a:solidFill>
              <a:latin typeface="Arial"/>
              <a:ea typeface="Arial"/>
              <a:cs typeface="Arial"/>
              <a:sym typeface="Arial"/>
            </a:endParaRPr>
          </a:p>
        </p:txBody>
      </p:sp>
      <p:sp>
        <p:nvSpPr>
          <p:cNvPr id="599" name="Google Shape;599;p48"/>
          <p:cNvSpPr txBox="1"/>
          <p:nvPr/>
        </p:nvSpPr>
        <p:spPr>
          <a:xfrm>
            <a:off x="298950" y="879232"/>
            <a:ext cx="8226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1" i="0" u="sng" strike="noStrike" cap="none">
                <a:solidFill>
                  <a:schemeClr val="hlink"/>
                </a:solidFill>
                <a:latin typeface="Calibri"/>
                <a:ea typeface="Calibri"/>
                <a:cs typeface="Calibri"/>
                <a:sym typeface="Calibri"/>
                <a:hlinkClick r:id="rId3"/>
              </a:rPr>
              <a:t>Stages of the HI: 2024_Historical Investigation_11AH_FINAL.docx</a:t>
            </a:r>
            <a:endParaRPr sz="2000" b="1" i="0" u="none" strike="noStrike" cap="none">
              <a:solidFill>
                <a:srgbClr val="000000"/>
              </a:solidFill>
              <a:latin typeface="Calibri"/>
              <a:ea typeface="Calibri"/>
              <a:cs typeface="Calibri"/>
              <a:sym typeface="Calibri"/>
            </a:endParaRPr>
          </a:p>
        </p:txBody>
      </p:sp>
      <p:pic>
        <p:nvPicPr>
          <p:cNvPr id="600" name="Google Shape;600;p48" descr="A tree with many objects on it&#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20460" y="1533028"/>
            <a:ext cx="1920289" cy="2560386"/>
          </a:xfrm>
          <a:prstGeom prst="rect">
            <a:avLst/>
          </a:prstGeom>
          <a:noFill/>
          <a:ln>
            <a:noFill/>
          </a:ln>
        </p:spPr>
      </p:pic>
      <p:pic>
        <p:nvPicPr>
          <p:cNvPr id="601" name="Google Shape;601;p48" descr="A green leafy plant with black text&#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245855" y="1562301"/>
            <a:ext cx="1871145" cy="2494861"/>
          </a:xfrm>
          <a:prstGeom prst="rect">
            <a:avLst/>
          </a:prstGeom>
          <a:noFill/>
          <a:ln>
            <a:noFill/>
          </a:ln>
        </p:spPr>
      </p:pic>
      <p:pic>
        <p:nvPicPr>
          <p:cNvPr id="602" name="Google Shape;602;p48" descr="A tree in water with text&#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374166" y="1553995"/>
            <a:ext cx="1920289" cy="2560386"/>
          </a:xfrm>
          <a:prstGeom prst="rect">
            <a:avLst/>
          </a:prstGeom>
          <a:noFill/>
          <a:ln>
            <a:noFill/>
          </a:ln>
        </p:spPr>
      </p:pic>
      <p:sp>
        <p:nvSpPr>
          <p:cNvPr id="603" name="Google Shape;603;p48"/>
          <p:cNvSpPr txBox="1"/>
          <p:nvPr/>
        </p:nvSpPr>
        <p:spPr>
          <a:xfrm>
            <a:off x="1150843" y="4122687"/>
            <a:ext cx="6103757"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sng" strike="noStrike" cap="none">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10 practices for inquiry teaching and learning – </a:t>
            </a:r>
            <a:r>
              <a:rPr lang="en" sz="1400" b="1" i="0" u="none" strike="noStrike" cap="none">
                <a:solidFill>
                  <a:srgbClr val="000000"/>
                </a:solidFill>
                <a:latin typeface="Calibri"/>
                <a:ea typeface="Calibri"/>
                <a:cs typeface="Calibri"/>
                <a:sym typeface="Calibri"/>
              </a:rPr>
              <a:t>©Kath Murdoch, 2019  </a:t>
            </a:r>
            <a:endParaRPr sz="1400" b="0" i="0" u="none" strike="noStrike" cap="none">
              <a:solidFill>
                <a:srgbClr val="000000"/>
              </a:solidFill>
              <a:latin typeface="Arial"/>
              <a:ea typeface="Arial"/>
              <a:cs typeface="Arial"/>
              <a:sym typeface="Arial"/>
            </a:endParaRPr>
          </a:p>
        </p:txBody>
      </p:sp>
      <p:pic>
        <p:nvPicPr>
          <p:cNvPr id="604" name="Google Shape;604;p48" descr="A drawing of birds flying in the sky&#10;&#10;Description automatically generated"/>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294455" y="1553995"/>
            <a:ext cx="1920289" cy="256038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35"/>
          <p:cNvSpPr txBox="1">
            <a:spLocks noGrp="1"/>
          </p:cNvSpPr>
          <p:nvPr>
            <p:ph type="body" idx="4294967295"/>
          </p:nvPr>
        </p:nvSpPr>
        <p:spPr>
          <a:xfrm>
            <a:off x="1536700" y="3770313"/>
            <a:ext cx="7607300" cy="801687"/>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2400"/>
              <a:buNone/>
            </a:pPr>
            <a:r>
              <a:rPr lang="en" sz="1400"/>
              <a:t>.</a:t>
            </a:r>
            <a:endParaRPr sz="1400"/>
          </a:p>
        </p:txBody>
      </p:sp>
      <p:pic>
        <p:nvPicPr>
          <p:cNvPr id="610" name="Google Shape;610;p35" descr="A close-up of a document&#10;&#10;Description automatically generated with low confidence"/>
          <p:cNvPicPr preferRelativeResize="0"/>
          <p:nvPr/>
        </p:nvPicPr>
        <p:blipFill rotWithShape="1">
          <a:blip r:embed="rId3">
            <a:alphaModFix/>
          </a:blip>
          <a:srcRect/>
          <a:stretch/>
        </p:blipFill>
        <p:spPr>
          <a:xfrm>
            <a:off x="411389" y="56132"/>
            <a:ext cx="7794460" cy="4895878"/>
          </a:xfrm>
          <a:prstGeom prst="rect">
            <a:avLst/>
          </a:prstGeom>
          <a:noFill/>
          <a:ln>
            <a:noFill/>
          </a:ln>
        </p:spPr>
      </p:pic>
      <p:cxnSp>
        <p:nvCxnSpPr>
          <p:cNvPr id="611" name="Google Shape;611;p35"/>
          <p:cNvCxnSpPr/>
          <p:nvPr/>
        </p:nvCxnSpPr>
        <p:spPr>
          <a:xfrm rot="10800000">
            <a:off x="1973766" y="1819243"/>
            <a:ext cx="2509025" cy="61331"/>
          </a:xfrm>
          <a:prstGeom prst="straightConnector1">
            <a:avLst/>
          </a:prstGeom>
          <a:noFill/>
          <a:ln w="19050" cap="flat" cmpd="sng">
            <a:solidFill>
              <a:srgbClr val="1092B3"/>
            </a:solidFill>
            <a:prstDash val="solid"/>
            <a:round/>
            <a:headEnd type="none" w="sm" len="sm"/>
            <a:tailEnd type="triangle" w="med" len="med"/>
          </a:ln>
        </p:spPr>
      </p:cxnSp>
      <p:cxnSp>
        <p:nvCxnSpPr>
          <p:cNvPr id="612" name="Google Shape;612;p35"/>
          <p:cNvCxnSpPr/>
          <p:nvPr/>
        </p:nvCxnSpPr>
        <p:spPr>
          <a:xfrm rot="10800000">
            <a:off x="2062975" y="2201251"/>
            <a:ext cx="2509025" cy="61331"/>
          </a:xfrm>
          <a:prstGeom prst="straightConnector1">
            <a:avLst/>
          </a:prstGeom>
          <a:noFill/>
          <a:ln w="15875" cap="flat" cmpd="sng">
            <a:solidFill>
              <a:srgbClr val="1092B3"/>
            </a:solidFill>
            <a:prstDash val="solid"/>
            <a:round/>
            <a:headEnd type="none" w="sm" len="sm"/>
            <a:tailEnd type="triangle" w="med" len="med"/>
          </a:ln>
        </p:spPr>
      </p:cxnSp>
      <p:sp>
        <p:nvSpPr>
          <p:cNvPr id="613" name="Google Shape;613;p35"/>
          <p:cNvSpPr txBox="1"/>
          <p:nvPr/>
        </p:nvSpPr>
        <p:spPr>
          <a:xfrm>
            <a:off x="4435618" y="1726685"/>
            <a:ext cx="1466385" cy="307777"/>
          </a:xfrm>
          <a:prstGeom prst="rect">
            <a:avLst/>
          </a:prstGeom>
          <a:solidFill>
            <a:srgbClr val="60818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Arial"/>
                <a:ea typeface="Arial"/>
                <a:cs typeface="Arial"/>
                <a:sym typeface="Arial"/>
              </a:rPr>
              <a:t>Consumers</a:t>
            </a:r>
            <a:endParaRPr sz="1400" b="1" i="0" u="none" strike="noStrike" cap="none">
              <a:solidFill>
                <a:srgbClr val="FFFFFF"/>
              </a:solidFill>
              <a:latin typeface="Arial"/>
              <a:ea typeface="Arial"/>
              <a:cs typeface="Arial"/>
              <a:sym typeface="Arial"/>
            </a:endParaRPr>
          </a:p>
        </p:txBody>
      </p:sp>
      <p:sp>
        <p:nvSpPr>
          <p:cNvPr id="614" name="Google Shape;614;p35"/>
          <p:cNvSpPr txBox="1"/>
          <p:nvPr/>
        </p:nvSpPr>
        <p:spPr>
          <a:xfrm>
            <a:off x="4435618" y="2218419"/>
            <a:ext cx="1466385" cy="307777"/>
          </a:xfrm>
          <a:prstGeom prst="rect">
            <a:avLst/>
          </a:prstGeom>
          <a:solidFill>
            <a:srgbClr val="60818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Arial"/>
                <a:ea typeface="Arial"/>
                <a:cs typeface="Arial"/>
                <a:sym typeface="Arial"/>
              </a:rPr>
              <a:t>Creators</a:t>
            </a:r>
            <a:endParaRPr sz="1400" b="1" i="0" u="none" strike="noStrike" cap="non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
          <p:cNvSpPr txBox="1">
            <a:spLocks noGrp="1"/>
          </p:cNvSpPr>
          <p:nvPr>
            <p:ph type="ctrTitle"/>
          </p:nvPr>
        </p:nvSpPr>
        <p:spPr>
          <a:xfrm>
            <a:off x="855300" y="3382225"/>
            <a:ext cx="7433400" cy="8103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t" anchorCtr="0">
            <a:noAutofit/>
          </a:bodyPr>
          <a:lstStyle/>
          <a:p>
            <a:pPr marL="0" lvl="0" indent="0" algn="ctr" rtl="0">
              <a:lnSpc>
                <a:spcPct val="90000"/>
              </a:lnSpc>
              <a:spcBef>
                <a:spcPts val="0"/>
              </a:spcBef>
              <a:spcAft>
                <a:spcPts val="0"/>
              </a:spcAft>
              <a:buClr>
                <a:schemeClr val="lt1"/>
              </a:buClr>
              <a:buSzPts val="6500"/>
              <a:buFont typeface="Amatic SC"/>
              <a:buNone/>
            </a:pPr>
            <a:r>
              <a:rPr lang="en"/>
              <a:t> </a:t>
            </a:r>
            <a:endParaRPr/>
          </a:p>
        </p:txBody>
      </p:sp>
      <p:pic>
        <p:nvPicPr>
          <p:cNvPr id="418" name="Google Shape;418;p1" descr="A colorful artwork with various objects&#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6974237" cy="5143500"/>
          </a:xfrm>
          <a:prstGeom prst="rect">
            <a:avLst/>
          </a:prstGeom>
          <a:noFill/>
          <a:ln>
            <a:noFill/>
          </a:ln>
        </p:spPr>
      </p:pic>
      <p:sp>
        <p:nvSpPr>
          <p:cNvPr id="419" name="Google Shape;419;p1"/>
          <p:cNvSpPr txBox="1"/>
          <p:nvPr/>
        </p:nvSpPr>
        <p:spPr>
          <a:xfrm>
            <a:off x="6974237" y="63371"/>
            <a:ext cx="2108122" cy="50167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chemeClr val="lt1"/>
                </a:solidFill>
                <a:latin typeface="Arial"/>
                <a:ea typeface="Arial"/>
                <a:cs typeface="Arial"/>
                <a:sym typeface="Arial"/>
              </a:rPr>
              <a:t>We are speaking to you from Gadigal lands in Sydney, Australia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 sz="1600" b="1" i="1" u="none" strike="noStrike" cap="none">
                <a:solidFill>
                  <a:schemeClr val="lt1"/>
                </a:solidFill>
                <a:latin typeface="Arial"/>
                <a:ea typeface="Arial"/>
                <a:cs typeface="Arial"/>
                <a:sym typeface="Arial"/>
              </a:rPr>
              <a:t>I created this painting design “Gadigal,  Acknowledgement Respect” to acknowledge and honour the Gadigal people of the Eora Nation and to pay my respects to their Elders past and present.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chemeClr val="lt1"/>
                </a:solidFill>
                <a:latin typeface="Arial"/>
                <a:ea typeface="Arial"/>
                <a:cs typeface="Arial"/>
                <a:sym typeface="Arial"/>
              </a:rPr>
              <a:t>Jeffrey Samuels, artist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33"/>
          <p:cNvSpPr txBox="1">
            <a:spLocks noGrp="1"/>
          </p:cNvSpPr>
          <p:nvPr>
            <p:ph type="body" idx="4294967295"/>
          </p:nvPr>
        </p:nvSpPr>
        <p:spPr>
          <a:xfrm>
            <a:off x="1536700" y="3770313"/>
            <a:ext cx="7607300" cy="801687"/>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2400"/>
              <a:buNone/>
            </a:pPr>
            <a:r>
              <a:rPr lang="en" sz="1400"/>
              <a:t>.</a:t>
            </a:r>
            <a:endParaRPr sz="1400"/>
          </a:p>
        </p:txBody>
      </p:sp>
      <p:pic>
        <p:nvPicPr>
          <p:cNvPr id="620" name="Google Shape;620;p33" descr="A screenshot of a computer&#10;&#10;Description automatically generated with low confidenc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5246" y="88072"/>
            <a:ext cx="8538786" cy="2672323"/>
          </a:xfrm>
          <a:prstGeom prst="rect">
            <a:avLst/>
          </a:prstGeom>
          <a:noFill/>
          <a:ln>
            <a:noFill/>
          </a:ln>
        </p:spPr>
      </p:pic>
      <p:pic>
        <p:nvPicPr>
          <p:cNvPr id="621" name="Google Shape;621;p33" descr="A screenshot of a computer&#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5245" y="1729843"/>
            <a:ext cx="8538785" cy="322216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107"/>
          <p:cNvSpPr txBox="1">
            <a:spLocks noGrp="1"/>
          </p:cNvSpPr>
          <p:nvPr>
            <p:ph type="body" idx="4294967295"/>
          </p:nvPr>
        </p:nvSpPr>
        <p:spPr>
          <a:xfrm>
            <a:off x="1536700" y="3770313"/>
            <a:ext cx="7607300" cy="801687"/>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2400"/>
              <a:buNone/>
            </a:pPr>
            <a:r>
              <a:rPr lang="en" sz="1400"/>
              <a:t>.</a:t>
            </a:r>
            <a:endParaRPr sz="1400"/>
          </a:p>
        </p:txBody>
      </p:sp>
      <p:sp>
        <p:nvSpPr>
          <p:cNvPr id="627" name="Google Shape;627;p107"/>
          <p:cNvSpPr txBox="1"/>
          <p:nvPr/>
        </p:nvSpPr>
        <p:spPr>
          <a:xfrm>
            <a:off x="1536700" y="4572000"/>
            <a:ext cx="518452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1" u="none" strike="noStrike" cap="none">
                <a:solidFill>
                  <a:srgbClr val="000000"/>
                </a:solidFill>
                <a:latin typeface="Quicksand"/>
                <a:ea typeface="Quicksand"/>
                <a:cs typeface="Quicksand"/>
                <a:sym typeface="Quicksand"/>
              </a:rPr>
              <a:t>LK Ancient Historians </a:t>
            </a:r>
            <a:endParaRPr sz="2800" b="1" i="1" u="none" strike="noStrike" cap="none">
              <a:solidFill>
                <a:srgbClr val="000000"/>
              </a:solidFill>
              <a:latin typeface="Quicksand"/>
              <a:ea typeface="Quicksand"/>
              <a:cs typeface="Quicksand"/>
              <a:sym typeface="Quicksand"/>
            </a:endParaRPr>
          </a:p>
        </p:txBody>
      </p:sp>
      <p:pic>
        <p:nvPicPr>
          <p:cNvPr id="628" name="Google Shape;628;p107" descr="A couple of young women standing in front of a display&#10;&#10;Description automatically generated with low confidence"/>
          <p:cNvPicPr preferRelativeResize="0"/>
          <p:nvPr/>
        </p:nvPicPr>
        <p:blipFill rotWithShape="1">
          <a:blip r:embed="rId3">
            <a:alphaModFix/>
          </a:blip>
          <a:srcRect/>
          <a:stretch/>
        </p:blipFill>
        <p:spPr>
          <a:xfrm>
            <a:off x="102900" y="179813"/>
            <a:ext cx="6501751" cy="4348046"/>
          </a:xfrm>
          <a:prstGeom prst="rect">
            <a:avLst/>
          </a:prstGeom>
          <a:noFill/>
          <a:ln>
            <a:noFill/>
          </a:ln>
        </p:spPr>
      </p:pic>
      <p:pic>
        <p:nvPicPr>
          <p:cNvPr id="629" name="Google Shape;629;p107" descr="A close-up of a paper&#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871791" y="0"/>
            <a:ext cx="1888491"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38"/>
          <p:cNvSpPr txBox="1">
            <a:spLocks noGrp="1"/>
          </p:cNvSpPr>
          <p:nvPr>
            <p:ph type="body" idx="4294967295"/>
          </p:nvPr>
        </p:nvSpPr>
        <p:spPr>
          <a:xfrm>
            <a:off x="1536700" y="3770313"/>
            <a:ext cx="7607300" cy="801687"/>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2400"/>
              <a:buNone/>
            </a:pPr>
            <a:r>
              <a:rPr lang="en" sz="1400"/>
              <a:t>.</a:t>
            </a:r>
            <a:endParaRPr sz="1400"/>
          </a:p>
        </p:txBody>
      </p:sp>
      <p:pic>
        <p:nvPicPr>
          <p:cNvPr id="635" name="Google Shape;635;p38" descr="A magazine cover with a statue of a person&#10;&#10;Description automatically generated with low confidenc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7460" y="0"/>
            <a:ext cx="3726085" cy="5143500"/>
          </a:xfrm>
          <a:prstGeom prst="rect">
            <a:avLst/>
          </a:prstGeom>
          <a:noFill/>
          <a:ln>
            <a:noFill/>
          </a:ln>
        </p:spPr>
      </p:pic>
      <p:pic>
        <p:nvPicPr>
          <p:cNvPr id="636" name="Google Shape;636;p3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608466" y="-15991"/>
            <a:ext cx="3726085" cy="509036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39"/>
          <p:cNvSpPr txBox="1">
            <a:spLocks noGrp="1"/>
          </p:cNvSpPr>
          <p:nvPr>
            <p:ph type="body" idx="4294967295"/>
          </p:nvPr>
        </p:nvSpPr>
        <p:spPr>
          <a:xfrm>
            <a:off x="1536700" y="3770313"/>
            <a:ext cx="7607300" cy="801687"/>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2400"/>
              <a:buNone/>
            </a:pPr>
            <a:r>
              <a:rPr lang="en" sz="1400"/>
              <a:t>.</a:t>
            </a:r>
            <a:endParaRPr sz="1400"/>
          </a:p>
        </p:txBody>
      </p:sp>
      <p:pic>
        <p:nvPicPr>
          <p:cNvPr id="642" name="Google Shape;642;p39" descr="A picture containing text, human face, person, poster&#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46841" y="306646"/>
            <a:ext cx="3654119" cy="4768065"/>
          </a:xfrm>
          <a:prstGeom prst="rect">
            <a:avLst/>
          </a:prstGeom>
          <a:noFill/>
          <a:ln>
            <a:noFill/>
          </a:ln>
        </p:spPr>
      </p:pic>
      <p:pic>
        <p:nvPicPr>
          <p:cNvPr id="643" name="Google Shape;643;p39" descr="A cover of a book&#10;&#10;Description automatically generated with low confidenc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72000" y="306645"/>
            <a:ext cx="3834175" cy="471434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49"/>
          <p:cNvSpPr txBox="1">
            <a:spLocks noGrp="1"/>
          </p:cNvSpPr>
          <p:nvPr>
            <p:ph type="body" idx="4294967295"/>
          </p:nvPr>
        </p:nvSpPr>
        <p:spPr>
          <a:xfrm>
            <a:off x="1536700" y="3770313"/>
            <a:ext cx="7607300" cy="801687"/>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2400"/>
              <a:buNone/>
            </a:pPr>
            <a:r>
              <a:rPr lang="en" sz="1400"/>
              <a:t>.</a:t>
            </a:r>
            <a:endParaRPr sz="1400"/>
          </a:p>
        </p:txBody>
      </p:sp>
      <p:sp>
        <p:nvSpPr>
          <p:cNvPr id="650" name="Google Shape;650;p49"/>
          <p:cNvSpPr txBox="1"/>
          <p:nvPr/>
        </p:nvSpPr>
        <p:spPr>
          <a:xfrm>
            <a:off x="579863" y="4650058"/>
            <a:ext cx="7192537"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10 practices for inquiry teaching and learning – </a:t>
            </a:r>
            <a:r>
              <a:rPr lang="en" sz="1400" b="1" i="0" u="none" strike="noStrike" cap="none">
                <a:solidFill>
                  <a:srgbClr val="000000"/>
                </a:solidFill>
                <a:latin typeface="Calibri"/>
                <a:ea typeface="Calibri"/>
                <a:cs typeface="Calibri"/>
                <a:sym typeface="Calibri"/>
              </a:rPr>
              <a:t>©Kath Murdoch, 2019  </a:t>
            </a:r>
            <a:endParaRPr sz="1400" b="0" i="0" u="none" strike="noStrike" cap="none">
              <a:solidFill>
                <a:srgbClr val="000000"/>
              </a:solidFill>
              <a:latin typeface="Arial"/>
              <a:ea typeface="Arial"/>
              <a:cs typeface="Arial"/>
              <a:sym typeface="Arial"/>
            </a:endParaRPr>
          </a:p>
        </p:txBody>
      </p:sp>
      <p:pic>
        <p:nvPicPr>
          <p:cNvPr id="651" name="Google Shape;651;p49" descr="A drawing of a plant growing from a hand&#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840148" y="1187850"/>
            <a:ext cx="2094073" cy="2743625"/>
          </a:xfrm>
          <a:prstGeom prst="rect">
            <a:avLst/>
          </a:prstGeom>
          <a:noFill/>
          <a:ln>
            <a:noFill/>
          </a:ln>
        </p:spPr>
      </p:pic>
      <p:sp>
        <p:nvSpPr>
          <p:cNvPr id="652" name="Google Shape;652;p49"/>
          <p:cNvSpPr txBox="1"/>
          <p:nvPr/>
        </p:nvSpPr>
        <p:spPr>
          <a:xfrm>
            <a:off x="209786" y="30654"/>
            <a:ext cx="75626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dk1"/>
                </a:solidFill>
                <a:latin typeface="Calibri"/>
                <a:ea typeface="Calibri"/>
                <a:cs typeface="Calibri"/>
                <a:sym typeface="Calibri"/>
              </a:rPr>
              <a:t>Reflections on Ancient Historical Investigation</a:t>
            </a:r>
            <a:endParaRPr sz="1400" b="0" i="0" u="none" strike="noStrike" cap="none">
              <a:solidFill>
                <a:srgbClr val="000000"/>
              </a:solidFill>
              <a:latin typeface="Arial"/>
              <a:ea typeface="Arial"/>
              <a:cs typeface="Arial"/>
              <a:sym typeface="Arial"/>
            </a:endParaRPr>
          </a:p>
        </p:txBody>
      </p:sp>
      <p:pic>
        <p:nvPicPr>
          <p:cNvPr id="653" name="Google Shape;653;p49"/>
          <p:cNvPicPr preferRelativeResize="0"/>
          <p:nvPr/>
        </p:nvPicPr>
        <p:blipFill rotWithShape="1">
          <a:blip r:embed="rId5">
            <a:alphaModFix/>
          </a:blip>
          <a:srcRect/>
          <a:stretch/>
        </p:blipFill>
        <p:spPr>
          <a:xfrm>
            <a:off x="209775" y="766475"/>
            <a:ext cx="6339274" cy="3348325"/>
          </a:xfrm>
          <a:prstGeom prst="rect">
            <a:avLst/>
          </a:prstGeom>
          <a:noFill/>
          <a:ln w="15875" cap="flat" cmpd="sng">
            <a:solidFill>
              <a:schemeClr val="dk1"/>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52"/>
          <p:cNvSpPr txBox="1"/>
          <p:nvPr/>
        </p:nvSpPr>
        <p:spPr>
          <a:xfrm>
            <a:off x="147822" y="186175"/>
            <a:ext cx="8802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 sz="3000" b="1" i="0" u="none" strike="noStrike" cap="none">
                <a:solidFill>
                  <a:srgbClr val="000000"/>
                </a:solidFill>
                <a:latin typeface="Calibri"/>
                <a:ea typeface="Calibri"/>
                <a:cs typeface="Calibri"/>
                <a:sym typeface="Calibri"/>
              </a:rPr>
              <a:t>What the students said: </a:t>
            </a:r>
            <a:endParaRPr sz="3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r>
              <a:rPr lang="en" sz="3000" b="1" i="0" u="none" strike="noStrike" cap="none">
                <a:solidFill>
                  <a:srgbClr val="000000"/>
                </a:solidFill>
                <a:latin typeface="Calibri"/>
                <a:ea typeface="Calibri"/>
                <a:cs typeface="Calibri"/>
                <a:sym typeface="Calibri"/>
              </a:rPr>
              <a:t>What did I learn?</a:t>
            </a:r>
            <a:endParaRPr sz="1200" b="0" i="0" u="none" strike="noStrike" cap="none">
              <a:solidFill>
                <a:srgbClr val="000000"/>
              </a:solidFill>
              <a:latin typeface="Arial"/>
              <a:ea typeface="Arial"/>
              <a:cs typeface="Arial"/>
              <a:sym typeface="Arial"/>
            </a:endParaRPr>
          </a:p>
        </p:txBody>
      </p:sp>
      <p:sp>
        <p:nvSpPr>
          <p:cNvPr id="659" name="Google Shape;659;p52"/>
          <p:cNvSpPr txBox="1"/>
          <p:nvPr/>
        </p:nvSpPr>
        <p:spPr>
          <a:xfrm>
            <a:off x="147825" y="1343025"/>
            <a:ext cx="8937300" cy="38433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15000"/>
              </a:lnSpc>
              <a:spcBef>
                <a:spcPts val="0"/>
              </a:spcBef>
              <a:spcAft>
                <a:spcPts val="0"/>
              </a:spcAft>
              <a:buSzPts val="1800"/>
              <a:buChar char="•"/>
            </a:pPr>
            <a:r>
              <a:rPr lang="en" sz="1800"/>
              <a:t>t</a:t>
            </a:r>
            <a:r>
              <a:rPr lang="en" sz="1800" b="0" i="0" u="none" strike="noStrike" cap="none">
                <a:solidFill>
                  <a:srgbClr val="000000"/>
                </a:solidFill>
                <a:latin typeface="Arial"/>
                <a:ea typeface="Arial"/>
                <a:cs typeface="Arial"/>
                <a:sym typeface="Arial"/>
              </a:rPr>
              <a:t>ime management / organisation/ </a:t>
            </a:r>
            <a:r>
              <a:rPr lang="en" sz="1800" b="0" i="0" u="none" strike="noStrike" cap="none">
                <a:solidFill>
                  <a:srgbClr val="9900FF"/>
                </a:solidFill>
                <a:latin typeface="Arial"/>
                <a:ea typeface="Arial"/>
                <a:cs typeface="Arial"/>
                <a:sym typeface="Arial"/>
              </a:rPr>
              <a:t>t</a:t>
            </a:r>
            <a:r>
              <a:rPr lang="en" sz="1800" b="1" i="0" u="none" strike="noStrike" cap="none">
                <a:solidFill>
                  <a:srgbClr val="9900FF"/>
                </a:solidFill>
              </a:rPr>
              <a:t>aking bite size chunks as an approach</a:t>
            </a:r>
            <a:r>
              <a:rPr lang="en" sz="1800" b="0" i="0" u="none" strike="noStrike" cap="none">
                <a:solidFill>
                  <a:srgbClr val="0000FF"/>
                </a:solidFill>
                <a:latin typeface="Arial"/>
                <a:ea typeface="Arial"/>
                <a:cs typeface="Arial"/>
                <a:sym typeface="Arial"/>
              </a:rPr>
              <a:t> </a:t>
            </a:r>
            <a:r>
              <a:rPr lang="en" sz="1800" b="0" i="0" u="none" strike="noStrike" cap="none">
                <a:solidFill>
                  <a:srgbClr val="000000"/>
                </a:solidFill>
                <a:latin typeface="Arial"/>
                <a:ea typeface="Arial"/>
                <a:cs typeface="Arial"/>
                <a:sym typeface="Arial"/>
              </a:rPr>
              <a:t>for a lengthy task</a:t>
            </a:r>
            <a:endParaRPr sz="1800"/>
          </a:p>
          <a:p>
            <a:pPr marL="457200" marR="0" lvl="0" indent="-342900" algn="l" rtl="0">
              <a:lnSpc>
                <a:spcPct val="115000"/>
              </a:lnSpc>
              <a:spcBef>
                <a:spcPts val="0"/>
              </a:spcBef>
              <a:spcAft>
                <a:spcPts val="0"/>
              </a:spcAft>
              <a:buSzPts val="1800"/>
              <a:buChar char="•"/>
            </a:pPr>
            <a:r>
              <a:rPr lang="en" sz="1800" b="1">
                <a:solidFill>
                  <a:schemeClr val="dk1"/>
                </a:solidFill>
              </a:rPr>
              <a:t>Importance of </a:t>
            </a:r>
            <a:r>
              <a:rPr lang="en" sz="1800" b="1" i="0" u="none" strike="noStrike" cap="none">
                <a:solidFill>
                  <a:srgbClr val="9900FF"/>
                </a:solidFill>
              </a:rPr>
              <a:t>reflection - </a:t>
            </a:r>
            <a:r>
              <a:rPr lang="en" sz="1800" b="0" i="0" u="none" strike="noStrike" cap="none">
                <a:solidFill>
                  <a:srgbClr val="000000"/>
                </a:solidFill>
                <a:latin typeface="Arial"/>
                <a:ea typeface="Arial"/>
                <a:cs typeface="Arial"/>
                <a:sym typeface="Arial"/>
              </a:rPr>
              <a:t>weekly achievements and setting goals. </a:t>
            </a:r>
            <a:endParaRPr sz="1800"/>
          </a:p>
          <a:p>
            <a:pPr marL="457200" marR="0" lvl="0" indent="-342900" algn="l" rtl="0">
              <a:lnSpc>
                <a:spcPct val="115000"/>
              </a:lnSpc>
              <a:spcBef>
                <a:spcPts val="0"/>
              </a:spcBef>
              <a:spcAft>
                <a:spcPts val="0"/>
              </a:spcAft>
              <a:buSzPts val="1800"/>
              <a:buChar char="•"/>
            </a:pPr>
            <a:r>
              <a:rPr lang="en" sz="1800"/>
              <a:t>moving from simply ‘getting /giving information’ to making ‘historical judgements’.</a:t>
            </a:r>
            <a:endParaRPr sz="1800"/>
          </a:p>
          <a:p>
            <a:pPr marL="457200" marR="0" lvl="0" indent="-342900" algn="l" rtl="0">
              <a:lnSpc>
                <a:spcPct val="115000"/>
              </a:lnSpc>
              <a:spcBef>
                <a:spcPts val="0"/>
              </a:spcBef>
              <a:spcAft>
                <a:spcPts val="0"/>
              </a:spcAft>
              <a:buSzPts val="1800"/>
              <a:buChar char="•"/>
            </a:pPr>
            <a:r>
              <a:rPr lang="en" sz="1800"/>
              <a:t>why a staged process - (not jumping straight into express/ create!) </a:t>
            </a:r>
            <a:endParaRPr sz="1800"/>
          </a:p>
          <a:p>
            <a:pPr marL="457200" marR="0" lvl="0" indent="-342900" algn="l" rtl="0">
              <a:lnSpc>
                <a:spcPct val="115000"/>
              </a:lnSpc>
              <a:spcBef>
                <a:spcPts val="0"/>
              </a:spcBef>
              <a:spcAft>
                <a:spcPts val="0"/>
              </a:spcAft>
              <a:buSzPts val="1800"/>
              <a:buChar char="•"/>
            </a:pPr>
            <a:r>
              <a:rPr lang="en" sz="1800"/>
              <a:t>CONNECT phase</a:t>
            </a:r>
            <a:endParaRPr sz="1800"/>
          </a:p>
          <a:p>
            <a:pPr marL="457200" marR="0" lvl="0" indent="-342900" algn="l" rtl="0">
              <a:lnSpc>
                <a:spcPct val="115000"/>
              </a:lnSpc>
              <a:spcBef>
                <a:spcPts val="0"/>
              </a:spcBef>
              <a:spcAft>
                <a:spcPts val="0"/>
              </a:spcAft>
              <a:buSzPts val="1800"/>
              <a:buChar char="•"/>
            </a:pPr>
            <a:r>
              <a:rPr lang="en" sz="1800" b="0" i="0" u="none" strike="noStrike" cap="none">
                <a:solidFill>
                  <a:srgbClr val="000000"/>
                </a:solidFill>
                <a:latin typeface="Arial"/>
                <a:ea typeface="Arial"/>
                <a:cs typeface="Arial"/>
                <a:sym typeface="Arial"/>
              </a:rPr>
              <a:t>I</a:t>
            </a:r>
            <a:r>
              <a:rPr lang="en" sz="1800"/>
              <a:t> couldn’t procrastinate </a:t>
            </a:r>
            <a:endParaRPr sz="1800" b="1">
              <a:solidFill>
                <a:srgbClr val="9900FF"/>
              </a:solidFill>
            </a:endParaRPr>
          </a:p>
          <a:p>
            <a:pPr marL="457200" marR="0" lvl="0" indent="-342900" algn="l" rtl="0">
              <a:lnSpc>
                <a:spcPct val="115000"/>
              </a:lnSpc>
              <a:spcBef>
                <a:spcPts val="0"/>
              </a:spcBef>
              <a:spcAft>
                <a:spcPts val="0"/>
              </a:spcAft>
              <a:buSzPts val="1800"/>
              <a:buChar char="•"/>
            </a:pPr>
            <a:r>
              <a:rPr lang="en" sz="1800" b="0" i="0" u="none" strike="noStrike" cap="none">
                <a:solidFill>
                  <a:srgbClr val="000000"/>
                </a:solidFill>
                <a:latin typeface="Arial"/>
                <a:ea typeface="Arial"/>
                <a:cs typeface="Arial"/>
                <a:sym typeface="Arial"/>
              </a:rPr>
              <a:t>feelings as a learner/investigator are normal!</a:t>
            </a:r>
            <a:endParaRPr sz="1800"/>
          </a:p>
          <a:p>
            <a:pPr marL="457200" marR="0" lvl="0" indent="-342900" algn="l" rtl="0">
              <a:lnSpc>
                <a:spcPct val="115000"/>
              </a:lnSpc>
              <a:spcBef>
                <a:spcPts val="0"/>
              </a:spcBef>
              <a:spcAft>
                <a:spcPts val="0"/>
              </a:spcAft>
              <a:buSzPts val="1800"/>
              <a:buChar char="•"/>
            </a:pPr>
            <a:r>
              <a:rPr lang="en" sz="1800"/>
              <a:t>format → less stress - ‘best I have done!’</a:t>
            </a:r>
            <a:endParaRPr sz="1800"/>
          </a:p>
          <a:p>
            <a:pPr marL="457200" marR="0" lvl="0" indent="-342900" algn="l" rtl="0">
              <a:lnSpc>
                <a:spcPct val="115000"/>
              </a:lnSpc>
              <a:spcBef>
                <a:spcPts val="0"/>
              </a:spcBef>
              <a:spcAft>
                <a:spcPts val="0"/>
              </a:spcAft>
              <a:buSzPts val="1800"/>
              <a:buChar char="•"/>
            </a:pPr>
            <a:r>
              <a:rPr lang="en" sz="1800" b="0" i="0" u="none" strike="noStrike" cap="none">
                <a:solidFill>
                  <a:srgbClr val="000000"/>
                </a:solidFill>
                <a:latin typeface="Arial"/>
                <a:ea typeface="Arial"/>
                <a:cs typeface="Arial"/>
                <a:sym typeface="Arial"/>
              </a:rPr>
              <a:t>retained knowledge </a:t>
            </a:r>
            <a:endParaRPr sz="1800"/>
          </a:p>
          <a:p>
            <a:pPr marL="457200" marR="0" lvl="0" indent="-342900" algn="l" rtl="0">
              <a:lnSpc>
                <a:spcPct val="115000"/>
              </a:lnSpc>
              <a:spcBef>
                <a:spcPts val="0"/>
              </a:spcBef>
              <a:spcAft>
                <a:spcPts val="0"/>
              </a:spcAft>
              <a:buSzPts val="1800"/>
              <a:buChar char="•"/>
            </a:pPr>
            <a:r>
              <a:rPr lang="en" sz="1800" b="1">
                <a:solidFill>
                  <a:srgbClr val="9900FF"/>
                </a:solidFill>
              </a:rPr>
              <a:t>skills</a:t>
            </a:r>
            <a:endParaRPr sz="1800" b="1">
              <a:solidFill>
                <a:srgbClr val="9900FF"/>
              </a:solidFill>
            </a:endParaRPr>
          </a:p>
          <a:p>
            <a:pPr marL="0" marR="0" lvl="0" indent="0" algn="l" rtl="0">
              <a:lnSpc>
                <a:spcPct val="100000"/>
              </a:lnSpc>
              <a:spcBef>
                <a:spcPts val="0"/>
              </a:spcBef>
              <a:spcAft>
                <a:spcPts val="0"/>
              </a:spcAft>
              <a:buNone/>
            </a:pPr>
            <a:r>
              <a:rPr lang="en" sz="16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660" name="Google Shape;660;p5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64550" y="0"/>
            <a:ext cx="3379450" cy="13430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53"/>
          <p:cNvSpPr txBox="1"/>
          <p:nvPr/>
        </p:nvSpPr>
        <p:spPr>
          <a:xfrm>
            <a:off x="147828" y="186175"/>
            <a:ext cx="5616600" cy="56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 sz="3100" b="1" i="0" u="none" strike="noStrike" cap="none">
                <a:solidFill>
                  <a:srgbClr val="000000"/>
                </a:solidFill>
                <a:latin typeface="Calibri"/>
                <a:ea typeface="Calibri"/>
                <a:cs typeface="Calibri"/>
                <a:sym typeface="Calibri"/>
              </a:rPr>
              <a:t>What the students said -   I liked:</a:t>
            </a:r>
            <a:endParaRPr sz="1300" b="0" i="0" u="none" strike="noStrike" cap="none">
              <a:solidFill>
                <a:srgbClr val="000000"/>
              </a:solidFill>
              <a:latin typeface="Arial"/>
              <a:ea typeface="Arial"/>
              <a:cs typeface="Arial"/>
              <a:sym typeface="Arial"/>
            </a:endParaRPr>
          </a:p>
        </p:txBody>
      </p:sp>
      <p:sp>
        <p:nvSpPr>
          <p:cNvPr id="666" name="Google Shape;666;p53"/>
          <p:cNvSpPr txBox="1"/>
          <p:nvPr/>
        </p:nvSpPr>
        <p:spPr>
          <a:xfrm>
            <a:off x="147825" y="1314600"/>
            <a:ext cx="8996100" cy="3657900"/>
          </a:xfrm>
          <a:prstGeom prst="rect">
            <a:avLst/>
          </a:prstGeom>
          <a:noFill/>
          <a:ln>
            <a:noFill/>
          </a:ln>
        </p:spPr>
        <p:txBody>
          <a:bodyPr spcFirstLastPara="1" wrap="square" lIns="91425" tIns="45700" rIns="91425" bIns="45700" anchor="t" anchorCtr="0">
            <a:spAutoFit/>
          </a:bodyPr>
          <a:lstStyle/>
          <a:p>
            <a:pPr marL="457200" marR="0" lvl="0" indent="-349250" algn="l" rtl="0">
              <a:lnSpc>
                <a:spcPct val="115000"/>
              </a:lnSpc>
              <a:spcBef>
                <a:spcPts val="0"/>
              </a:spcBef>
              <a:spcAft>
                <a:spcPts val="0"/>
              </a:spcAft>
              <a:buSzPts val="1900"/>
              <a:buChar char="●"/>
            </a:pPr>
            <a:r>
              <a:rPr lang="en" sz="1900" b="0" i="0" u="none" strike="noStrike" cap="none">
                <a:solidFill>
                  <a:srgbClr val="000000"/>
                </a:solidFill>
                <a:latin typeface="Arial"/>
                <a:ea typeface="Arial"/>
                <a:cs typeface="Arial"/>
                <a:sym typeface="Arial"/>
              </a:rPr>
              <a:t>having power over my own learning - </a:t>
            </a:r>
            <a:r>
              <a:rPr lang="en" sz="1900"/>
              <a:t>‘</a:t>
            </a:r>
            <a:r>
              <a:rPr lang="en" sz="1900">
                <a:solidFill>
                  <a:srgbClr val="9900FF"/>
                </a:solidFill>
              </a:rPr>
              <a:t>master of my project’</a:t>
            </a:r>
            <a:r>
              <a:rPr lang="en" sz="1900" b="1" i="0" u="none" strike="noStrike" cap="none">
                <a:solidFill>
                  <a:srgbClr val="9900FF"/>
                </a:solidFill>
              </a:rPr>
              <a:t>.</a:t>
            </a:r>
            <a:endParaRPr sz="1700" b="1" i="0" u="none" strike="noStrike" cap="none">
              <a:solidFill>
                <a:srgbClr val="9900FF"/>
              </a:solidFill>
            </a:endParaRPr>
          </a:p>
          <a:p>
            <a:pPr marL="457200" marR="0" lvl="0" indent="-349250" algn="l" rtl="0">
              <a:lnSpc>
                <a:spcPct val="115000"/>
              </a:lnSpc>
              <a:spcBef>
                <a:spcPts val="0"/>
              </a:spcBef>
              <a:spcAft>
                <a:spcPts val="0"/>
              </a:spcAft>
              <a:buClr>
                <a:srgbClr val="000000"/>
              </a:buClr>
              <a:buSzPts val="1900"/>
              <a:buFont typeface="Arial"/>
              <a:buChar char="●"/>
            </a:pPr>
            <a:r>
              <a:rPr lang="en" sz="1900" b="0" i="0" u="none" strike="noStrike" cap="none">
                <a:solidFill>
                  <a:srgbClr val="000000"/>
                </a:solidFill>
                <a:latin typeface="Arial"/>
                <a:ea typeface="Arial"/>
                <a:cs typeface="Arial"/>
                <a:sym typeface="Arial"/>
              </a:rPr>
              <a:t>being able to outpour my emotions on the weekly reflection.</a:t>
            </a:r>
            <a:endParaRPr sz="1700" b="0" i="0" u="none" strike="noStrike" cap="none">
              <a:solidFill>
                <a:srgbClr val="000000"/>
              </a:solidFill>
              <a:latin typeface="Arial"/>
              <a:ea typeface="Arial"/>
              <a:cs typeface="Arial"/>
              <a:sym typeface="Arial"/>
            </a:endParaRPr>
          </a:p>
          <a:p>
            <a:pPr marL="457200" marR="0" lvl="0" indent="-349250" algn="l" rtl="0">
              <a:lnSpc>
                <a:spcPct val="115000"/>
              </a:lnSpc>
              <a:spcBef>
                <a:spcPts val="0"/>
              </a:spcBef>
              <a:spcAft>
                <a:spcPts val="0"/>
              </a:spcAft>
              <a:buClr>
                <a:srgbClr val="000000"/>
              </a:buClr>
              <a:buSzPts val="1900"/>
              <a:buFont typeface="Arial"/>
              <a:buChar char="●"/>
            </a:pPr>
            <a:r>
              <a:rPr lang="en" sz="1900" b="0" i="0" u="none" strike="noStrike" cap="none">
                <a:solidFill>
                  <a:srgbClr val="9900FF"/>
                </a:solidFill>
                <a:latin typeface="Arial"/>
                <a:ea typeface="Arial"/>
                <a:cs typeface="Arial"/>
                <a:sym typeface="Arial"/>
              </a:rPr>
              <a:t>staged ‘to do</a:t>
            </a:r>
            <a:r>
              <a:rPr lang="en" sz="1900" b="0" i="0" u="none" strike="noStrike" cap="none">
                <a:solidFill>
                  <a:srgbClr val="000000"/>
                </a:solidFill>
                <a:latin typeface="Arial"/>
                <a:ea typeface="Arial"/>
                <a:cs typeface="Arial"/>
                <a:sym typeface="Arial"/>
              </a:rPr>
              <a:t>’ list. </a:t>
            </a:r>
            <a:endParaRPr sz="1700" b="0" i="0" u="none" strike="noStrike" cap="none">
              <a:solidFill>
                <a:srgbClr val="000000"/>
              </a:solidFill>
              <a:latin typeface="Arial"/>
              <a:ea typeface="Arial"/>
              <a:cs typeface="Arial"/>
              <a:sym typeface="Arial"/>
            </a:endParaRPr>
          </a:p>
          <a:p>
            <a:pPr marL="457200" marR="0" lvl="0" indent="-349250" algn="l" rtl="0">
              <a:lnSpc>
                <a:spcPct val="115000"/>
              </a:lnSpc>
              <a:spcBef>
                <a:spcPts val="0"/>
              </a:spcBef>
              <a:spcAft>
                <a:spcPts val="0"/>
              </a:spcAft>
              <a:buSzPts val="1900"/>
              <a:buChar char="●"/>
            </a:pPr>
            <a:r>
              <a:rPr lang="en" sz="1900"/>
              <a:t>the </a:t>
            </a:r>
            <a:r>
              <a:rPr lang="en" sz="1900" b="0" i="0" u="none" strike="noStrike" cap="none">
                <a:solidFill>
                  <a:srgbClr val="000000"/>
                </a:solidFill>
                <a:latin typeface="Arial"/>
                <a:ea typeface="Arial"/>
                <a:cs typeface="Arial"/>
                <a:sym typeface="Arial"/>
              </a:rPr>
              <a:t>Express/Reflect phase </a:t>
            </a:r>
            <a:r>
              <a:rPr lang="en" sz="1900"/>
              <a:t>-</a:t>
            </a:r>
            <a:r>
              <a:rPr lang="en" sz="1900" b="0" i="0" u="none" strike="noStrike" cap="none">
                <a:solidFill>
                  <a:srgbClr val="000000"/>
                </a:solidFill>
                <a:latin typeface="Arial"/>
                <a:ea typeface="Arial"/>
                <a:cs typeface="Arial"/>
                <a:sym typeface="Arial"/>
              </a:rPr>
              <a:t> rewarding </a:t>
            </a:r>
            <a:r>
              <a:rPr lang="en" sz="1900"/>
              <a:t>to </a:t>
            </a:r>
            <a:r>
              <a:rPr lang="en" sz="1900" b="0" i="0" u="none" strike="noStrike" cap="none">
                <a:solidFill>
                  <a:srgbClr val="000000"/>
                </a:solidFill>
                <a:latin typeface="Arial"/>
                <a:ea typeface="Arial"/>
                <a:cs typeface="Arial"/>
                <a:sym typeface="Arial"/>
              </a:rPr>
              <a:t>bring all my research together. </a:t>
            </a:r>
            <a:endParaRPr sz="1700" b="0" i="0" u="none" strike="noStrike" cap="none">
              <a:solidFill>
                <a:srgbClr val="000000"/>
              </a:solidFill>
              <a:latin typeface="Arial"/>
              <a:ea typeface="Arial"/>
              <a:cs typeface="Arial"/>
              <a:sym typeface="Arial"/>
            </a:endParaRPr>
          </a:p>
          <a:p>
            <a:pPr marL="457200" marR="0" lvl="0" indent="-349250" algn="l" rtl="0">
              <a:lnSpc>
                <a:spcPct val="115000"/>
              </a:lnSpc>
              <a:spcBef>
                <a:spcPts val="0"/>
              </a:spcBef>
              <a:spcAft>
                <a:spcPts val="0"/>
              </a:spcAft>
              <a:buSzPts val="1900"/>
              <a:buChar char="●"/>
            </a:pPr>
            <a:r>
              <a:rPr lang="en" sz="1900">
                <a:solidFill>
                  <a:srgbClr val="9900FF"/>
                </a:solidFill>
              </a:rPr>
              <a:t>confident</a:t>
            </a:r>
            <a:r>
              <a:rPr lang="en" sz="1900"/>
              <a:t> to share my work/ </a:t>
            </a:r>
            <a:r>
              <a:rPr lang="en" sz="1900" b="0" i="0" u="none" strike="noStrike" cap="none">
                <a:solidFill>
                  <a:srgbClr val="000000"/>
                </a:solidFill>
                <a:latin typeface="Arial"/>
                <a:ea typeface="Arial"/>
                <a:cs typeface="Arial"/>
                <a:sym typeface="Arial"/>
              </a:rPr>
              <a:t>edit /help others </a:t>
            </a:r>
            <a:endParaRPr sz="1900"/>
          </a:p>
          <a:p>
            <a:pPr marL="457200" marR="0" lvl="0" indent="-349250" algn="l" rtl="0">
              <a:lnSpc>
                <a:spcPct val="115000"/>
              </a:lnSpc>
              <a:spcBef>
                <a:spcPts val="0"/>
              </a:spcBef>
              <a:spcAft>
                <a:spcPts val="0"/>
              </a:spcAft>
              <a:buSzPts val="1900"/>
              <a:buChar char="●"/>
            </a:pPr>
            <a:r>
              <a:rPr lang="en" sz="1900" b="0" i="0" u="none" strike="noStrike" cap="none">
                <a:solidFill>
                  <a:srgbClr val="000000"/>
                </a:solidFill>
                <a:latin typeface="Arial"/>
                <a:ea typeface="Arial"/>
                <a:cs typeface="Arial"/>
                <a:sym typeface="Arial"/>
              </a:rPr>
              <a:t>a sense of accomplishment – and relief!</a:t>
            </a:r>
            <a:endParaRPr sz="1900" b="0" i="0" u="none" strike="noStrike" cap="none">
              <a:solidFill>
                <a:srgbClr val="000000"/>
              </a:solidFill>
              <a:latin typeface="Arial"/>
              <a:ea typeface="Arial"/>
              <a:cs typeface="Arial"/>
              <a:sym typeface="Arial"/>
            </a:endParaRPr>
          </a:p>
          <a:p>
            <a:pPr marL="457200" marR="0" lvl="0" indent="-349250" algn="l" rtl="0">
              <a:lnSpc>
                <a:spcPct val="115000"/>
              </a:lnSpc>
              <a:spcBef>
                <a:spcPts val="0"/>
              </a:spcBef>
              <a:spcAft>
                <a:spcPts val="0"/>
              </a:spcAft>
              <a:buSzPts val="1900"/>
              <a:buChar char="●"/>
            </a:pPr>
            <a:r>
              <a:rPr lang="en" sz="1900"/>
              <a:t>‘Knowing there was </a:t>
            </a:r>
            <a:r>
              <a:rPr lang="en" sz="1900">
                <a:solidFill>
                  <a:srgbClr val="9900FF"/>
                </a:solidFill>
              </a:rPr>
              <a:t>reason’ behind the stages of ‘doing’</a:t>
            </a:r>
            <a:endParaRPr sz="1900">
              <a:solidFill>
                <a:srgbClr val="9900FF"/>
              </a:solidFill>
            </a:endParaRPr>
          </a:p>
          <a:p>
            <a:pPr marL="457200" marR="0" lvl="0" indent="-349250" algn="l" rtl="0">
              <a:lnSpc>
                <a:spcPct val="115000"/>
              </a:lnSpc>
              <a:spcBef>
                <a:spcPts val="0"/>
              </a:spcBef>
              <a:spcAft>
                <a:spcPts val="0"/>
              </a:spcAft>
              <a:buClr>
                <a:srgbClr val="000000"/>
              </a:buClr>
              <a:buSzPts val="1900"/>
              <a:buFont typeface="Arial"/>
              <a:buChar char="●"/>
            </a:pPr>
            <a:r>
              <a:rPr lang="en" sz="1900" b="0" i="0" u="none" strike="noStrike" cap="none">
                <a:solidFill>
                  <a:srgbClr val="000000"/>
                </a:solidFill>
                <a:latin typeface="Arial"/>
                <a:ea typeface="Arial"/>
                <a:cs typeface="Arial"/>
                <a:sym typeface="Arial"/>
              </a:rPr>
              <a:t>Having some trial and error moments and </a:t>
            </a:r>
            <a:r>
              <a:rPr lang="en" sz="1900">
                <a:solidFill>
                  <a:srgbClr val="9900FF"/>
                </a:solidFill>
              </a:rPr>
              <a:t>ease of feedback..</a:t>
            </a:r>
            <a:endParaRPr sz="1700" b="0" i="0" u="none" strike="noStrike" cap="none">
              <a:solidFill>
                <a:srgbClr val="9900FF"/>
              </a:solidFill>
              <a:latin typeface="Arial"/>
              <a:ea typeface="Arial"/>
              <a:cs typeface="Arial"/>
              <a:sym typeface="Arial"/>
            </a:endParaRPr>
          </a:p>
          <a:p>
            <a:pPr marL="457200" marR="0" lvl="0" indent="-336550" algn="l" rtl="0">
              <a:lnSpc>
                <a:spcPct val="115000"/>
              </a:lnSpc>
              <a:spcBef>
                <a:spcPts val="0"/>
              </a:spcBef>
              <a:spcAft>
                <a:spcPts val="0"/>
              </a:spcAft>
              <a:buClr>
                <a:srgbClr val="000000"/>
              </a:buClr>
              <a:buSzPts val="1700"/>
              <a:buFont typeface="Arial"/>
              <a:buChar char="●"/>
            </a:pPr>
            <a:r>
              <a:rPr lang="en" sz="1900" b="0" i="0" u="none" strike="noStrike" cap="none">
                <a:solidFill>
                  <a:srgbClr val="9900FF"/>
                </a:solidFill>
                <a:latin typeface="Arial"/>
                <a:ea typeface="Arial"/>
                <a:cs typeface="Arial"/>
                <a:sym typeface="Arial"/>
              </a:rPr>
              <a:t>Safe environment</a:t>
            </a:r>
            <a:r>
              <a:rPr lang="en" sz="1900" b="0" i="0" u="none" strike="noStrike" cap="none">
                <a:solidFill>
                  <a:srgbClr val="000000"/>
                </a:solidFill>
                <a:latin typeface="Arial"/>
                <a:ea typeface="Arial"/>
                <a:cs typeface="Arial"/>
                <a:sym typeface="Arial"/>
              </a:rPr>
              <a:t> to operate in – ‘sitting cross-legged in a corner..’</a:t>
            </a:r>
            <a:r>
              <a:rPr lang="en"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600"/>
          </a:p>
          <a:p>
            <a:pPr marL="0" marR="0" lvl="0" indent="0" algn="l" rtl="0">
              <a:lnSpc>
                <a:spcPct val="100000"/>
              </a:lnSpc>
              <a:spcBef>
                <a:spcPts val="0"/>
              </a:spcBef>
              <a:spcAft>
                <a:spcPts val="0"/>
              </a:spcAft>
              <a:buNone/>
            </a:pPr>
            <a:r>
              <a:rPr lang="en" sz="1900"/>
              <a:t>Finally….. would like to see m</a:t>
            </a:r>
            <a:r>
              <a:rPr lang="en" sz="1900" b="0" i="0" u="none" strike="noStrike" cap="none">
                <a:solidFill>
                  <a:srgbClr val="000000"/>
                </a:solidFill>
                <a:latin typeface="Arial"/>
                <a:ea typeface="Arial"/>
                <a:cs typeface="Arial"/>
                <a:sym typeface="Arial"/>
              </a:rPr>
              <a:t>ore FitzGerald/ Bleby collaborative tasks.</a:t>
            </a:r>
            <a:endParaRPr sz="1700" b="0" i="0" u="none" strike="noStrike" cap="none">
              <a:solidFill>
                <a:srgbClr val="000000"/>
              </a:solidFill>
              <a:latin typeface="Arial"/>
              <a:ea typeface="Arial"/>
              <a:cs typeface="Arial"/>
              <a:sym typeface="Arial"/>
            </a:endParaRPr>
          </a:p>
        </p:txBody>
      </p:sp>
      <p:pic>
        <p:nvPicPr>
          <p:cNvPr id="667" name="Google Shape;667;p5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36100" y="0"/>
            <a:ext cx="3307900" cy="13146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54"/>
          <p:cNvSpPr txBox="1">
            <a:spLocks noGrp="1"/>
          </p:cNvSpPr>
          <p:nvPr>
            <p:ph type="body" idx="4294967295"/>
          </p:nvPr>
        </p:nvSpPr>
        <p:spPr>
          <a:xfrm>
            <a:off x="1536700" y="3770313"/>
            <a:ext cx="7607300" cy="801687"/>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2400"/>
              <a:buNone/>
            </a:pPr>
            <a:r>
              <a:rPr lang="en" sz="1400"/>
              <a:t>.</a:t>
            </a:r>
            <a:endParaRPr sz="1400"/>
          </a:p>
        </p:txBody>
      </p:sp>
      <p:sp>
        <p:nvSpPr>
          <p:cNvPr id="674" name="Google Shape;674;p54"/>
          <p:cNvSpPr txBox="1"/>
          <p:nvPr/>
        </p:nvSpPr>
        <p:spPr>
          <a:xfrm>
            <a:off x="76657" y="4665851"/>
            <a:ext cx="7192537"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10 practices for inquiry teaching and learning – </a:t>
            </a:r>
            <a:r>
              <a:rPr lang="en" sz="900" b="1" i="0" u="none" strike="noStrike" cap="none">
                <a:solidFill>
                  <a:srgbClr val="000000"/>
                </a:solidFill>
                <a:latin typeface="Calibri"/>
                <a:ea typeface="Calibri"/>
                <a:cs typeface="Calibri"/>
                <a:sym typeface="Calibri"/>
              </a:rPr>
              <a:t>©Kath Murdoch, 2019  </a:t>
            </a:r>
            <a:endParaRPr sz="1400" b="0" i="0" u="none" strike="noStrike" cap="none">
              <a:solidFill>
                <a:srgbClr val="000000"/>
              </a:solidFill>
              <a:latin typeface="Arial"/>
              <a:ea typeface="Arial"/>
              <a:cs typeface="Arial"/>
              <a:sym typeface="Arial"/>
            </a:endParaRPr>
          </a:p>
        </p:txBody>
      </p:sp>
      <p:sp>
        <p:nvSpPr>
          <p:cNvPr id="675" name="Google Shape;675;p54"/>
          <p:cNvSpPr txBox="1"/>
          <p:nvPr/>
        </p:nvSpPr>
        <p:spPr>
          <a:xfrm>
            <a:off x="76650" y="138525"/>
            <a:ext cx="86100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 sz="2700" b="1" i="0" u="none" strike="noStrike" cap="none">
                <a:solidFill>
                  <a:schemeClr val="dk1"/>
                </a:solidFill>
                <a:latin typeface="Calibri"/>
                <a:ea typeface="Calibri"/>
                <a:cs typeface="Calibri"/>
                <a:sym typeface="Calibri"/>
              </a:rPr>
              <a:t>Collaboration between </a:t>
            </a:r>
            <a:r>
              <a:rPr lang="en" sz="2700" b="1">
                <a:solidFill>
                  <a:schemeClr val="dk1"/>
                </a:solidFill>
                <a:latin typeface="Calibri"/>
                <a:ea typeface="Calibri"/>
                <a:cs typeface="Calibri"/>
                <a:sym typeface="Calibri"/>
              </a:rPr>
              <a:t>teacher and t</a:t>
            </a:r>
            <a:r>
              <a:rPr lang="en" sz="2700" b="1" i="0" u="none" strike="noStrike" cap="none">
                <a:solidFill>
                  <a:schemeClr val="dk1"/>
                </a:solidFill>
                <a:latin typeface="Calibri"/>
                <a:ea typeface="Calibri"/>
                <a:cs typeface="Calibri"/>
                <a:sym typeface="Calibri"/>
              </a:rPr>
              <a:t>eacher </a:t>
            </a:r>
            <a:r>
              <a:rPr lang="en" sz="2700" b="1">
                <a:solidFill>
                  <a:schemeClr val="dk1"/>
                </a:solidFill>
                <a:latin typeface="Calibri"/>
                <a:ea typeface="Calibri"/>
                <a:cs typeface="Calibri"/>
                <a:sym typeface="Calibri"/>
              </a:rPr>
              <a:t>l</a:t>
            </a:r>
            <a:r>
              <a:rPr lang="en" sz="2700" b="1" i="0" u="none" strike="noStrike" cap="none">
                <a:solidFill>
                  <a:schemeClr val="dk1"/>
                </a:solidFill>
                <a:latin typeface="Calibri"/>
                <a:ea typeface="Calibri"/>
                <a:cs typeface="Calibri"/>
                <a:sym typeface="Calibri"/>
              </a:rPr>
              <a:t>ibrarian: why? </a:t>
            </a:r>
            <a:endParaRPr sz="1300" b="0" i="0" u="none" strike="noStrike" cap="none">
              <a:solidFill>
                <a:srgbClr val="000000"/>
              </a:solidFill>
              <a:latin typeface="Arial"/>
              <a:ea typeface="Arial"/>
              <a:cs typeface="Arial"/>
              <a:sym typeface="Arial"/>
            </a:endParaRPr>
          </a:p>
        </p:txBody>
      </p:sp>
      <p:pic>
        <p:nvPicPr>
          <p:cNvPr id="676" name="Google Shape;676;p54" descr="A close-up of a wall&#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89799" y="1052909"/>
            <a:ext cx="2138637" cy="2851516"/>
          </a:xfrm>
          <a:prstGeom prst="rect">
            <a:avLst/>
          </a:prstGeom>
          <a:noFill/>
          <a:ln>
            <a:noFill/>
          </a:ln>
        </p:spPr>
      </p:pic>
      <p:sp>
        <p:nvSpPr>
          <p:cNvPr id="677" name="Google Shape;677;p54"/>
          <p:cNvSpPr txBox="1"/>
          <p:nvPr/>
        </p:nvSpPr>
        <p:spPr>
          <a:xfrm>
            <a:off x="2373925" y="738550"/>
            <a:ext cx="6576600" cy="3986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b="1">
              <a:latin typeface="Calibri"/>
              <a:ea typeface="Calibri"/>
              <a:cs typeface="Calibri"/>
              <a:sym typeface="Calibri"/>
            </a:endParaRPr>
          </a:p>
          <a:p>
            <a:pPr marL="285750" marR="0" lvl="0" indent="-292100" algn="l" rtl="0">
              <a:lnSpc>
                <a:spcPct val="150000"/>
              </a:lnSpc>
              <a:spcBef>
                <a:spcPts val="0"/>
              </a:spcBef>
              <a:spcAft>
                <a:spcPts val="0"/>
              </a:spcAft>
              <a:buClr>
                <a:srgbClr val="000000"/>
              </a:buClr>
              <a:buSzPts val="1500"/>
              <a:buFont typeface="Arial"/>
              <a:buChar char="•"/>
            </a:pPr>
            <a:r>
              <a:rPr lang="en" sz="1500" b="1">
                <a:latin typeface="Calibri"/>
                <a:ea typeface="Calibri"/>
                <a:cs typeface="Calibri"/>
                <a:sym typeface="Calibri"/>
              </a:rPr>
              <a:t>M</a:t>
            </a:r>
            <a:r>
              <a:rPr lang="en" sz="1500" b="1" i="0" u="none" strike="noStrike" cap="none">
                <a:solidFill>
                  <a:srgbClr val="000000"/>
                </a:solidFill>
                <a:latin typeface="Calibri"/>
                <a:ea typeface="Calibri"/>
                <a:cs typeface="Calibri"/>
                <a:sym typeface="Calibri"/>
              </a:rPr>
              <a:t>odelling </a:t>
            </a:r>
            <a:r>
              <a:rPr lang="en" sz="1500" b="1">
                <a:latin typeface="Calibri"/>
                <a:ea typeface="Calibri"/>
                <a:cs typeface="Calibri"/>
                <a:sym typeface="Calibri"/>
              </a:rPr>
              <a:t>‘real world’ learning</a:t>
            </a:r>
            <a:endParaRPr sz="1500" b="1">
              <a:latin typeface="Calibri"/>
              <a:ea typeface="Calibri"/>
              <a:cs typeface="Calibri"/>
              <a:sym typeface="Calibri"/>
            </a:endParaRPr>
          </a:p>
          <a:p>
            <a:pPr marL="285750" marR="0" lvl="0" indent="-292100" algn="l" rtl="0">
              <a:lnSpc>
                <a:spcPct val="150000"/>
              </a:lnSpc>
              <a:spcBef>
                <a:spcPts val="0"/>
              </a:spcBef>
              <a:spcAft>
                <a:spcPts val="0"/>
              </a:spcAft>
              <a:buClr>
                <a:srgbClr val="000000"/>
              </a:buClr>
              <a:buSzPts val="1500"/>
              <a:buFont typeface="Arial"/>
              <a:buChar char="•"/>
            </a:pPr>
            <a:r>
              <a:rPr lang="en" sz="1500" b="1">
                <a:latin typeface="Calibri"/>
                <a:ea typeface="Calibri"/>
                <a:cs typeface="Calibri"/>
                <a:sym typeface="Calibri"/>
              </a:rPr>
              <a:t>A</a:t>
            </a:r>
            <a:r>
              <a:rPr lang="en" sz="1500" b="1" i="0" u="none" strike="noStrike" cap="none">
                <a:solidFill>
                  <a:srgbClr val="000000"/>
                </a:solidFill>
                <a:latin typeface="Calibri"/>
                <a:ea typeface="Calibri"/>
                <a:cs typeface="Calibri"/>
                <a:sym typeface="Calibri"/>
              </a:rPr>
              <a:t>id</a:t>
            </a:r>
            <a:r>
              <a:rPr lang="en" sz="1500" b="1">
                <a:latin typeface="Calibri"/>
                <a:ea typeface="Calibri"/>
                <a:cs typeface="Calibri"/>
                <a:sym typeface="Calibri"/>
              </a:rPr>
              <a:t>s </a:t>
            </a:r>
            <a:r>
              <a:rPr lang="en" sz="1500" b="1" i="0" u="none" strike="noStrike" cap="none">
                <a:solidFill>
                  <a:srgbClr val="000000"/>
                </a:solidFill>
                <a:latin typeface="Calibri"/>
                <a:ea typeface="Calibri"/>
                <a:cs typeface="Calibri"/>
                <a:sym typeface="Calibri"/>
              </a:rPr>
              <a:t>in planning, assessing, supporting both students and teacher.</a:t>
            </a:r>
            <a:endParaRPr sz="1500" b="0" i="0" u="none" strike="noStrike" cap="none">
              <a:solidFill>
                <a:srgbClr val="000000"/>
              </a:solidFill>
              <a:latin typeface="Arial"/>
              <a:ea typeface="Arial"/>
              <a:cs typeface="Arial"/>
              <a:sym typeface="Arial"/>
            </a:endParaRPr>
          </a:p>
          <a:p>
            <a:pPr marL="285750" marR="0" lvl="0" indent="-292100" algn="l" rtl="0">
              <a:lnSpc>
                <a:spcPct val="150000"/>
              </a:lnSpc>
              <a:spcBef>
                <a:spcPts val="0"/>
              </a:spcBef>
              <a:spcAft>
                <a:spcPts val="0"/>
              </a:spcAft>
              <a:buClr>
                <a:srgbClr val="000000"/>
              </a:buClr>
              <a:buSzPts val="1500"/>
              <a:buFont typeface="Arial"/>
              <a:buChar char="•"/>
            </a:pPr>
            <a:r>
              <a:rPr lang="en" sz="1500" b="1">
                <a:latin typeface="Calibri"/>
                <a:ea typeface="Calibri"/>
                <a:cs typeface="Calibri"/>
                <a:sym typeface="Calibri"/>
              </a:rPr>
              <a:t>Realities of teacher life: </a:t>
            </a:r>
            <a:r>
              <a:rPr lang="en" sz="1500" b="1" i="0" u="none" strike="noStrike" cap="none">
                <a:solidFill>
                  <a:srgbClr val="000000"/>
                </a:solidFill>
                <a:latin typeface="Calibri"/>
                <a:ea typeface="Calibri"/>
                <a:cs typeface="Calibri"/>
                <a:sym typeface="Calibri"/>
              </a:rPr>
              <a:t>number of students</a:t>
            </a:r>
            <a:r>
              <a:rPr lang="en" sz="1500" b="1">
                <a:latin typeface="Calibri"/>
                <a:ea typeface="Calibri"/>
                <a:cs typeface="Calibri"/>
                <a:sym typeface="Calibri"/>
              </a:rPr>
              <a:t>, time poor.</a:t>
            </a:r>
            <a:endParaRPr sz="1500" b="0" i="0" u="none" strike="noStrike" cap="none">
              <a:solidFill>
                <a:srgbClr val="000000"/>
              </a:solidFill>
              <a:latin typeface="Arial"/>
              <a:ea typeface="Arial"/>
              <a:cs typeface="Arial"/>
              <a:sym typeface="Arial"/>
            </a:endParaRPr>
          </a:p>
          <a:p>
            <a:pPr marL="285750" marR="0" lvl="0" indent="-292100" algn="l" rtl="0">
              <a:lnSpc>
                <a:spcPct val="150000"/>
              </a:lnSpc>
              <a:spcBef>
                <a:spcPts val="0"/>
              </a:spcBef>
              <a:spcAft>
                <a:spcPts val="0"/>
              </a:spcAft>
              <a:buClr>
                <a:srgbClr val="000000"/>
              </a:buClr>
              <a:buSzPts val="1500"/>
              <a:buFont typeface="Arial"/>
              <a:buChar char="•"/>
            </a:pPr>
            <a:r>
              <a:rPr lang="en" sz="1500" b="1" i="0" u="none" strike="noStrike" cap="none">
                <a:solidFill>
                  <a:srgbClr val="000000"/>
                </a:solidFill>
                <a:latin typeface="Calibri"/>
                <a:ea typeface="Calibri"/>
                <a:cs typeface="Calibri"/>
                <a:sym typeface="Calibri"/>
              </a:rPr>
              <a:t>Having two guides on the side - the blend between self-guided approach and teacher intervention – so </a:t>
            </a:r>
            <a:r>
              <a:rPr lang="en" sz="1500" b="1">
                <a:latin typeface="Calibri"/>
                <a:ea typeface="Calibri"/>
                <a:cs typeface="Calibri"/>
                <a:sym typeface="Calibri"/>
              </a:rPr>
              <a:t>‘</a:t>
            </a:r>
            <a:r>
              <a:rPr lang="en" sz="1500" b="1" i="1" u="none" strike="noStrike" cap="none">
                <a:solidFill>
                  <a:srgbClr val="0000FF"/>
                </a:solidFill>
                <a:latin typeface="Calibri"/>
                <a:ea typeface="Calibri"/>
                <a:cs typeface="Calibri"/>
                <a:sym typeface="Calibri"/>
              </a:rPr>
              <a:t>I was never lonely</a:t>
            </a:r>
            <a:r>
              <a:rPr lang="en" sz="1500" b="1" i="1">
                <a:solidFill>
                  <a:srgbClr val="0000FF"/>
                </a:solidFill>
                <a:latin typeface="Calibri"/>
                <a:ea typeface="Calibri"/>
                <a:cs typeface="Calibri"/>
                <a:sym typeface="Calibri"/>
              </a:rPr>
              <a:t>!</a:t>
            </a:r>
            <a:r>
              <a:rPr lang="en" sz="1500" b="1" i="1">
                <a:latin typeface="Calibri"/>
                <a:ea typeface="Calibri"/>
                <a:cs typeface="Calibri"/>
                <a:sym typeface="Calibri"/>
              </a:rPr>
              <a:t>’</a:t>
            </a:r>
            <a:r>
              <a:rPr lang="en" sz="1500" b="1">
                <a:latin typeface="Calibri"/>
                <a:ea typeface="Calibri"/>
                <a:cs typeface="Calibri"/>
                <a:sym typeface="Calibri"/>
              </a:rPr>
              <a:t> </a:t>
            </a:r>
            <a:endParaRPr sz="1500" b="1">
              <a:latin typeface="Calibri"/>
              <a:ea typeface="Calibri"/>
              <a:cs typeface="Calibri"/>
              <a:sym typeface="Calibri"/>
            </a:endParaRPr>
          </a:p>
          <a:p>
            <a:pPr marL="285750" marR="0" lvl="0" indent="-292100" algn="l" rtl="0">
              <a:lnSpc>
                <a:spcPct val="150000"/>
              </a:lnSpc>
              <a:spcBef>
                <a:spcPts val="0"/>
              </a:spcBef>
              <a:spcAft>
                <a:spcPts val="0"/>
              </a:spcAft>
              <a:buClr>
                <a:srgbClr val="000000"/>
              </a:buClr>
              <a:buSzPts val="1500"/>
              <a:buFont typeface="Arial"/>
              <a:buChar char="•"/>
            </a:pPr>
            <a:r>
              <a:rPr lang="en" sz="1500" b="1" i="0" u="none" strike="noStrike" cap="none">
                <a:solidFill>
                  <a:srgbClr val="000000"/>
                </a:solidFill>
                <a:latin typeface="Calibri"/>
                <a:ea typeface="Calibri"/>
                <a:cs typeface="Calibri"/>
                <a:sym typeface="Calibri"/>
              </a:rPr>
              <a:t>allows us to act/intervene  ‘at student need’.</a:t>
            </a:r>
            <a:endParaRPr sz="1500" b="0" i="0" u="none" strike="noStrike" cap="none">
              <a:solidFill>
                <a:srgbClr val="000000"/>
              </a:solidFill>
              <a:latin typeface="Arial"/>
              <a:ea typeface="Arial"/>
              <a:cs typeface="Arial"/>
              <a:sym typeface="Arial"/>
            </a:endParaRPr>
          </a:p>
          <a:p>
            <a:pPr marL="285750" marR="0" lvl="0" indent="-292100" algn="l" rtl="0">
              <a:lnSpc>
                <a:spcPct val="150000"/>
              </a:lnSpc>
              <a:spcBef>
                <a:spcPts val="0"/>
              </a:spcBef>
              <a:spcAft>
                <a:spcPts val="0"/>
              </a:spcAft>
              <a:buClr>
                <a:srgbClr val="000000"/>
              </a:buClr>
              <a:buSzPts val="1500"/>
              <a:buFont typeface="Arial"/>
              <a:buChar char="•"/>
            </a:pPr>
            <a:r>
              <a:rPr lang="en" sz="1500" b="1" i="0" u="none" strike="noStrike" cap="none">
                <a:solidFill>
                  <a:srgbClr val="000000"/>
                </a:solidFill>
                <a:latin typeface="Calibri"/>
                <a:ea typeface="Calibri"/>
                <a:cs typeface="Calibri"/>
                <a:sym typeface="Calibri"/>
              </a:rPr>
              <a:t>acts as counsellor, supporter, adviser, finder of obscure resources - for often the obscure topics chosen</a:t>
            </a:r>
            <a:endParaRPr sz="1500"/>
          </a:p>
          <a:p>
            <a:pPr marL="285750" marR="0" lvl="0" indent="-292100" algn="l" rtl="0">
              <a:lnSpc>
                <a:spcPct val="150000"/>
              </a:lnSpc>
              <a:spcBef>
                <a:spcPts val="0"/>
              </a:spcBef>
              <a:spcAft>
                <a:spcPts val="0"/>
              </a:spcAft>
              <a:buClr>
                <a:srgbClr val="000000"/>
              </a:buClr>
              <a:buSzPts val="1500"/>
              <a:buFont typeface="Arial"/>
              <a:buChar char="•"/>
            </a:pPr>
            <a:r>
              <a:rPr lang="en" sz="1500" b="1">
                <a:latin typeface="Calibri"/>
                <a:ea typeface="Calibri"/>
                <a:cs typeface="Calibri"/>
                <a:sym typeface="Calibri"/>
              </a:rPr>
              <a:t>Integrating skills of both experts in their fields  to optimise student learning and self-confidence - </a:t>
            </a:r>
            <a:r>
              <a:rPr lang="en" sz="1500" b="1" i="1">
                <a:solidFill>
                  <a:srgbClr val="0000FF"/>
                </a:solidFill>
                <a:latin typeface="Calibri"/>
                <a:ea typeface="Calibri"/>
                <a:cs typeface="Calibri"/>
                <a:sym typeface="Calibri"/>
              </a:rPr>
              <a:t>win /win for all</a:t>
            </a:r>
            <a:r>
              <a:rPr lang="en" sz="1500" b="1">
                <a:latin typeface="Calibri"/>
                <a:ea typeface="Calibri"/>
                <a:cs typeface="Calibri"/>
                <a:sym typeface="Calibri"/>
              </a:rPr>
              <a:t> - trs also learning - just makes sense!</a:t>
            </a:r>
            <a:endParaRPr sz="1500"/>
          </a:p>
          <a:p>
            <a:pPr marL="457200" marR="0" lvl="0" indent="0" algn="l" rtl="0">
              <a:lnSpc>
                <a:spcPct val="100000"/>
              </a:lnSpc>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5"/>
          <p:cNvSpPr txBox="1"/>
          <p:nvPr/>
        </p:nvSpPr>
        <p:spPr>
          <a:xfrm>
            <a:off x="545015" y="849967"/>
            <a:ext cx="607323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83" name="Google Shape;683;p55"/>
          <p:cNvSpPr txBox="1"/>
          <p:nvPr/>
        </p:nvSpPr>
        <p:spPr>
          <a:xfrm>
            <a:off x="383281" y="240920"/>
            <a:ext cx="8125567" cy="10464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Calibri"/>
                <a:ea typeface="Calibri"/>
                <a:cs typeface="Calibri"/>
                <a:sym typeface="Calibri"/>
              </a:rPr>
              <a:t>What can the Teacher Librarian do as part of a collaborative inquiry unit?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55"/>
          <p:cNvSpPr txBox="1"/>
          <p:nvPr/>
        </p:nvSpPr>
        <p:spPr>
          <a:xfrm>
            <a:off x="436950" y="1157750"/>
            <a:ext cx="39642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9900FF"/>
                </a:solidFill>
                <a:latin typeface="Calibri"/>
                <a:ea typeface="Calibri"/>
                <a:cs typeface="Calibri"/>
                <a:sym typeface="Calibri"/>
              </a:rPr>
              <a:t>Collaborate to</a:t>
            </a:r>
            <a:endParaRPr sz="1400" b="0" i="0" u="none" strike="noStrike" cap="none">
              <a:solidFill>
                <a:srgbClr val="9900FF"/>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Char char="•"/>
            </a:pPr>
            <a:r>
              <a:rPr lang="en" sz="2400" i="0" u="none" strike="noStrike" cap="none">
                <a:solidFill>
                  <a:srgbClr val="000000"/>
                </a:solidFill>
                <a:latin typeface="Calibri"/>
                <a:ea typeface="Calibri"/>
                <a:cs typeface="Calibri"/>
                <a:sym typeface="Calibri"/>
              </a:rPr>
              <a:t>Design</a:t>
            </a:r>
            <a:endParaRPr sz="1400" i="0" u="none" strike="noStrike" cap="none">
              <a:solidFill>
                <a:srgbClr val="000000"/>
              </a:solidFill>
            </a:endParaRPr>
          </a:p>
          <a:p>
            <a:pPr marL="285750" marR="0" lvl="0" indent="-285750" algn="l" rtl="0">
              <a:lnSpc>
                <a:spcPct val="100000"/>
              </a:lnSpc>
              <a:spcBef>
                <a:spcPts val="0"/>
              </a:spcBef>
              <a:spcAft>
                <a:spcPts val="0"/>
              </a:spcAft>
              <a:buClr>
                <a:srgbClr val="000000"/>
              </a:buClr>
              <a:buSzPts val="2400"/>
              <a:buChar char="•"/>
            </a:pPr>
            <a:r>
              <a:rPr lang="en" sz="2400" i="0" u="none" strike="noStrike" cap="none">
                <a:solidFill>
                  <a:srgbClr val="000000"/>
                </a:solidFill>
                <a:latin typeface="Calibri"/>
                <a:ea typeface="Calibri"/>
                <a:cs typeface="Calibri"/>
                <a:sym typeface="Calibri"/>
              </a:rPr>
              <a:t>Resource</a:t>
            </a:r>
            <a:endParaRPr sz="1400" i="0" u="none" strike="noStrike" cap="none">
              <a:solidFill>
                <a:srgbClr val="000000"/>
              </a:solidFill>
            </a:endParaRPr>
          </a:p>
          <a:p>
            <a:pPr marL="285750" marR="0" lvl="0" indent="-285750" algn="l" rtl="0">
              <a:lnSpc>
                <a:spcPct val="100000"/>
              </a:lnSpc>
              <a:spcBef>
                <a:spcPts val="0"/>
              </a:spcBef>
              <a:spcAft>
                <a:spcPts val="0"/>
              </a:spcAft>
              <a:buClr>
                <a:srgbClr val="000000"/>
              </a:buClr>
              <a:buSzPts val="2400"/>
              <a:buChar char="•"/>
            </a:pPr>
            <a:r>
              <a:rPr lang="en" sz="2400" i="0" u="none" strike="noStrike" cap="none">
                <a:solidFill>
                  <a:srgbClr val="000000"/>
                </a:solidFill>
                <a:latin typeface="Calibri"/>
                <a:ea typeface="Calibri"/>
                <a:cs typeface="Calibri"/>
                <a:sym typeface="Calibri"/>
              </a:rPr>
              <a:t>Teach</a:t>
            </a:r>
            <a:endParaRPr sz="1400" i="0" u="none" strike="noStrike" cap="none">
              <a:solidFill>
                <a:srgbClr val="000000"/>
              </a:solidFill>
            </a:endParaRPr>
          </a:p>
          <a:p>
            <a:pPr marL="285750" marR="0" lvl="0" indent="-285750" algn="l" rtl="0">
              <a:lnSpc>
                <a:spcPct val="100000"/>
              </a:lnSpc>
              <a:spcBef>
                <a:spcPts val="0"/>
              </a:spcBef>
              <a:spcAft>
                <a:spcPts val="0"/>
              </a:spcAft>
              <a:buClr>
                <a:srgbClr val="000000"/>
              </a:buClr>
              <a:buSzPts val="2400"/>
              <a:buChar char="•"/>
            </a:pPr>
            <a:r>
              <a:rPr lang="en" sz="2400" i="0" u="none" strike="noStrike" cap="none">
                <a:solidFill>
                  <a:srgbClr val="000000"/>
                </a:solidFill>
                <a:latin typeface="Calibri"/>
                <a:ea typeface="Calibri"/>
                <a:cs typeface="Calibri"/>
                <a:sym typeface="Calibri"/>
              </a:rPr>
              <a:t>Provide feedback </a:t>
            </a:r>
            <a:endParaRPr sz="1400" i="0" u="none" strike="noStrike" cap="none">
              <a:solidFill>
                <a:srgbClr val="000000"/>
              </a:solidFill>
            </a:endParaRPr>
          </a:p>
          <a:p>
            <a:pPr marL="285750" marR="0" lvl="0" indent="-285750" algn="l" rtl="0">
              <a:lnSpc>
                <a:spcPct val="100000"/>
              </a:lnSpc>
              <a:spcBef>
                <a:spcPts val="0"/>
              </a:spcBef>
              <a:spcAft>
                <a:spcPts val="0"/>
              </a:spcAft>
              <a:buClr>
                <a:srgbClr val="000000"/>
              </a:buClr>
              <a:buSzPts val="2400"/>
              <a:buChar char="•"/>
            </a:pPr>
            <a:r>
              <a:rPr lang="en" sz="2400" i="0" u="none" strike="noStrike" cap="none">
                <a:solidFill>
                  <a:srgbClr val="000000"/>
                </a:solidFill>
                <a:latin typeface="Calibri"/>
                <a:ea typeface="Calibri"/>
                <a:cs typeface="Calibri"/>
                <a:sym typeface="Calibri"/>
              </a:rPr>
              <a:t>Share assessment. </a:t>
            </a:r>
            <a:endParaRPr sz="1400" i="0" u="none" strike="noStrike" cap="none">
              <a:solidFill>
                <a:srgbClr val="000000"/>
              </a:solidFill>
            </a:endParaRPr>
          </a:p>
        </p:txBody>
      </p:sp>
      <p:sp>
        <p:nvSpPr>
          <p:cNvPr id="685" name="Google Shape;685;p55"/>
          <p:cNvSpPr txBox="1"/>
          <p:nvPr/>
        </p:nvSpPr>
        <p:spPr>
          <a:xfrm>
            <a:off x="4432268" y="849967"/>
            <a:ext cx="45912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9900FF"/>
                </a:solidFill>
                <a:latin typeface="Calibri"/>
                <a:ea typeface="Calibri"/>
                <a:cs typeface="Calibri"/>
                <a:sym typeface="Calibri"/>
              </a:rPr>
              <a:t>Why can Teacher Librarians do this?</a:t>
            </a:r>
            <a:endParaRPr sz="1400" b="0" i="0" u="none" strike="noStrike" cap="none">
              <a:solidFill>
                <a:srgbClr val="99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 sz="2400" i="0" u="none" strike="noStrike" cap="none">
                <a:solidFill>
                  <a:srgbClr val="000000"/>
                </a:solidFill>
                <a:latin typeface="Calibri"/>
                <a:ea typeface="Calibri"/>
                <a:cs typeface="Calibri"/>
                <a:sym typeface="Calibri"/>
              </a:rPr>
              <a:t>Because in Australia, all TLs are trained teachers, as well as getting post graduate qualifications in teacher librarianship, training them in information literacy and inquiry learning, amongst other aspects of the role. </a:t>
            </a:r>
            <a:endParaRPr sz="2400" i="0" u="none" strike="noStrike" cap="none">
              <a:solidFill>
                <a:srgbClr val="000000"/>
              </a:solidFill>
              <a:latin typeface="Calibri"/>
              <a:ea typeface="Calibri"/>
              <a:cs typeface="Calibri"/>
              <a:sym typeface="Calibri"/>
            </a:endParaRPr>
          </a:p>
        </p:txBody>
      </p:sp>
      <p:pic>
        <p:nvPicPr>
          <p:cNvPr id="686" name="Google Shape;686;p5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2975" y="3612575"/>
            <a:ext cx="4012951" cy="1530925"/>
          </a:xfrm>
          <a:prstGeom prst="rect">
            <a:avLst/>
          </a:prstGeom>
          <a:noFill/>
          <a:ln>
            <a:noFill/>
          </a:ln>
        </p:spPr>
      </p:pic>
      <p:sp>
        <p:nvSpPr>
          <p:cNvPr id="687" name="Google Shape;687;p55"/>
          <p:cNvSpPr txBox="1"/>
          <p:nvPr/>
        </p:nvSpPr>
        <p:spPr>
          <a:xfrm>
            <a:off x="4697938" y="4838462"/>
            <a:ext cx="4589416"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https://www.nicepng.com/maxp/u2t4t4y3q8y3u2u2/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56"/>
          <p:cNvSpPr txBox="1">
            <a:spLocks noGrp="1"/>
          </p:cNvSpPr>
          <p:nvPr>
            <p:ph type="subTitle" idx="1"/>
          </p:nvPr>
        </p:nvSpPr>
        <p:spPr>
          <a:xfrm>
            <a:off x="1510337" y="1659891"/>
            <a:ext cx="4646100" cy="384900"/>
          </a:xfrm>
          <a:prstGeom prst="rect">
            <a:avLst/>
          </a:prstGeom>
          <a:noFill/>
          <a:ln>
            <a:noFill/>
          </a:ln>
        </p:spPr>
        <p:txBody>
          <a:bodyPr spcFirstLastPara="1" wrap="square" lIns="0" tIns="0" rIns="0" bIns="0" anchor="t" anchorCtr="0">
            <a:noAutofit/>
          </a:bodyPr>
          <a:lstStyle/>
          <a:p>
            <a:pPr marL="457200" lvl="0" indent="-381000" algn="ctr" rtl="0">
              <a:lnSpc>
                <a:spcPct val="115000"/>
              </a:lnSpc>
              <a:spcBef>
                <a:spcPts val="0"/>
              </a:spcBef>
              <a:spcAft>
                <a:spcPts val="0"/>
              </a:spcAft>
              <a:buSzPts val="2400"/>
              <a:buNone/>
            </a:pPr>
            <a:r>
              <a:rPr lang="en" sz="3600" b="1">
                <a:solidFill>
                  <a:schemeClr val="lt1"/>
                </a:solidFill>
                <a:latin typeface="Calibri"/>
                <a:ea typeface="Calibri"/>
                <a:cs typeface="Calibri"/>
                <a:sym typeface="Calibri"/>
              </a:rPr>
              <a:t>What are/were our obstacles to inquiry?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0"/>
          <p:cNvSpPr txBox="1">
            <a:spLocks noGrp="1"/>
          </p:cNvSpPr>
          <p:nvPr>
            <p:ph type="ctrTitle"/>
          </p:nvPr>
        </p:nvSpPr>
        <p:spPr>
          <a:xfrm>
            <a:off x="1585825" y="2053500"/>
            <a:ext cx="4646100" cy="6309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4800"/>
              <a:buFont typeface="Amatic SC"/>
              <a:buNone/>
            </a:pPr>
            <a:endParaRPr/>
          </a:p>
        </p:txBody>
      </p:sp>
      <p:sp>
        <p:nvSpPr>
          <p:cNvPr id="425" name="Google Shape;425;p10"/>
          <p:cNvSpPr txBox="1">
            <a:spLocks noGrp="1"/>
          </p:cNvSpPr>
          <p:nvPr>
            <p:ph type="subTitle" idx="1"/>
          </p:nvPr>
        </p:nvSpPr>
        <p:spPr>
          <a:xfrm>
            <a:off x="1585825" y="2705100"/>
            <a:ext cx="4646100" cy="384900"/>
          </a:xfrm>
          <a:prstGeom prst="rect">
            <a:avLst/>
          </a:prstGeom>
          <a:noFill/>
          <a:ln>
            <a:noFill/>
          </a:ln>
        </p:spPr>
        <p:txBody>
          <a:bodyPr spcFirstLastPara="1" wrap="square" lIns="0" tIns="0" rIns="0" bIns="0" anchor="t" anchorCtr="0">
            <a:noAutofit/>
          </a:bodyPr>
          <a:lstStyle/>
          <a:p>
            <a:pPr marL="457200" lvl="0" indent="-381000" algn="l" rtl="0">
              <a:lnSpc>
                <a:spcPct val="115000"/>
              </a:lnSpc>
              <a:spcBef>
                <a:spcPts val="0"/>
              </a:spcBef>
              <a:spcAft>
                <a:spcPts val="0"/>
              </a:spcAft>
              <a:buClr>
                <a:schemeClr val="accent4"/>
              </a:buClr>
              <a:buSzPts val="2400"/>
              <a:buNone/>
            </a:pPr>
            <a:endParaRPr/>
          </a:p>
        </p:txBody>
      </p:sp>
      <p:pic>
        <p:nvPicPr>
          <p:cNvPr id="426" name="Google Shape;426;p10" descr="A city with a bridge and a body of water&#10;&#10;Description automatically generated"/>
          <p:cNvPicPr preferRelativeResize="0"/>
          <p:nvPr/>
        </p:nvPicPr>
        <p:blipFill rotWithShape="1">
          <a:blip r:embed="rId3">
            <a:alphaModFix/>
          </a:blip>
          <a:srcRect/>
          <a:stretch/>
        </p:blipFill>
        <p:spPr>
          <a:xfrm>
            <a:off x="65783" y="0"/>
            <a:ext cx="9144000" cy="5124740"/>
          </a:xfrm>
          <a:prstGeom prst="rect">
            <a:avLst/>
          </a:prstGeom>
          <a:noFill/>
          <a:ln>
            <a:noFill/>
          </a:ln>
        </p:spPr>
      </p:pic>
      <p:sp>
        <p:nvSpPr>
          <p:cNvPr id="427" name="Google Shape;427;p10"/>
          <p:cNvSpPr txBox="1"/>
          <p:nvPr/>
        </p:nvSpPr>
        <p:spPr>
          <a:xfrm>
            <a:off x="6231925" y="4027912"/>
            <a:ext cx="2710307"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chemeClr val="lt1"/>
                </a:solidFill>
                <a:latin typeface="Arial"/>
                <a:ea typeface="Arial"/>
                <a:cs typeface="Arial"/>
                <a:sym typeface="Arial"/>
              </a:rPr>
              <a:t>Loreto Kirribilli, Sydney </a:t>
            </a:r>
            <a:endParaRPr sz="1400" b="0" i="0" u="none" strike="noStrike" cap="none">
              <a:solidFill>
                <a:srgbClr val="000000"/>
              </a:solidFill>
              <a:latin typeface="Arial"/>
              <a:ea typeface="Arial"/>
              <a:cs typeface="Arial"/>
              <a:sym typeface="Arial"/>
            </a:endParaRPr>
          </a:p>
        </p:txBody>
      </p:sp>
      <p:cxnSp>
        <p:nvCxnSpPr>
          <p:cNvPr id="428" name="Google Shape;428;p10"/>
          <p:cNvCxnSpPr/>
          <p:nvPr/>
        </p:nvCxnSpPr>
        <p:spPr>
          <a:xfrm rot="10800000">
            <a:off x="4053468" y="3925229"/>
            <a:ext cx="2297152" cy="340112"/>
          </a:xfrm>
          <a:prstGeom prst="straightConnector1">
            <a:avLst/>
          </a:prstGeom>
          <a:noFill/>
          <a:ln w="19050" cap="flat" cmpd="sng">
            <a:solidFill>
              <a:schemeClr val="lt1"/>
            </a:solidFill>
            <a:prstDash val="solid"/>
            <a:round/>
            <a:headEnd type="none" w="sm" len="sm"/>
            <a:tailEnd type="triangle" w="med" len="med"/>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57"/>
          <p:cNvSpPr txBox="1">
            <a:spLocks noGrp="1"/>
          </p:cNvSpPr>
          <p:nvPr>
            <p:ph type="body" idx="4294967295"/>
          </p:nvPr>
        </p:nvSpPr>
        <p:spPr>
          <a:xfrm>
            <a:off x="1536700" y="3770313"/>
            <a:ext cx="7607300" cy="801687"/>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2400"/>
              <a:buNone/>
            </a:pPr>
            <a:r>
              <a:rPr lang="en" sz="1400"/>
              <a:t>.</a:t>
            </a:r>
            <a:endParaRPr sz="1400"/>
          </a:p>
        </p:txBody>
      </p:sp>
      <p:sp>
        <p:nvSpPr>
          <p:cNvPr id="698" name="Google Shape;698;p57"/>
          <p:cNvSpPr txBox="1"/>
          <p:nvPr/>
        </p:nvSpPr>
        <p:spPr>
          <a:xfrm>
            <a:off x="195146" y="82872"/>
            <a:ext cx="670745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a:solidFill>
                  <a:schemeClr val="dk1"/>
                </a:solidFill>
                <a:latin typeface="Calibri"/>
                <a:ea typeface="Calibri"/>
                <a:cs typeface="Calibri"/>
                <a:sym typeface="Calibri"/>
              </a:rPr>
              <a:t>Obstacles at the school itself </a:t>
            </a:r>
            <a:endParaRPr sz="1400" b="0" i="0" u="none" strike="noStrike" cap="none">
              <a:solidFill>
                <a:srgbClr val="000000"/>
              </a:solidFill>
              <a:latin typeface="Arial"/>
              <a:ea typeface="Arial"/>
              <a:cs typeface="Arial"/>
              <a:sym typeface="Arial"/>
            </a:endParaRPr>
          </a:p>
        </p:txBody>
      </p:sp>
      <p:sp>
        <p:nvSpPr>
          <p:cNvPr id="699" name="Google Shape;699;p57"/>
          <p:cNvSpPr txBox="1"/>
          <p:nvPr/>
        </p:nvSpPr>
        <p:spPr>
          <a:xfrm>
            <a:off x="105500" y="952725"/>
            <a:ext cx="2303700" cy="3632700"/>
          </a:xfrm>
          <a:prstGeom prst="rect">
            <a:avLst/>
          </a:prstGeom>
          <a:noFill/>
          <a:ln>
            <a:noFill/>
          </a:ln>
        </p:spPr>
        <p:txBody>
          <a:bodyPr spcFirstLastPara="1" wrap="square" lIns="91425" tIns="45700" rIns="91425" bIns="45700" anchor="t" anchorCtr="0">
            <a:spAutoFit/>
          </a:bodyPr>
          <a:lstStyle/>
          <a:p>
            <a:pPr marL="457200" marR="0" lvl="0" indent="-381000" algn="l" rtl="0">
              <a:lnSpc>
                <a:spcPct val="100000"/>
              </a:lnSpc>
              <a:spcBef>
                <a:spcPts val="0"/>
              </a:spcBef>
              <a:spcAft>
                <a:spcPts val="0"/>
              </a:spcAft>
              <a:buClr>
                <a:schemeClr val="dk1"/>
              </a:buClr>
              <a:buSzPts val="2400"/>
              <a:buFont typeface="Calibri"/>
              <a:buChar char="●"/>
            </a:pPr>
            <a:r>
              <a:rPr lang="en" sz="2400" b="1" i="0" u="none" strike="noStrike" cap="none">
                <a:solidFill>
                  <a:schemeClr val="dk1"/>
                </a:solidFill>
                <a:latin typeface="Calibri"/>
                <a:ea typeface="Calibri"/>
                <a:cs typeface="Calibri"/>
                <a:sym typeface="Calibri"/>
              </a:rPr>
              <a:t>High ranking school – 20</a:t>
            </a:r>
            <a:r>
              <a:rPr lang="en" sz="2400" b="1" i="0" u="none" strike="noStrike" cap="none" baseline="30000">
                <a:solidFill>
                  <a:schemeClr val="dk1"/>
                </a:solidFill>
                <a:latin typeface="Calibri"/>
                <a:ea typeface="Calibri"/>
                <a:cs typeface="Calibri"/>
                <a:sym typeface="Calibri"/>
              </a:rPr>
              <a:t>th</a:t>
            </a:r>
            <a:r>
              <a:rPr lang="en" sz="2400" b="1" i="0" u="none" strike="noStrike" cap="none">
                <a:solidFill>
                  <a:schemeClr val="dk1"/>
                </a:solidFill>
                <a:latin typeface="Calibri"/>
                <a:ea typeface="Calibri"/>
                <a:cs typeface="Calibri"/>
                <a:sym typeface="Calibri"/>
              </a:rPr>
              <a:t> in the state.</a:t>
            </a:r>
            <a:endParaRPr sz="1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chemeClr val="dk1"/>
              </a:buClr>
              <a:buSzPts val="2400"/>
              <a:buFont typeface="Calibri"/>
              <a:buChar char="●"/>
            </a:pPr>
            <a:r>
              <a:rPr lang="en" sz="2400" b="1" i="0" u="none" strike="noStrike" cap="none">
                <a:solidFill>
                  <a:schemeClr val="dk1"/>
                </a:solidFill>
                <a:latin typeface="Calibri"/>
                <a:ea typeface="Calibri"/>
                <a:cs typeface="Calibri"/>
                <a:sym typeface="Calibri"/>
              </a:rPr>
              <a:t>Top NSW Catholic school.</a:t>
            </a:r>
            <a:endParaRPr sz="1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chemeClr val="dk1"/>
              </a:buClr>
              <a:buSzPts val="2400"/>
              <a:buFont typeface="Calibri"/>
              <a:buChar char="●"/>
            </a:pPr>
            <a:r>
              <a:rPr lang="en" sz="2400" b="1" i="0" u="none" strike="noStrike" cap="none">
                <a:solidFill>
                  <a:schemeClr val="dk1"/>
                </a:solidFill>
                <a:latin typeface="Calibri"/>
                <a:ea typeface="Calibri"/>
                <a:cs typeface="Calibri"/>
                <a:sym typeface="Calibri"/>
              </a:rPr>
              <a:t>Loss of a tradition o</a:t>
            </a:r>
            <a:r>
              <a:rPr lang="en" sz="2400" b="1">
                <a:solidFill>
                  <a:schemeClr val="dk1"/>
                </a:solidFill>
                <a:latin typeface="Calibri"/>
                <a:ea typeface="Calibri"/>
                <a:cs typeface="Calibri"/>
                <a:sym typeface="Calibri"/>
              </a:rPr>
              <a:t>f</a:t>
            </a:r>
            <a:r>
              <a:rPr lang="en" sz="2400" b="1" i="0" u="none" strike="noStrike" cap="none">
                <a:solidFill>
                  <a:schemeClr val="dk1"/>
                </a:solidFill>
                <a:latin typeface="Calibri"/>
                <a:ea typeface="Calibri"/>
                <a:cs typeface="Calibri"/>
                <a:sym typeface="Calibri"/>
              </a:rPr>
              <a:t> inquiry.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00" name="Google Shape;700;p57">
            <a:hlinkClick r:id="rId3"/>
          </p:cNvPr>
          <p:cNvPicPr preferRelativeResize="0"/>
          <p:nvPr/>
        </p:nvPicPr>
        <p:blipFill rotWithShape="1">
          <a:blip r:embed="rId4">
            <a:alphaModFix/>
          </a:blip>
          <a:srcRect/>
          <a:stretch/>
        </p:blipFill>
        <p:spPr>
          <a:xfrm>
            <a:off x="2502866" y="952729"/>
            <a:ext cx="6380213" cy="3528872"/>
          </a:xfrm>
          <a:prstGeom prst="rect">
            <a:avLst/>
          </a:prstGeom>
          <a:noFill/>
          <a:ln>
            <a:noFill/>
          </a:ln>
        </p:spPr>
      </p:pic>
      <p:pic>
        <p:nvPicPr>
          <p:cNvPr id="701" name="Google Shape;701;p57"/>
          <p:cNvPicPr preferRelativeResize="0"/>
          <p:nvPr/>
        </p:nvPicPr>
        <p:blipFill rotWithShape="1">
          <a:blip r:embed="rId5">
            <a:alphaModFix/>
          </a:blip>
          <a:srcRect/>
          <a:stretch/>
        </p:blipFill>
        <p:spPr>
          <a:xfrm>
            <a:off x="3875488" y="4572000"/>
            <a:ext cx="5076872" cy="23776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58"/>
          <p:cNvSpPr txBox="1"/>
          <p:nvPr/>
        </p:nvSpPr>
        <p:spPr>
          <a:xfrm>
            <a:off x="591360" y="574838"/>
            <a:ext cx="596032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58"/>
          <p:cNvSpPr txBox="1"/>
          <p:nvPr/>
        </p:nvSpPr>
        <p:spPr>
          <a:xfrm>
            <a:off x="234250" y="998150"/>
            <a:ext cx="8739000" cy="4356000"/>
          </a:xfrm>
          <a:prstGeom prst="rect">
            <a:avLst/>
          </a:prstGeom>
          <a:noFill/>
          <a:ln>
            <a:noFill/>
          </a:ln>
        </p:spPr>
        <p:txBody>
          <a:bodyPr spcFirstLastPara="1" wrap="square" lIns="91425" tIns="45700" rIns="91425" bIns="45700" anchor="t" anchorCtr="0">
            <a:spAutoFit/>
          </a:bodyPr>
          <a:lstStyle/>
          <a:p>
            <a:pPr marL="285750" marR="0" lvl="0" indent="-298450" algn="l" rtl="0">
              <a:lnSpc>
                <a:spcPct val="150000"/>
              </a:lnSpc>
              <a:spcBef>
                <a:spcPts val="0"/>
              </a:spcBef>
              <a:spcAft>
                <a:spcPts val="0"/>
              </a:spcAft>
              <a:buClr>
                <a:srgbClr val="000000"/>
              </a:buClr>
              <a:buSzPts val="2000"/>
              <a:buFont typeface="Calibri"/>
              <a:buChar char="•"/>
            </a:pPr>
            <a:r>
              <a:rPr lang="en" sz="2000" b="1" i="0" u="none" strike="noStrike" cap="none">
                <a:solidFill>
                  <a:schemeClr val="dk1"/>
                </a:solidFill>
                <a:latin typeface="Calibri"/>
                <a:ea typeface="Calibri"/>
                <a:cs typeface="Calibri"/>
                <a:sym typeface="Calibri"/>
              </a:rPr>
              <a:t>The strong focus in Australian Curriculum on inquiry.</a:t>
            </a:r>
            <a:endParaRPr sz="2000" b="1" i="0" u="none" strike="noStrike" cap="none">
              <a:solidFill>
                <a:schemeClr val="dk1"/>
              </a:solidFill>
              <a:latin typeface="Calibri"/>
              <a:ea typeface="Calibri"/>
              <a:cs typeface="Calibri"/>
              <a:sym typeface="Calibri"/>
            </a:endParaRPr>
          </a:p>
          <a:p>
            <a:pPr marL="285750" marR="0" lvl="0" indent="-298450" algn="l" rtl="0">
              <a:lnSpc>
                <a:spcPct val="150000"/>
              </a:lnSpc>
              <a:spcBef>
                <a:spcPts val="0"/>
              </a:spcBef>
              <a:spcAft>
                <a:spcPts val="0"/>
              </a:spcAft>
              <a:buClr>
                <a:srgbClr val="000000"/>
              </a:buClr>
              <a:buSzPts val="2000"/>
              <a:buFont typeface="Calibri"/>
              <a:buChar char="•"/>
            </a:pPr>
            <a:r>
              <a:rPr lang="en" sz="2000" b="1" i="0" u="none" strike="noStrike" cap="none">
                <a:solidFill>
                  <a:schemeClr val="dk1"/>
                </a:solidFill>
                <a:latin typeface="Calibri"/>
                <a:ea typeface="Calibri"/>
                <a:cs typeface="Calibri"/>
                <a:sym typeface="Calibri"/>
              </a:rPr>
              <a:t>Divisions between theorists –Inquiry vs Explicit instruction(</a:t>
            </a:r>
            <a:r>
              <a:rPr lang="en" sz="2000" b="1"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Barshay, 2024</a:t>
            </a:r>
            <a:r>
              <a:rPr lang="en" sz="2000" b="1" i="0" u="none" strike="noStrike" cap="none">
                <a:solidFill>
                  <a:schemeClr val="dk1"/>
                </a:solidFill>
                <a:latin typeface="Calibri"/>
                <a:ea typeface="Calibri"/>
                <a:cs typeface="Calibri"/>
                <a:sym typeface="Calibri"/>
              </a:rPr>
              <a:t>).</a:t>
            </a:r>
            <a:endParaRPr sz="2000" b="1">
              <a:solidFill>
                <a:schemeClr val="dk1"/>
              </a:solidFill>
              <a:latin typeface="Calibri"/>
              <a:ea typeface="Calibri"/>
              <a:cs typeface="Calibri"/>
              <a:sym typeface="Calibri"/>
            </a:endParaRPr>
          </a:p>
          <a:p>
            <a:pPr marL="285750" marR="0" lvl="0" indent="-298450" algn="l" rtl="0">
              <a:lnSpc>
                <a:spcPct val="150000"/>
              </a:lnSpc>
              <a:spcBef>
                <a:spcPts val="0"/>
              </a:spcBef>
              <a:spcAft>
                <a:spcPts val="0"/>
              </a:spcAft>
              <a:buClr>
                <a:srgbClr val="000000"/>
              </a:buClr>
              <a:buSzPts val="2000"/>
              <a:buFont typeface="Calibri"/>
              <a:buChar char="•"/>
            </a:pPr>
            <a:r>
              <a:rPr lang="en" sz="2000" b="1">
                <a:solidFill>
                  <a:schemeClr val="dk1"/>
                </a:solidFill>
                <a:latin typeface="Calibri"/>
                <a:ea typeface="Calibri"/>
                <a:cs typeface="Calibri"/>
                <a:sym typeface="Calibri"/>
              </a:rPr>
              <a:t>Overload of teachers</a:t>
            </a:r>
            <a:endParaRPr sz="2000" b="1">
              <a:latin typeface="Calibri"/>
              <a:ea typeface="Calibri"/>
              <a:cs typeface="Calibri"/>
              <a:sym typeface="Calibri"/>
            </a:endParaRPr>
          </a:p>
          <a:p>
            <a:pPr marL="285750" marR="0" lvl="0" indent="-298450" algn="l" rtl="0">
              <a:lnSpc>
                <a:spcPct val="150000"/>
              </a:lnSpc>
              <a:spcBef>
                <a:spcPts val="0"/>
              </a:spcBef>
              <a:spcAft>
                <a:spcPts val="0"/>
              </a:spcAft>
              <a:buClr>
                <a:srgbClr val="000000"/>
              </a:buClr>
              <a:buSzPts val="2000"/>
              <a:buFont typeface="Calibri"/>
              <a:buChar char="•"/>
            </a:pPr>
            <a:r>
              <a:rPr lang="en" sz="2000" b="1">
                <a:solidFill>
                  <a:schemeClr val="dk1"/>
                </a:solidFill>
                <a:latin typeface="Calibri"/>
                <a:ea typeface="Calibri"/>
                <a:cs typeface="Calibri"/>
                <a:sym typeface="Calibri"/>
              </a:rPr>
              <a:t>Overload of curriculum content</a:t>
            </a:r>
            <a:endParaRPr sz="2000" b="1">
              <a:solidFill>
                <a:schemeClr val="dk1"/>
              </a:solidFill>
              <a:latin typeface="Calibri"/>
              <a:ea typeface="Calibri"/>
              <a:cs typeface="Calibri"/>
              <a:sym typeface="Calibri"/>
            </a:endParaRPr>
          </a:p>
          <a:p>
            <a:pPr marL="285750" marR="0" lvl="0" indent="-298450" algn="l" rtl="0">
              <a:lnSpc>
                <a:spcPct val="150000"/>
              </a:lnSpc>
              <a:spcBef>
                <a:spcPts val="0"/>
              </a:spcBef>
              <a:spcAft>
                <a:spcPts val="0"/>
              </a:spcAft>
              <a:buClr>
                <a:srgbClr val="000000"/>
              </a:buClr>
              <a:buSzPts val="2000"/>
              <a:buFont typeface="Calibri"/>
              <a:buChar char="•"/>
            </a:pPr>
            <a:r>
              <a:rPr lang="en" sz="2000" b="1" i="0" u="none" strike="noStrike" cap="none">
                <a:solidFill>
                  <a:schemeClr val="dk1"/>
                </a:solidFill>
                <a:latin typeface="Calibri"/>
                <a:ea typeface="Calibri"/>
                <a:cs typeface="Calibri"/>
                <a:sym typeface="Calibri"/>
              </a:rPr>
              <a:t>Artificial Intelligence – an opportunity for TLs.</a:t>
            </a:r>
            <a:endParaRPr sz="20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700" i="0" u="none" strike="noStrike" cap="none">
                <a:solidFill>
                  <a:schemeClr val="dk1"/>
                </a:solidFill>
                <a:latin typeface="Calibri"/>
                <a:ea typeface="Calibri"/>
                <a:cs typeface="Calibri"/>
                <a:sym typeface="Calibri"/>
              </a:rPr>
              <a:t>Oddone, K. (2023) </a:t>
            </a:r>
            <a:r>
              <a:rPr lang="en" sz="1700" b="1" i="0" u="sng" strike="noStrike" cap="none">
                <a:solidFill>
                  <a:srgbClr val="44707B"/>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Empowering school library staff to navigate the AI frontier</a:t>
            </a:r>
            <a:r>
              <a:rPr lang="en" sz="1700" b="1" i="0" u="none" strike="noStrike" cap="none">
                <a:solidFill>
                  <a:srgbClr val="44707B"/>
                </a:solidFill>
                <a:latin typeface="Calibri"/>
                <a:ea typeface="Calibri"/>
                <a:cs typeface="Calibri"/>
                <a:sym typeface="Calibri"/>
              </a:rPr>
              <a:t>  </a:t>
            </a:r>
            <a:r>
              <a:rPr lang="en" sz="1700" b="0" i="1" u="none" strike="noStrike" cap="none">
                <a:solidFill>
                  <a:srgbClr val="000000"/>
                </a:solidFill>
                <a:latin typeface="Calibri"/>
                <a:ea typeface="Calibri"/>
                <a:cs typeface="Calibri"/>
                <a:sym typeface="Calibri"/>
              </a:rPr>
              <a:t>Connections </a:t>
            </a:r>
            <a:r>
              <a:rPr lang="en" sz="1700" b="0" i="0" u="none" strike="noStrike" cap="none">
                <a:solidFill>
                  <a:srgbClr val="000000"/>
                </a:solidFill>
                <a:latin typeface="Calibri"/>
                <a:ea typeface="Calibri"/>
                <a:cs typeface="Calibri"/>
                <a:sym typeface="Calibri"/>
              </a:rPr>
              <a:t>(2023) 126 p.1-2</a:t>
            </a: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700" b="0" i="0" u="none" strike="noStrike" cap="none">
                <a:solidFill>
                  <a:srgbClr val="000000"/>
                </a:solidFill>
                <a:latin typeface="Calibri"/>
                <a:ea typeface="Calibri"/>
                <a:cs typeface="Calibri"/>
                <a:sym typeface="Calibri"/>
              </a:rPr>
              <a:t>Oddone, Kay ; Garrison, Kasey ; Gagen-Spriggs, Krystal (2024) </a:t>
            </a:r>
            <a:r>
              <a:rPr lang="en" sz="1700" b="1" i="0" u="sng" strike="noStrike" cap="none">
                <a:solidFill>
                  <a:srgbClr val="44707B"/>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Navigating Generative AI : The Teacher Librarian's Role in Cultivating Ethical and Critical Practices</a:t>
            </a:r>
            <a:r>
              <a:rPr lang="en" sz="1700" b="1" i="0" u="none" strike="noStrike" cap="none">
                <a:solidFill>
                  <a:srgbClr val="44707B"/>
                </a:solidFill>
                <a:latin typeface="Calibri"/>
                <a:ea typeface="Calibri"/>
                <a:cs typeface="Calibri"/>
                <a:sym typeface="Calibri"/>
              </a:rPr>
              <a:t>    </a:t>
            </a:r>
            <a:r>
              <a:rPr lang="en" sz="1700" b="0" i="1" u="none" strike="noStrike" cap="none">
                <a:solidFill>
                  <a:schemeClr val="dk1"/>
                </a:solidFill>
                <a:latin typeface="Calibri"/>
                <a:ea typeface="Calibri"/>
                <a:cs typeface="Calibri"/>
                <a:sym typeface="Calibri"/>
              </a:rPr>
              <a:t>J</a:t>
            </a:r>
            <a:r>
              <a:rPr lang="en" sz="1700" b="0" i="1" u="none" strike="noStrike" cap="none">
                <a:solidFill>
                  <a:srgbClr val="000000"/>
                </a:solidFill>
                <a:latin typeface="Calibri"/>
                <a:ea typeface="Calibri"/>
                <a:cs typeface="Calibri"/>
                <a:sym typeface="Calibri"/>
              </a:rPr>
              <a:t>ournal of the Australian Library and Information Association, 2024-03, Vol.73 </a:t>
            </a:r>
            <a:r>
              <a:rPr lang="en" sz="1700" b="0" i="0" u="none" strike="noStrike" cap="none">
                <a:solidFill>
                  <a:srgbClr val="000000"/>
                </a:solidFill>
                <a:latin typeface="Calibri"/>
                <a:ea typeface="Calibri"/>
                <a:cs typeface="Calibri"/>
                <a:sym typeface="Calibri"/>
              </a:rPr>
              <a:t>(1), p.3-26</a:t>
            </a:r>
            <a:endParaRPr sz="17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p:txBody>
      </p:sp>
      <p:sp>
        <p:nvSpPr>
          <p:cNvPr id="709" name="Google Shape;709;p58"/>
          <p:cNvSpPr txBox="1"/>
          <p:nvPr/>
        </p:nvSpPr>
        <p:spPr>
          <a:xfrm>
            <a:off x="157465" y="196902"/>
            <a:ext cx="9067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000000"/>
                </a:solidFill>
                <a:latin typeface="Calibri"/>
                <a:ea typeface="Calibri"/>
                <a:cs typeface="Calibri"/>
                <a:sym typeface="Calibri"/>
              </a:rPr>
              <a:t>Wider obstacles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59"/>
          <p:cNvSpPr txBox="1"/>
          <p:nvPr/>
        </p:nvSpPr>
        <p:spPr>
          <a:xfrm>
            <a:off x="545015" y="849967"/>
            <a:ext cx="607323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16" name="Google Shape;716;p59"/>
          <p:cNvSpPr txBox="1"/>
          <p:nvPr/>
        </p:nvSpPr>
        <p:spPr>
          <a:xfrm>
            <a:off x="307401" y="849978"/>
            <a:ext cx="8489700" cy="36327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 sz="2000" i="0" u="none" strike="noStrike" cap="none">
                <a:solidFill>
                  <a:schemeClr val="dk1"/>
                </a:solidFill>
                <a:latin typeface="Calibri"/>
                <a:ea typeface="Calibri"/>
                <a:cs typeface="Calibri"/>
                <a:sym typeface="Calibri"/>
              </a:rPr>
              <a:t>Pervasive misunderstanding of the role of the TL, leading to:</a:t>
            </a:r>
            <a:endParaRPr sz="1400" i="0" u="none" strike="noStrike" cap="none">
              <a:solidFill>
                <a:srgbClr val="000000"/>
              </a:solidFill>
            </a:endParaRPr>
          </a:p>
          <a:p>
            <a:pPr marL="914400" marR="0" lvl="0" indent="-355600" algn="l" rtl="0">
              <a:lnSpc>
                <a:spcPct val="150000"/>
              </a:lnSpc>
              <a:spcBef>
                <a:spcPts val="0"/>
              </a:spcBef>
              <a:spcAft>
                <a:spcPts val="0"/>
              </a:spcAft>
              <a:buClr>
                <a:schemeClr val="dk1"/>
              </a:buClr>
              <a:buSzPts val="2000"/>
              <a:buFont typeface="Calibri"/>
              <a:buChar char="❖"/>
            </a:pPr>
            <a:r>
              <a:rPr lang="en" sz="2000" i="0" u="none" strike="noStrike" cap="none">
                <a:solidFill>
                  <a:schemeClr val="dk1"/>
                </a:solidFill>
                <a:latin typeface="Calibri"/>
                <a:ea typeface="Calibri"/>
                <a:cs typeface="Calibri"/>
                <a:sym typeface="Calibri"/>
              </a:rPr>
              <a:t>Severe decline in job vacancies for TLs</a:t>
            </a:r>
            <a:endParaRPr sz="1400" i="0" u="none" strike="noStrike" cap="none">
              <a:solidFill>
                <a:srgbClr val="000000"/>
              </a:solidFill>
            </a:endParaRPr>
          </a:p>
          <a:p>
            <a:pPr marL="914400" marR="0" lvl="0" indent="-355600" algn="l" rtl="0">
              <a:lnSpc>
                <a:spcPct val="150000"/>
              </a:lnSpc>
              <a:spcBef>
                <a:spcPts val="0"/>
              </a:spcBef>
              <a:spcAft>
                <a:spcPts val="0"/>
              </a:spcAft>
              <a:buClr>
                <a:schemeClr val="dk1"/>
              </a:buClr>
              <a:buSzPts val="2000"/>
              <a:buFont typeface="Calibri"/>
              <a:buChar char="❖"/>
            </a:pPr>
            <a:r>
              <a:rPr lang="en" sz="2000" i="0" u="none" strike="noStrike" cap="none">
                <a:solidFill>
                  <a:schemeClr val="dk1"/>
                </a:solidFill>
                <a:latin typeface="Calibri"/>
                <a:ea typeface="Calibri"/>
                <a:cs typeface="Calibri"/>
                <a:sym typeface="Calibri"/>
              </a:rPr>
              <a:t>Confusion over the staffing of school libraries</a:t>
            </a:r>
            <a:endParaRPr sz="1400" i="0" u="none" strike="noStrike" cap="none">
              <a:solidFill>
                <a:srgbClr val="000000"/>
              </a:solidFill>
            </a:endParaRPr>
          </a:p>
          <a:p>
            <a:pPr marL="914400" marR="0" lvl="0" indent="-355600" algn="l" rtl="0">
              <a:lnSpc>
                <a:spcPct val="150000"/>
              </a:lnSpc>
              <a:spcBef>
                <a:spcPts val="0"/>
              </a:spcBef>
              <a:spcAft>
                <a:spcPts val="0"/>
              </a:spcAft>
              <a:buClr>
                <a:schemeClr val="dk1"/>
              </a:buClr>
              <a:buSzPts val="2000"/>
              <a:buFont typeface="Calibri"/>
              <a:buChar char="❖"/>
            </a:pPr>
            <a:r>
              <a:rPr lang="en" sz="2000" i="0" u="none" strike="noStrike" cap="none">
                <a:solidFill>
                  <a:schemeClr val="dk1"/>
                </a:solidFill>
                <a:latin typeface="Calibri"/>
                <a:ea typeface="Calibri"/>
                <a:cs typeface="Calibri"/>
                <a:sym typeface="Calibri"/>
              </a:rPr>
              <a:t>Close to zero expectation that TLs will be involved in the curriculum. </a:t>
            </a:r>
            <a:endParaRPr sz="2000" i="0" u="none" strike="noStrike" cap="none">
              <a:solidFill>
                <a:schemeClr val="dk1"/>
              </a:solidFill>
              <a:latin typeface="Calibri"/>
              <a:ea typeface="Calibri"/>
              <a:cs typeface="Calibri"/>
              <a:sym typeface="Calibri"/>
            </a:endParaRPr>
          </a:p>
          <a:p>
            <a:pPr marL="914400" marR="0" lvl="0" indent="0" algn="l" rtl="0">
              <a:lnSpc>
                <a:spcPct val="150000"/>
              </a:lnSpc>
              <a:spcBef>
                <a:spcPts val="0"/>
              </a:spcBef>
              <a:spcAft>
                <a:spcPts val="0"/>
              </a:spcAft>
              <a:buNone/>
            </a:pPr>
            <a:endParaRPr sz="200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n" sz="2000" i="0" u="none" strike="noStrike" cap="none">
                <a:solidFill>
                  <a:schemeClr val="dk1"/>
                </a:solidFill>
                <a:latin typeface="Calibri"/>
                <a:ea typeface="Calibri"/>
                <a:cs typeface="Calibri"/>
                <a:sym typeface="Calibri"/>
              </a:rPr>
              <a:t>Inequality of funding </a:t>
            </a:r>
            <a:r>
              <a:rPr lang="en" sz="2000">
                <a:solidFill>
                  <a:schemeClr val="dk1"/>
                </a:solidFill>
                <a:latin typeface="Calibri"/>
                <a:ea typeface="Calibri"/>
                <a:cs typeface="Calibri"/>
                <a:sym typeface="Calibri"/>
              </a:rPr>
              <a:t>-</a:t>
            </a:r>
            <a:r>
              <a:rPr lang="en" sz="2000" i="0" u="none" strike="noStrike" cap="none">
                <a:solidFill>
                  <a:schemeClr val="dk1"/>
                </a:solidFill>
                <a:latin typeface="Calibri"/>
                <a:ea typeface="Calibri"/>
                <a:cs typeface="Calibri"/>
                <a:sym typeface="Calibri"/>
              </a:rPr>
              <a:t> private </a:t>
            </a:r>
            <a:r>
              <a:rPr lang="en" sz="2000">
                <a:solidFill>
                  <a:schemeClr val="dk1"/>
                </a:solidFill>
                <a:latin typeface="Calibri"/>
                <a:ea typeface="Calibri"/>
                <a:cs typeface="Calibri"/>
                <a:sym typeface="Calibri"/>
              </a:rPr>
              <a:t>vs</a:t>
            </a:r>
            <a:r>
              <a:rPr lang="en" sz="2000" i="0" u="none" strike="noStrike" cap="none">
                <a:solidFill>
                  <a:schemeClr val="dk1"/>
                </a:solidFill>
                <a:latin typeface="Calibri"/>
                <a:ea typeface="Calibri"/>
                <a:cs typeface="Calibri"/>
                <a:sym typeface="Calibri"/>
              </a:rPr>
              <a:t> government schools.</a:t>
            </a:r>
            <a:endParaRPr sz="1400" i="0" u="none" strike="noStrike" cap="none">
              <a:solidFill>
                <a:srgbClr val="000000"/>
              </a:solidFill>
            </a:endParaRPr>
          </a:p>
          <a:p>
            <a:pPr marL="0" marR="0" lvl="0" indent="0" algn="l" rtl="0">
              <a:lnSpc>
                <a:spcPct val="150000"/>
              </a:lnSpc>
              <a:spcBef>
                <a:spcPts val="0"/>
              </a:spcBef>
              <a:spcAft>
                <a:spcPts val="0"/>
              </a:spcAft>
              <a:buNone/>
            </a:pPr>
            <a:r>
              <a:rPr lang="en" sz="2000">
                <a:solidFill>
                  <a:schemeClr val="dk1"/>
                </a:solidFill>
                <a:latin typeface="Calibri"/>
                <a:ea typeface="Calibri"/>
                <a:cs typeface="Calibri"/>
                <a:sym typeface="Calibri"/>
              </a:rPr>
              <a:t>I</a:t>
            </a:r>
            <a:r>
              <a:rPr lang="en" sz="2000" i="0" u="none" strike="noStrike" cap="none">
                <a:solidFill>
                  <a:schemeClr val="dk1"/>
                </a:solidFill>
                <a:latin typeface="Calibri"/>
                <a:ea typeface="Calibri"/>
                <a:cs typeface="Calibri"/>
                <a:sym typeface="Calibri"/>
              </a:rPr>
              <a:t>n Australian private schools especially, enormous pressure to achieve well (top ATAR), to keep up the </a:t>
            </a:r>
            <a:r>
              <a:rPr lang="en" sz="2000">
                <a:solidFill>
                  <a:schemeClr val="dk1"/>
                </a:solidFill>
                <a:latin typeface="Calibri"/>
                <a:ea typeface="Calibri"/>
                <a:cs typeface="Calibri"/>
                <a:sym typeface="Calibri"/>
              </a:rPr>
              <a:t>status</a:t>
            </a:r>
            <a:r>
              <a:rPr lang="en" sz="2000" i="0" u="none" strike="noStrike" cap="none">
                <a:solidFill>
                  <a:schemeClr val="dk1"/>
                </a:solidFill>
                <a:latin typeface="Calibri"/>
                <a:ea typeface="Calibri"/>
                <a:cs typeface="Calibri"/>
                <a:sym typeface="Calibri"/>
              </a:rPr>
              <a:t> of the school</a:t>
            </a:r>
            <a:endParaRPr sz="1400" i="0" u="none" strike="noStrike" cap="none">
              <a:solidFill>
                <a:srgbClr val="000000"/>
              </a:solidFill>
            </a:endParaRPr>
          </a:p>
        </p:txBody>
      </p:sp>
      <p:sp>
        <p:nvSpPr>
          <p:cNvPr id="717" name="Google Shape;717;p59"/>
          <p:cNvSpPr txBox="1"/>
          <p:nvPr/>
        </p:nvSpPr>
        <p:spPr>
          <a:xfrm>
            <a:off x="237513" y="94816"/>
            <a:ext cx="822380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000000"/>
                </a:solidFill>
                <a:latin typeface="Calibri"/>
                <a:ea typeface="Calibri"/>
                <a:cs typeface="Calibri"/>
                <a:sym typeface="Calibri"/>
              </a:rPr>
              <a:t>Wider obstacles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pic>
        <p:nvPicPr>
          <p:cNvPr id="722" name="Google Shape;722;g32dab6b1576_0_3"/>
          <p:cNvPicPr preferRelativeResize="0"/>
          <p:nvPr/>
        </p:nvPicPr>
        <p:blipFill>
          <a:blip r:embed="rId3">
            <a:alphaModFix/>
          </a:blip>
          <a:stretch>
            <a:fillRect/>
          </a:stretch>
        </p:blipFill>
        <p:spPr>
          <a:xfrm>
            <a:off x="856575" y="1920750"/>
            <a:ext cx="8205801" cy="3222750"/>
          </a:xfrm>
          <a:prstGeom prst="rect">
            <a:avLst/>
          </a:prstGeom>
          <a:noFill/>
          <a:ln>
            <a:noFill/>
          </a:ln>
        </p:spPr>
      </p:pic>
      <p:pic>
        <p:nvPicPr>
          <p:cNvPr id="723" name="Google Shape;723;g32dab6b1576_0_3" descr="A person and a child looking at a computer&#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0"/>
            <a:ext cx="2337026" cy="2167450"/>
          </a:xfrm>
          <a:prstGeom prst="rect">
            <a:avLst/>
          </a:prstGeom>
          <a:noFill/>
          <a:ln>
            <a:noFill/>
          </a:ln>
        </p:spPr>
      </p:pic>
      <p:sp>
        <p:nvSpPr>
          <p:cNvPr id="724" name="Google Shape;724;g32dab6b1576_0_3"/>
          <p:cNvSpPr txBox="1"/>
          <p:nvPr/>
        </p:nvSpPr>
        <p:spPr>
          <a:xfrm>
            <a:off x="2969750" y="244925"/>
            <a:ext cx="56028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latin typeface="Calibri"/>
                <a:ea typeface="Calibri"/>
                <a:cs typeface="Calibri"/>
                <a:sym typeface="Calibri"/>
              </a:rPr>
              <a:t>Softlink survey shows the work of Australian TLs.</a:t>
            </a:r>
            <a:endParaRPr sz="1600"/>
          </a:p>
        </p:txBody>
      </p:sp>
      <p:sp>
        <p:nvSpPr>
          <p:cNvPr id="725" name="Google Shape;725;g32dab6b1576_0_3"/>
          <p:cNvSpPr txBox="1"/>
          <p:nvPr/>
        </p:nvSpPr>
        <p:spPr>
          <a:xfrm>
            <a:off x="3020775" y="1010350"/>
            <a:ext cx="5878500" cy="7389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1800" b="1">
                <a:solidFill>
                  <a:schemeClr val="dk1"/>
                </a:solidFill>
                <a:latin typeface="Calibri"/>
                <a:ea typeface="Calibri"/>
                <a:cs typeface="Calibri"/>
                <a:sym typeface="Calibri"/>
              </a:rPr>
              <a:t>Amongst TLs, different priorities for the role.</a:t>
            </a:r>
            <a:endParaRPr sz="1800" b="1">
              <a:solidFill>
                <a:schemeClr val="dk1"/>
              </a:solidFill>
              <a:latin typeface="Calibri"/>
              <a:ea typeface="Calibri"/>
              <a:cs typeface="Calibri"/>
              <a:sym typeface="Calibri"/>
            </a:endParaRPr>
          </a:p>
          <a:p>
            <a:pPr marL="457200" lvl="0" indent="0" algn="l" rtl="0">
              <a:spcBef>
                <a:spcPts val="0"/>
              </a:spcBef>
              <a:spcAft>
                <a:spcPts val="0"/>
              </a:spcAft>
              <a:buNone/>
            </a:pPr>
            <a:endParaRPr sz="1800" b="1">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60"/>
          <p:cNvSpPr txBox="1">
            <a:spLocks noGrp="1"/>
          </p:cNvSpPr>
          <p:nvPr>
            <p:ph type="body" idx="4294967295"/>
          </p:nvPr>
        </p:nvSpPr>
        <p:spPr>
          <a:xfrm>
            <a:off x="1536700" y="3770313"/>
            <a:ext cx="7607300" cy="801687"/>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2400"/>
              <a:buNone/>
            </a:pPr>
            <a:r>
              <a:rPr lang="en" sz="1400"/>
              <a:t>.</a:t>
            </a:r>
            <a:endParaRPr sz="1400"/>
          </a:p>
        </p:txBody>
      </p:sp>
      <p:sp>
        <p:nvSpPr>
          <p:cNvPr id="731" name="Google Shape;731;p60"/>
          <p:cNvSpPr txBox="1"/>
          <p:nvPr/>
        </p:nvSpPr>
        <p:spPr>
          <a:xfrm>
            <a:off x="4955872" y="2990172"/>
            <a:ext cx="2688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60"/>
          <p:cNvSpPr txBox="1"/>
          <p:nvPr/>
        </p:nvSpPr>
        <p:spPr>
          <a:xfrm>
            <a:off x="367400" y="1091975"/>
            <a:ext cx="4122900" cy="39711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chemeClr val="dk1"/>
              </a:buClr>
              <a:buSzPts val="1800"/>
              <a:buFont typeface="Calibri"/>
              <a:buChar char="●"/>
            </a:pPr>
            <a:r>
              <a:rPr lang="en" sz="1800" i="0" u="none" strike="noStrike" cap="none">
                <a:solidFill>
                  <a:schemeClr val="dk1"/>
                </a:solidFill>
                <a:latin typeface="Calibri"/>
                <a:ea typeface="Calibri"/>
                <a:cs typeface="Calibri"/>
                <a:sym typeface="Calibri"/>
              </a:rPr>
              <a:t>Lack of understanding of the role  - students, teachers, library staff.</a:t>
            </a:r>
            <a:endParaRPr sz="1400" i="0" u="none" strike="noStrike" cap="none">
              <a:solidFill>
                <a:srgbClr val="000000"/>
              </a:solidFill>
            </a:endParaRPr>
          </a:p>
          <a:p>
            <a:pPr marL="457200" marR="0" lvl="0" indent="0" algn="l" rtl="0">
              <a:lnSpc>
                <a:spcPct val="100000"/>
              </a:lnSpc>
              <a:spcBef>
                <a:spcPts val="0"/>
              </a:spcBef>
              <a:spcAft>
                <a:spcPts val="0"/>
              </a:spcAft>
              <a:buNone/>
            </a:pPr>
            <a:endParaRPr sz="180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i="0" u="none" strike="noStrike" cap="none">
                <a:solidFill>
                  <a:schemeClr val="dk1"/>
                </a:solidFill>
                <a:latin typeface="Calibri"/>
                <a:ea typeface="Calibri"/>
                <a:cs typeface="Calibri"/>
                <a:sym typeface="Calibri"/>
              </a:rPr>
              <a:t>Different provisions in different states.</a:t>
            </a:r>
            <a:endParaRPr sz="1400" i="0" u="none" strike="noStrike" cap="none">
              <a:solidFill>
                <a:srgbClr val="000000"/>
              </a:solidFill>
            </a:endParaRPr>
          </a:p>
          <a:p>
            <a:pPr marL="457200" marR="0" lvl="0" indent="0" algn="l" rtl="0">
              <a:lnSpc>
                <a:spcPct val="100000"/>
              </a:lnSpc>
              <a:spcBef>
                <a:spcPts val="0"/>
              </a:spcBef>
              <a:spcAft>
                <a:spcPts val="0"/>
              </a:spcAft>
              <a:buNone/>
            </a:pPr>
            <a:endParaRPr sz="180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i="0" u="none" strike="noStrike" cap="none">
                <a:solidFill>
                  <a:schemeClr val="dk1"/>
                </a:solidFill>
                <a:latin typeface="Calibri"/>
                <a:ea typeface="Calibri"/>
                <a:cs typeface="Calibri"/>
                <a:sym typeface="Calibri"/>
              </a:rPr>
              <a:t>Critically, very few advertisements for TL jobs recently.</a:t>
            </a:r>
            <a:endParaRPr sz="1400" i="0" u="none" strike="noStrike" cap="none">
              <a:solidFill>
                <a:srgbClr val="000000"/>
              </a:solidFill>
            </a:endParaRPr>
          </a:p>
          <a:p>
            <a:pPr marL="457200" marR="0" lvl="0" indent="0" algn="l" rtl="0">
              <a:lnSpc>
                <a:spcPct val="100000"/>
              </a:lnSpc>
              <a:spcBef>
                <a:spcPts val="0"/>
              </a:spcBef>
              <a:spcAft>
                <a:spcPts val="0"/>
              </a:spcAft>
              <a:buNone/>
            </a:pPr>
            <a:endParaRPr sz="180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i="0" u="none" strike="noStrike" cap="none">
                <a:solidFill>
                  <a:srgbClr val="000000"/>
                </a:solidFill>
                <a:latin typeface="Calibri"/>
                <a:ea typeface="Calibri"/>
                <a:cs typeface="Calibri"/>
                <a:sym typeface="Calibri"/>
              </a:rPr>
              <a:t>The journal </a:t>
            </a:r>
            <a:r>
              <a:rPr lang="en" sz="1800" i="1" u="none" strike="noStrike" cap="none">
                <a:solidFill>
                  <a:srgbClr val="000000"/>
                </a:solidFill>
                <a:latin typeface="Calibri"/>
                <a:ea typeface="Calibri"/>
                <a:cs typeface="Calibri"/>
                <a:sym typeface="Calibri"/>
              </a:rPr>
              <a:t>Scan</a:t>
            </a:r>
            <a:r>
              <a:rPr lang="en" sz="1800" i="0" u="none" strike="noStrike" cap="none">
                <a:solidFill>
                  <a:srgbClr val="000000"/>
                </a:solidFill>
                <a:latin typeface="Calibri"/>
                <a:ea typeface="Calibri"/>
                <a:cs typeface="Calibri"/>
                <a:sym typeface="Calibri"/>
              </a:rPr>
              <a:t> produced by NSW Department of Education has had its last issue in July, 2024.</a:t>
            </a:r>
            <a:endParaRPr sz="1400" i="0" u="none" strike="noStrike" cap="none">
              <a:solidFill>
                <a:srgbClr val="000000"/>
              </a:solidFill>
            </a:endParaRPr>
          </a:p>
          <a:p>
            <a:pPr marL="0" marR="0" lvl="2" indent="0" algn="l" rtl="0">
              <a:lnSpc>
                <a:spcPct val="100000"/>
              </a:lnSpc>
              <a:spcBef>
                <a:spcPts val="0"/>
              </a:spcBef>
              <a:spcAft>
                <a:spcPts val="0"/>
              </a:spcAft>
              <a:buClr>
                <a:srgbClr val="000000"/>
              </a:buClr>
              <a:buSzPts val="1800"/>
              <a:buFont typeface="Arial"/>
              <a:buNone/>
            </a:pPr>
            <a:endParaRPr sz="1800" i="0" u="none" strike="noStrike" cap="none">
              <a:solidFill>
                <a:srgbClr val="000000"/>
              </a:solidFill>
              <a:latin typeface="Calibri"/>
              <a:ea typeface="Calibri"/>
              <a:cs typeface="Calibri"/>
              <a:sym typeface="Calibri"/>
            </a:endParaRPr>
          </a:p>
          <a:p>
            <a:pPr marL="457200" marR="0" lvl="0" indent="-279400" algn="l" rtl="0">
              <a:lnSpc>
                <a:spcPct val="100000"/>
              </a:lnSpc>
              <a:spcBef>
                <a:spcPts val="0"/>
              </a:spcBef>
              <a:spcAft>
                <a:spcPts val="0"/>
              </a:spcAft>
              <a:buClr>
                <a:schemeClr val="lt1"/>
              </a:buClr>
              <a:buSzPts val="2800"/>
              <a:buFont typeface="Arial"/>
              <a:buNone/>
            </a:pPr>
            <a:endParaRPr sz="1800" b="1" i="0" u="none" strike="noStrike" cap="none">
              <a:solidFill>
                <a:schemeClr val="dk1"/>
              </a:solidFill>
              <a:latin typeface="Calibri"/>
              <a:ea typeface="Calibri"/>
              <a:cs typeface="Calibri"/>
              <a:sym typeface="Calibri"/>
            </a:endParaRPr>
          </a:p>
        </p:txBody>
      </p:sp>
      <p:sp>
        <p:nvSpPr>
          <p:cNvPr id="733" name="Google Shape;733;p60"/>
          <p:cNvSpPr txBox="1"/>
          <p:nvPr/>
        </p:nvSpPr>
        <p:spPr>
          <a:xfrm>
            <a:off x="5015806" y="382215"/>
            <a:ext cx="3815693" cy="14157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New international research: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Merga, M. &amp; Roni, S. M.(2025) School library professionals’ perspectives on current and future workforce challenges.</a:t>
            </a:r>
            <a:r>
              <a:rPr lang="en" sz="1400" b="1" i="0" u="none" strike="noStrike" cap="none">
                <a:solidFill>
                  <a:srgbClr val="333333"/>
                </a:solidFill>
                <a:latin typeface="Calibri"/>
                <a:ea typeface="Calibri"/>
                <a:cs typeface="Calibri"/>
                <a:sym typeface="Calibri"/>
              </a:rPr>
              <a:t>  </a:t>
            </a:r>
            <a:r>
              <a:rPr lang="en" sz="1400" b="1" i="1" u="none" strike="noStrike" cap="none">
                <a:solidFill>
                  <a:srgbClr val="333333"/>
                </a:solidFill>
                <a:latin typeface="Calibri"/>
                <a:ea typeface="Calibri"/>
                <a:cs typeface="Calibri"/>
                <a:sym typeface="Calibri"/>
              </a:rPr>
              <a:t>Journal of Librarianship and Information Science</a:t>
            </a:r>
            <a:r>
              <a:rPr lang="en" sz="1400" b="1" i="0" u="none" strike="noStrike" cap="none">
                <a:solidFill>
                  <a:srgbClr val="333333"/>
                </a:solidFill>
                <a:latin typeface="Calibri"/>
                <a:ea typeface="Calibri"/>
                <a:cs typeface="Calibri"/>
                <a:sym typeface="Calibri"/>
              </a:rPr>
              <a:t>, </a:t>
            </a:r>
            <a:r>
              <a:rPr lang="en" sz="1400" b="1" i="1" u="none" strike="noStrike" cap="none">
                <a:solidFill>
                  <a:srgbClr val="333333"/>
                </a:solidFill>
                <a:latin typeface="Calibri"/>
                <a:ea typeface="Calibri"/>
                <a:cs typeface="Calibri"/>
                <a:sym typeface="Calibri"/>
              </a:rPr>
              <a:t>0</a:t>
            </a:r>
            <a:r>
              <a:rPr lang="en" sz="1400" b="1" i="0" u="none" strike="noStrike" cap="none">
                <a:solidFill>
                  <a:srgbClr val="333333"/>
                </a:solidFill>
                <a:latin typeface="Calibri"/>
                <a:ea typeface="Calibri"/>
                <a:cs typeface="Calibri"/>
                <a:sym typeface="Calibri"/>
              </a:rPr>
              <a:t>(0). </a:t>
            </a:r>
            <a:r>
              <a:rPr lang="en" sz="800" b="1" i="0" u="sng" strike="noStrike" cap="none">
                <a:solidFill>
                  <a:srgbClr val="333333"/>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https://78f56959-dc6c-40e6-9a8d 8891524437af.usrfiles.com/ugd/e4591c_e57a5affdc4147bf84ce10e155b01fc8</a:t>
            </a:r>
            <a:r>
              <a:rPr lang="en" sz="800" b="1" i="0" u="none" strike="noStrike" cap="none">
                <a:solidFill>
                  <a:srgbClr val="333333"/>
                </a:solidFill>
                <a:latin typeface="Calibri"/>
                <a:ea typeface="Calibri"/>
                <a:cs typeface="Calibri"/>
                <a:sym typeface="Calibri"/>
              </a:rPr>
              <a:t>  - Still unpublished. </a:t>
            </a:r>
            <a:endParaRPr sz="800" b="1" i="0" u="none" strike="noStrike" cap="none">
              <a:solidFill>
                <a:srgbClr val="000000"/>
              </a:solidFill>
              <a:latin typeface="Calibri"/>
              <a:ea typeface="Calibri"/>
              <a:cs typeface="Calibri"/>
              <a:sym typeface="Calibri"/>
            </a:endParaRPr>
          </a:p>
        </p:txBody>
      </p:sp>
      <p:sp>
        <p:nvSpPr>
          <p:cNvPr id="734" name="Google Shape;734;p60"/>
          <p:cNvSpPr txBox="1"/>
          <p:nvPr/>
        </p:nvSpPr>
        <p:spPr>
          <a:xfrm>
            <a:off x="111874" y="89827"/>
            <a:ext cx="459105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a:solidFill>
                  <a:srgbClr val="000000"/>
                </a:solidFill>
                <a:latin typeface="Calibri"/>
                <a:ea typeface="Calibri"/>
                <a:cs typeface="Calibri"/>
                <a:sym typeface="Calibri"/>
              </a:rPr>
              <a:t>Wider obstacles</a:t>
            </a:r>
            <a:endParaRPr sz="1400" b="0" i="0" u="none" strike="noStrike" cap="none">
              <a:solidFill>
                <a:srgbClr val="000000"/>
              </a:solidFill>
              <a:latin typeface="Arial"/>
              <a:ea typeface="Arial"/>
              <a:cs typeface="Arial"/>
              <a:sym typeface="Arial"/>
            </a:endParaRPr>
          </a:p>
        </p:txBody>
      </p:sp>
      <p:sp>
        <p:nvSpPr>
          <p:cNvPr id="735" name="Google Shape;735;p60"/>
          <p:cNvSpPr/>
          <p:nvPr/>
        </p:nvSpPr>
        <p:spPr>
          <a:xfrm>
            <a:off x="5015800" y="2479900"/>
            <a:ext cx="3995700" cy="19389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800"/>
              <a:buFont typeface="Arial"/>
              <a:buNone/>
            </a:pPr>
            <a:r>
              <a:rPr lang="en" sz="2000" b="1" i="1">
                <a:solidFill>
                  <a:srgbClr val="C00000"/>
                </a:solidFill>
                <a:latin typeface="Calibri"/>
                <a:ea typeface="Calibri"/>
                <a:cs typeface="Calibri"/>
                <a:sym typeface="Calibri"/>
              </a:rPr>
              <a:t>What is causing this?   Is it because TLs can’t demonstrate their contribution to student learning, because inquiry learning is not embedded in their schools? </a:t>
            </a:r>
            <a:endParaRPr sz="1600" i="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23"/>
          <p:cNvSpPr txBox="1">
            <a:spLocks noGrp="1"/>
          </p:cNvSpPr>
          <p:nvPr>
            <p:ph type="ctrTitle"/>
          </p:nvPr>
        </p:nvSpPr>
        <p:spPr>
          <a:xfrm>
            <a:off x="1466200" y="2074200"/>
            <a:ext cx="4646100" cy="6309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4800"/>
              <a:buFont typeface="Amatic SC"/>
              <a:buNone/>
            </a:pPr>
            <a:r>
              <a:rPr lang="en"/>
              <a:t>The way forward?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61"/>
          <p:cNvSpPr txBox="1">
            <a:spLocks noGrp="1"/>
          </p:cNvSpPr>
          <p:nvPr>
            <p:ph type="body" idx="4294967295"/>
          </p:nvPr>
        </p:nvSpPr>
        <p:spPr>
          <a:xfrm>
            <a:off x="190005" y="4404200"/>
            <a:ext cx="8787740" cy="801687"/>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2400"/>
              <a:buNone/>
            </a:pPr>
            <a:endParaRPr sz="1400">
              <a:solidFill>
                <a:srgbClr val="304043"/>
              </a:solidFill>
              <a:latin typeface="Quicksand"/>
              <a:ea typeface="Quicksand"/>
              <a:cs typeface="Quicksand"/>
              <a:sym typeface="Quicksand"/>
            </a:endParaRPr>
          </a:p>
        </p:txBody>
      </p:sp>
      <p:sp>
        <p:nvSpPr>
          <p:cNvPr id="746" name="Google Shape;746;p61"/>
          <p:cNvSpPr txBox="1"/>
          <p:nvPr/>
        </p:nvSpPr>
        <p:spPr>
          <a:xfrm>
            <a:off x="0" y="1558997"/>
            <a:ext cx="6552329" cy="46162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800"/>
              <a:buFont typeface="Arial"/>
              <a:buChar char="•"/>
            </a:pPr>
            <a:r>
              <a:rPr lang="en" sz="2400" b="1"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The NSW Information Fluency Framework </a:t>
            </a:r>
            <a:endParaRPr sz="2400" b="1" i="0" u="none" strike="noStrike" cap="none">
              <a:solidFill>
                <a:srgbClr val="000000"/>
              </a:solidFill>
              <a:latin typeface="Calibri"/>
              <a:ea typeface="Calibri"/>
              <a:cs typeface="Calibri"/>
              <a:sym typeface="Calibri"/>
            </a:endParaRPr>
          </a:p>
        </p:txBody>
      </p:sp>
      <p:sp>
        <p:nvSpPr>
          <p:cNvPr id="747" name="Google Shape;747;p61"/>
          <p:cNvSpPr txBox="1"/>
          <p:nvPr/>
        </p:nvSpPr>
        <p:spPr>
          <a:xfrm>
            <a:off x="353179" y="548605"/>
            <a:ext cx="6002222" cy="8309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 sz="2400" b="1"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The Empire State Information Fluency Framework</a:t>
            </a:r>
            <a:endParaRPr sz="2400" b="1" i="0" u="none" strike="noStrike" cap="none">
              <a:solidFill>
                <a:srgbClr val="000000"/>
              </a:solidFill>
              <a:latin typeface="Calibri"/>
              <a:ea typeface="Calibri"/>
              <a:cs typeface="Calibri"/>
              <a:sym typeface="Calibri"/>
            </a:endParaRPr>
          </a:p>
        </p:txBody>
      </p:sp>
      <p:pic>
        <p:nvPicPr>
          <p:cNvPr id="748" name="Google Shape;748;p6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01078" y="2865919"/>
            <a:ext cx="4999192" cy="1939124"/>
          </a:xfrm>
          <a:prstGeom prst="rect">
            <a:avLst/>
          </a:prstGeom>
          <a:noFill/>
          <a:ln>
            <a:noFill/>
          </a:ln>
        </p:spPr>
      </p:pic>
      <p:pic>
        <p:nvPicPr>
          <p:cNvPr id="749" name="Google Shape;749;p6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411343" y="2601408"/>
            <a:ext cx="3348701" cy="2496402"/>
          </a:xfrm>
          <a:prstGeom prst="rect">
            <a:avLst/>
          </a:prstGeom>
          <a:noFill/>
          <a:ln>
            <a:noFill/>
          </a:ln>
        </p:spPr>
      </p:pic>
      <p:pic>
        <p:nvPicPr>
          <p:cNvPr id="750" name="Google Shape;750;p6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814628" y="218384"/>
            <a:ext cx="3161476" cy="745699"/>
          </a:xfrm>
          <a:prstGeom prst="rect">
            <a:avLst/>
          </a:prstGeom>
          <a:noFill/>
          <a:ln>
            <a:noFill/>
          </a:ln>
        </p:spPr>
      </p:pic>
      <p:sp>
        <p:nvSpPr>
          <p:cNvPr id="751" name="Google Shape;751;p61"/>
          <p:cNvSpPr txBox="1"/>
          <p:nvPr/>
        </p:nvSpPr>
        <p:spPr>
          <a:xfrm>
            <a:off x="5737919" y="1143519"/>
            <a:ext cx="3238185"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The School Library Association of NSW working parties are developing and sharing expertise in using IFF to demonstrate achievement of learning</a:t>
            </a:r>
            <a:r>
              <a:rPr lang="en" sz="1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63"/>
          <p:cNvSpPr txBox="1">
            <a:spLocks noGrp="1"/>
          </p:cNvSpPr>
          <p:nvPr>
            <p:ph type="ctrTitle"/>
          </p:nvPr>
        </p:nvSpPr>
        <p:spPr>
          <a:xfrm>
            <a:off x="213485" y="123107"/>
            <a:ext cx="4646100" cy="6309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4800"/>
              <a:buFont typeface="Amatic SC"/>
              <a:buNone/>
            </a:pPr>
            <a:r>
              <a:rPr lang="en" sz="2800"/>
              <a:t>The way forward? </a:t>
            </a:r>
            <a:endParaRPr/>
          </a:p>
        </p:txBody>
      </p:sp>
      <p:sp>
        <p:nvSpPr>
          <p:cNvPr id="757" name="Google Shape;757;p63"/>
          <p:cNvSpPr txBox="1">
            <a:spLocks noGrp="1"/>
          </p:cNvSpPr>
          <p:nvPr>
            <p:ph type="subTitle" idx="1"/>
          </p:nvPr>
        </p:nvSpPr>
        <p:spPr>
          <a:xfrm>
            <a:off x="3024389" y="3863438"/>
            <a:ext cx="6014843" cy="384900"/>
          </a:xfrm>
          <a:prstGeom prst="rect">
            <a:avLst/>
          </a:prstGeom>
          <a:noFill/>
          <a:ln>
            <a:noFill/>
          </a:ln>
        </p:spPr>
        <p:txBody>
          <a:bodyPr spcFirstLastPara="1" wrap="square" lIns="0" tIns="0" rIns="0" bIns="0" anchor="t" anchorCtr="0">
            <a:noAutofit/>
          </a:bodyPr>
          <a:lstStyle/>
          <a:p>
            <a:pPr marL="457200" lvl="0" indent="-381000" algn="ctr" rtl="0">
              <a:lnSpc>
                <a:spcPct val="115000"/>
              </a:lnSpc>
              <a:spcBef>
                <a:spcPts val="0"/>
              </a:spcBef>
              <a:spcAft>
                <a:spcPts val="0"/>
              </a:spcAft>
              <a:buSzPts val="2400"/>
              <a:buNone/>
            </a:pPr>
            <a:r>
              <a:rPr lang="en" b="1">
                <a:solidFill>
                  <a:schemeClr val="lt1"/>
                </a:solidFill>
                <a:latin typeface="Calibri"/>
                <a:ea typeface="Calibri"/>
                <a:cs typeface="Calibri"/>
                <a:sym typeface="Calibri"/>
              </a:rPr>
              <a:t>The revolution will not be televised!</a:t>
            </a:r>
            <a:endParaRPr/>
          </a:p>
          <a:p>
            <a:pPr marL="457200" lvl="0" indent="-381000" algn="ctr" rtl="0">
              <a:lnSpc>
                <a:spcPct val="115000"/>
              </a:lnSpc>
              <a:spcBef>
                <a:spcPts val="0"/>
              </a:spcBef>
              <a:spcAft>
                <a:spcPts val="0"/>
              </a:spcAft>
              <a:buSzPts val="2400"/>
              <a:buNone/>
            </a:pPr>
            <a:r>
              <a:rPr lang="en" sz="1600" b="1">
                <a:solidFill>
                  <a:schemeClr val="lt1"/>
                </a:solidFill>
                <a:latin typeface="Calibri"/>
                <a:ea typeface="Calibri"/>
                <a:cs typeface="Calibri"/>
                <a:sym typeface="Calibri"/>
              </a:rPr>
              <a:t>(because it’s taking WAY too long - </a:t>
            </a:r>
            <a:endParaRPr/>
          </a:p>
          <a:p>
            <a:pPr marL="457200" lvl="0" indent="-381000" algn="ctr" rtl="0">
              <a:lnSpc>
                <a:spcPct val="115000"/>
              </a:lnSpc>
              <a:spcBef>
                <a:spcPts val="0"/>
              </a:spcBef>
              <a:spcAft>
                <a:spcPts val="0"/>
              </a:spcAft>
              <a:buSzPts val="2400"/>
              <a:buNone/>
            </a:pPr>
            <a:r>
              <a:rPr lang="en" sz="1600" b="1">
                <a:solidFill>
                  <a:schemeClr val="lt1"/>
                </a:solidFill>
                <a:latin typeface="Calibri"/>
                <a:ea typeface="Calibri"/>
                <a:cs typeface="Calibri"/>
                <a:sym typeface="Calibri"/>
              </a:rPr>
              <a:t>unlike the Bull on Herm Island!)</a:t>
            </a:r>
            <a:endParaRPr sz="1600" b="1">
              <a:solidFill>
                <a:schemeClr val="lt1"/>
              </a:solidFill>
              <a:latin typeface="Calibri"/>
              <a:ea typeface="Calibri"/>
              <a:cs typeface="Calibri"/>
              <a:sym typeface="Calibri"/>
            </a:endParaRPr>
          </a:p>
        </p:txBody>
      </p:sp>
      <p:sp>
        <p:nvSpPr>
          <p:cNvPr id="758" name="Google Shape;758;p63"/>
          <p:cNvSpPr txBox="1"/>
          <p:nvPr/>
        </p:nvSpPr>
        <p:spPr>
          <a:xfrm>
            <a:off x="345688" y="877114"/>
            <a:ext cx="3546581" cy="42473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lt1"/>
                </a:solidFill>
                <a:latin typeface="Calibri"/>
                <a:ea typeface="Calibri"/>
                <a:cs typeface="Calibri"/>
                <a:sym typeface="Calibri"/>
              </a:rPr>
              <a:t>An inquiry learning model in our schools – but how?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lt1"/>
                </a:solidFill>
                <a:latin typeface="Calibri"/>
                <a:ea typeface="Calibri"/>
                <a:cs typeface="Calibri"/>
                <a:sym typeface="Calibri"/>
              </a:rPr>
              <a:t>Using the enormous resources of the school library to underpin inquiry learning.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lt1"/>
                </a:solidFill>
                <a:latin typeface="Calibri"/>
                <a:ea typeface="Calibri"/>
                <a:cs typeface="Calibri"/>
                <a:sym typeface="Calibri"/>
              </a:rPr>
              <a:t>Using the teaching and information fluency skills of the Teacher Librarian.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lt1"/>
                </a:solidFill>
                <a:latin typeface="Calibri"/>
                <a:ea typeface="Calibri"/>
                <a:cs typeface="Calibri"/>
                <a:sym typeface="Calibri"/>
              </a:rPr>
              <a:t>FOSIL, of course!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lt1"/>
                </a:solidFill>
                <a:latin typeface="Calibri"/>
                <a:ea typeface="Calibri"/>
                <a:cs typeface="Calibri"/>
                <a:sym typeface="Calibri"/>
              </a:rPr>
              <a:t>(Though I still like Guided Inquiry Design, as well!) </a:t>
            </a:r>
            <a:endParaRPr sz="1800" b="1" i="0" u="none" strike="noStrike" cap="none">
              <a:solidFill>
                <a:schemeClr val="lt1"/>
              </a:solidFill>
              <a:latin typeface="Calibri"/>
              <a:ea typeface="Calibri"/>
              <a:cs typeface="Calibri"/>
              <a:sym typeface="Calibri"/>
            </a:endParaRPr>
          </a:p>
        </p:txBody>
      </p:sp>
      <p:pic>
        <p:nvPicPr>
          <p:cNvPr id="759" name="Google Shape;759;p63" descr="Image preview"/>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24472" y="0"/>
            <a:ext cx="5057788" cy="379334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64"/>
          <p:cNvSpPr txBox="1"/>
          <p:nvPr/>
        </p:nvSpPr>
        <p:spPr>
          <a:xfrm>
            <a:off x="243370" y="0"/>
            <a:ext cx="71628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a:solidFill>
                  <a:srgbClr val="000000"/>
                </a:solidFill>
                <a:latin typeface="Calibri"/>
                <a:ea typeface="Calibri"/>
                <a:cs typeface="Calibri"/>
                <a:sym typeface="Calibri"/>
              </a:rPr>
              <a:t>References</a:t>
            </a:r>
            <a:endParaRPr sz="1400" b="0" i="0" u="none" strike="noStrike" cap="none">
              <a:solidFill>
                <a:srgbClr val="000000"/>
              </a:solidFill>
              <a:latin typeface="Arial"/>
              <a:ea typeface="Arial"/>
              <a:cs typeface="Arial"/>
              <a:sym typeface="Arial"/>
            </a:endParaRPr>
          </a:p>
        </p:txBody>
      </p:sp>
      <p:pic>
        <p:nvPicPr>
          <p:cNvPr id="765" name="Google Shape;765;p6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83384" y="526294"/>
            <a:ext cx="5798585" cy="461720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pic>
        <p:nvPicPr>
          <p:cNvPr id="770" name="Google Shape;770;p6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371600" y="624841"/>
            <a:ext cx="6920739" cy="4261856"/>
          </a:xfrm>
          <a:prstGeom prst="rect">
            <a:avLst/>
          </a:prstGeom>
          <a:noFill/>
          <a:ln>
            <a:noFill/>
          </a:ln>
        </p:spPr>
      </p:pic>
      <p:sp>
        <p:nvSpPr>
          <p:cNvPr id="771" name="Google Shape;771;p65"/>
          <p:cNvSpPr txBox="1"/>
          <p:nvPr/>
        </p:nvSpPr>
        <p:spPr>
          <a:xfrm>
            <a:off x="197650" y="40066"/>
            <a:ext cx="71628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a:solidFill>
                  <a:srgbClr val="000000"/>
                </a:solidFill>
                <a:latin typeface="Calibri"/>
                <a:ea typeface="Calibri"/>
                <a:cs typeface="Calibri"/>
                <a:sym typeface="Calibri"/>
              </a:rPr>
              <a:t>References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1"/>
          <p:cNvSpPr txBox="1">
            <a:spLocks noGrp="1"/>
          </p:cNvSpPr>
          <p:nvPr>
            <p:ph type="ctrTitle"/>
          </p:nvPr>
        </p:nvSpPr>
        <p:spPr>
          <a:xfrm>
            <a:off x="1111898" y="224700"/>
            <a:ext cx="5467322" cy="6309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b" anchorCtr="0">
            <a:noAutofit/>
          </a:bodyPr>
          <a:lstStyle/>
          <a:p>
            <a:pPr marL="0" lvl="0" indent="0" algn="ctr" rtl="0">
              <a:lnSpc>
                <a:spcPct val="90000"/>
              </a:lnSpc>
              <a:spcBef>
                <a:spcPts val="0"/>
              </a:spcBef>
              <a:spcAft>
                <a:spcPts val="0"/>
              </a:spcAft>
              <a:buSzPts val="4800"/>
              <a:buNone/>
            </a:pPr>
            <a:r>
              <a:rPr lang="en" sz="2800"/>
              <a:t>Darryl’s questions underpinning Our Inquiry story</a:t>
            </a:r>
            <a:endParaRPr/>
          </a:p>
        </p:txBody>
      </p:sp>
      <p:sp>
        <p:nvSpPr>
          <p:cNvPr id="434" name="Google Shape;434;p11"/>
          <p:cNvSpPr txBox="1">
            <a:spLocks noGrp="1"/>
          </p:cNvSpPr>
          <p:nvPr>
            <p:ph type="subTitle" idx="1"/>
          </p:nvPr>
        </p:nvSpPr>
        <p:spPr>
          <a:xfrm>
            <a:off x="1474313" y="916932"/>
            <a:ext cx="4646100" cy="3733127"/>
          </a:xfrm>
          <a:prstGeom prst="rect">
            <a:avLst/>
          </a:prstGeom>
          <a:noFill/>
          <a:ln>
            <a:noFill/>
          </a:ln>
        </p:spPr>
        <p:txBody>
          <a:bodyPr spcFirstLastPara="1" wrap="square" lIns="0" tIns="0" rIns="0" bIns="0" anchor="t" anchorCtr="0">
            <a:noAutofit/>
          </a:bodyPr>
          <a:lstStyle/>
          <a:p>
            <a:pPr marL="457200" lvl="0" indent="-381000" algn="l" rtl="0">
              <a:lnSpc>
                <a:spcPct val="115000"/>
              </a:lnSpc>
              <a:spcBef>
                <a:spcPts val="0"/>
              </a:spcBef>
              <a:spcAft>
                <a:spcPts val="0"/>
              </a:spcAft>
              <a:buClr>
                <a:schemeClr val="accent4"/>
              </a:buClr>
              <a:buSzPts val="2400"/>
              <a:buNone/>
            </a:pPr>
            <a:endParaRPr/>
          </a:p>
          <a:p>
            <a:pPr marL="457200" lvl="0" indent="-381000" algn="l" rtl="0">
              <a:lnSpc>
                <a:spcPct val="115000"/>
              </a:lnSpc>
              <a:spcBef>
                <a:spcPts val="0"/>
              </a:spcBef>
              <a:spcAft>
                <a:spcPts val="0"/>
              </a:spcAft>
              <a:buSzPts val="2400"/>
              <a:buFont typeface="Arial"/>
              <a:buChar char="•"/>
            </a:pPr>
            <a:r>
              <a:rPr lang="en" b="1">
                <a:solidFill>
                  <a:schemeClr val="lt1"/>
                </a:solidFill>
                <a:latin typeface="Calibri"/>
                <a:ea typeface="Calibri"/>
                <a:cs typeface="Calibri"/>
                <a:sym typeface="Calibri"/>
              </a:rPr>
              <a:t>What is school for?</a:t>
            </a:r>
            <a:endParaRPr/>
          </a:p>
          <a:p>
            <a:pPr marL="457200" lvl="0" indent="-381000" algn="l" rtl="0">
              <a:lnSpc>
                <a:spcPct val="115000"/>
              </a:lnSpc>
              <a:spcBef>
                <a:spcPts val="0"/>
              </a:spcBef>
              <a:spcAft>
                <a:spcPts val="0"/>
              </a:spcAft>
              <a:buSzPts val="2400"/>
              <a:buFont typeface="Arial"/>
              <a:buChar char="•"/>
            </a:pPr>
            <a:r>
              <a:rPr lang="en" b="1">
                <a:solidFill>
                  <a:schemeClr val="lt1"/>
                </a:solidFill>
                <a:latin typeface="Calibri"/>
                <a:ea typeface="Calibri"/>
                <a:cs typeface="Calibri"/>
                <a:sym typeface="Calibri"/>
              </a:rPr>
              <a:t>Why inquiry?</a:t>
            </a:r>
            <a:endParaRPr/>
          </a:p>
          <a:p>
            <a:pPr marL="457200" lvl="0" indent="-381000" algn="l" rtl="0">
              <a:lnSpc>
                <a:spcPct val="115000"/>
              </a:lnSpc>
              <a:spcBef>
                <a:spcPts val="0"/>
              </a:spcBef>
              <a:spcAft>
                <a:spcPts val="0"/>
              </a:spcAft>
              <a:buSzPts val="2400"/>
              <a:buFont typeface="Arial"/>
              <a:buChar char="•"/>
            </a:pPr>
            <a:r>
              <a:rPr lang="en" b="1">
                <a:solidFill>
                  <a:schemeClr val="lt1"/>
                </a:solidFill>
                <a:latin typeface="Calibri"/>
                <a:ea typeface="Calibri"/>
                <a:cs typeface="Calibri"/>
                <a:sym typeface="Calibri"/>
              </a:rPr>
              <a:t>Our inquiry story  </a:t>
            </a:r>
            <a:endParaRPr/>
          </a:p>
          <a:p>
            <a:pPr marL="457200" lvl="0" indent="-381000" algn="l" rtl="0">
              <a:lnSpc>
                <a:spcPct val="115000"/>
              </a:lnSpc>
              <a:spcBef>
                <a:spcPts val="0"/>
              </a:spcBef>
              <a:spcAft>
                <a:spcPts val="0"/>
              </a:spcAft>
              <a:buSzPts val="2400"/>
              <a:buFont typeface="Arial"/>
              <a:buChar char="•"/>
            </a:pPr>
            <a:r>
              <a:rPr lang="en" b="1">
                <a:solidFill>
                  <a:schemeClr val="lt1"/>
                </a:solidFill>
                <a:latin typeface="Calibri"/>
                <a:ea typeface="Calibri"/>
                <a:cs typeface="Calibri"/>
                <a:sym typeface="Calibri"/>
              </a:rPr>
              <a:t>What are our obstacles to inquiry?</a:t>
            </a:r>
            <a:endParaRPr/>
          </a:p>
          <a:p>
            <a:pPr marL="457200" lvl="0" indent="-381000" algn="l" rtl="0">
              <a:lnSpc>
                <a:spcPct val="115000"/>
              </a:lnSpc>
              <a:spcBef>
                <a:spcPts val="0"/>
              </a:spcBef>
              <a:spcAft>
                <a:spcPts val="0"/>
              </a:spcAft>
              <a:buSzPts val="2400"/>
              <a:buFont typeface="Arial"/>
              <a:buChar char="•"/>
            </a:pPr>
            <a:r>
              <a:rPr lang="en" b="1">
                <a:solidFill>
                  <a:schemeClr val="lt1"/>
                </a:solidFill>
                <a:latin typeface="Calibri"/>
                <a:ea typeface="Calibri"/>
                <a:cs typeface="Calibri"/>
                <a:sym typeface="Calibri"/>
              </a:rPr>
              <a:t>Nevertheless, how are we engaging and empowering learners? </a:t>
            </a:r>
            <a:endParaRPr/>
          </a:p>
          <a:p>
            <a:pPr marL="457200" lvl="0" indent="-381000" algn="l" rtl="0">
              <a:lnSpc>
                <a:spcPct val="115000"/>
              </a:lnSpc>
              <a:spcBef>
                <a:spcPts val="0"/>
              </a:spcBef>
              <a:spcAft>
                <a:spcPts val="0"/>
              </a:spcAft>
              <a:buClr>
                <a:schemeClr val="accent4"/>
              </a:buClr>
              <a:buSzPts val="2400"/>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66"/>
          <p:cNvSpPr txBox="1"/>
          <p:nvPr/>
        </p:nvSpPr>
        <p:spPr>
          <a:xfrm>
            <a:off x="198120" y="91440"/>
            <a:ext cx="741426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Calibri"/>
                <a:ea typeface="Calibri"/>
                <a:cs typeface="Calibri"/>
                <a:sym typeface="Calibri"/>
              </a:rPr>
              <a:t>References</a:t>
            </a:r>
            <a:endParaRPr sz="1400" b="0" i="0" u="none" strike="noStrike" cap="none">
              <a:solidFill>
                <a:srgbClr val="000000"/>
              </a:solidFill>
              <a:latin typeface="Arial"/>
              <a:ea typeface="Arial"/>
              <a:cs typeface="Arial"/>
              <a:sym typeface="Arial"/>
            </a:endParaRPr>
          </a:p>
        </p:txBody>
      </p:sp>
      <p:pic>
        <p:nvPicPr>
          <p:cNvPr id="777" name="Google Shape;777;p6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0366" y="470736"/>
            <a:ext cx="6752022" cy="44280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2"/>
          <p:cNvSpPr txBox="1">
            <a:spLocks noGrp="1"/>
          </p:cNvSpPr>
          <p:nvPr>
            <p:ph type="ctrTitle"/>
          </p:nvPr>
        </p:nvSpPr>
        <p:spPr>
          <a:xfrm>
            <a:off x="257280" y="262683"/>
            <a:ext cx="6530869" cy="6309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4800"/>
              <a:buFont typeface="Amatic SC"/>
              <a:buNone/>
            </a:pPr>
            <a:r>
              <a:rPr lang="en"/>
              <a:t>What is school for? </a:t>
            </a:r>
            <a:endParaRPr/>
          </a:p>
        </p:txBody>
      </p:sp>
      <p:sp>
        <p:nvSpPr>
          <p:cNvPr id="440" name="Google Shape;440;p12"/>
          <p:cNvSpPr txBox="1">
            <a:spLocks noGrp="1"/>
          </p:cNvSpPr>
          <p:nvPr>
            <p:ph type="subTitle" idx="1"/>
          </p:nvPr>
        </p:nvSpPr>
        <p:spPr>
          <a:xfrm>
            <a:off x="1462789" y="1391115"/>
            <a:ext cx="4646100" cy="384900"/>
          </a:xfrm>
          <a:prstGeom prst="rect">
            <a:avLst/>
          </a:prstGeom>
          <a:noFill/>
          <a:ln>
            <a:noFill/>
          </a:ln>
        </p:spPr>
        <p:txBody>
          <a:bodyPr spcFirstLastPara="1" wrap="square" lIns="0" tIns="0" rIns="0" bIns="0" anchor="t" anchorCtr="0">
            <a:noAutofit/>
          </a:bodyPr>
          <a:lstStyle/>
          <a:p>
            <a:pPr marL="457200" lvl="0" indent="-381000" algn="ctr" rtl="0">
              <a:lnSpc>
                <a:spcPct val="115000"/>
              </a:lnSpc>
              <a:spcBef>
                <a:spcPts val="0"/>
              </a:spcBef>
              <a:spcAft>
                <a:spcPts val="0"/>
              </a:spcAft>
              <a:buSzPts val="2400"/>
              <a:buNone/>
            </a:pPr>
            <a:endParaRPr sz="3200" b="1">
              <a:solidFill>
                <a:schemeClr val="lt1"/>
              </a:solidFill>
              <a:latin typeface="Calibri"/>
              <a:ea typeface="Calibri"/>
              <a:cs typeface="Calibri"/>
              <a:sym typeface="Calibri"/>
            </a:endParaRPr>
          </a:p>
          <a:p>
            <a:pPr marL="457200" lvl="0" indent="-381000" algn="ctr" rtl="0">
              <a:lnSpc>
                <a:spcPct val="115000"/>
              </a:lnSpc>
              <a:spcBef>
                <a:spcPts val="0"/>
              </a:spcBef>
              <a:spcAft>
                <a:spcPts val="0"/>
              </a:spcAft>
              <a:buSzPts val="2400"/>
              <a:buNone/>
            </a:pPr>
            <a:r>
              <a:rPr lang="en" sz="3200" b="1">
                <a:solidFill>
                  <a:schemeClr val="lt1"/>
                </a:solidFill>
                <a:latin typeface="Calibri"/>
                <a:ea typeface="Calibri"/>
                <a:cs typeface="Calibri"/>
                <a:sym typeface="Calibri"/>
              </a:rPr>
              <a:t>Thinking Big with Darryl!</a:t>
            </a:r>
            <a:endParaRPr/>
          </a:p>
        </p:txBody>
      </p:sp>
      <p:sp>
        <p:nvSpPr>
          <p:cNvPr id="441" name="Google Shape;441;p12"/>
          <p:cNvSpPr txBox="1"/>
          <p:nvPr/>
        </p:nvSpPr>
        <p:spPr>
          <a:xfrm>
            <a:off x="1661532" y="3752385"/>
            <a:ext cx="4248614"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 sz="3200" b="1" i="0" u="none" strike="noStrike" cap="none">
                <a:solidFill>
                  <a:schemeClr val="lt1"/>
                </a:solidFill>
                <a:latin typeface="Calibri"/>
                <a:ea typeface="Calibri"/>
                <a:cs typeface="Calibri"/>
                <a:sym typeface="Calibri"/>
              </a:rPr>
              <a:t>Does he ever think small???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14"/>
          <p:cNvSpPr txBox="1">
            <a:spLocks noGrp="1"/>
          </p:cNvSpPr>
          <p:nvPr>
            <p:ph type="body" idx="4294967295"/>
          </p:nvPr>
        </p:nvSpPr>
        <p:spPr>
          <a:xfrm>
            <a:off x="1536700" y="3770313"/>
            <a:ext cx="7607300" cy="801687"/>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2400"/>
              <a:buNone/>
            </a:pPr>
            <a:r>
              <a:rPr lang="en" sz="1400"/>
              <a:t>.</a:t>
            </a:r>
            <a:endParaRPr sz="1400"/>
          </a:p>
        </p:txBody>
      </p:sp>
      <p:sp>
        <p:nvSpPr>
          <p:cNvPr id="447" name="Google Shape;447;p14"/>
          <p:cNvSpPr txBox="1"/>
          <p:nvPr/>
        </p:nvSpPr>
        <p:spPr>
          <a:xfrm>
            <a:off x="406400" y="781050"/>
            <a:ext cx="8653800" cy="384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dk1"/>
                </a:solidFill>
                <a:latin typeface="Calibri"/>
                <a:ea typeface="Calibri"/>
                <a:cs typeface="Calibri"/>
                <a:sym typeface="Calibri"/>
              </a:rPr>
              <a:t>Is it for good results in exams?  Yes, but also to enable: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2400"/>
              <a:buFont typeface="Arial"/>
              <a:buChar char="•"/>
            </a:pPr>
            <a:r>
              <a:rPr lang="en" sz="2400" b="1" i="0" u="none" strike="noStrike" cap="none">
                <a:solidFill>
                  <a:schemeClr val="dk1"/>
                </a:solidFill>
                <a:latin typeface="Calibri"/>
                <a:ea typeface="Calibri"/>
                <a:cs typeface="Calibri"/>
                <a:sym typeface="Calibri"/>
              </a:rPr>
              <a:t>student potential to be full human beings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2400"/>
              <a:buFont typeface="Arial"/>
              <a:buChar char="•"/>
            </a:pPr>
            <a:r>
              <a:rPr lang="en" sz="2400" b="1" i="0" u="none" strike="noStrike" cap="none">
                <a:solidFill>
                  <a:schemeClr val="dk1"/>
                </a:solidFill>
                <a:latin typeface="Calibri"/>
                <a:ea typeface="Calibri"/>
                <a:cs typeface="Calibri"/>
                <a:sym typeface="Calibri"/>
              </a:rPr>
              <a:t>acquisition of knowledge and understanding.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dk1"/>
                </a:solidFill>
                <a:latin typeface="Calibri"/>
                <a:ea typeface="Calibri"/>
                <a:cs typeface="Calibri"/>
                <a:sym typeface="Calibri"/>
              </a:rPr>
              <a:t>Inquiry is the way we come to know and understand the world.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dk1"/>
                </a:solidFill>
                <a:latin typeface="Calibri"/>
                <a:ea typeface="Calibri"/>
                <a:cs typeface="Calibri"/>
                <a:sym typeface="Calibri"/>
              </a:rPr>
              <a:t>Such a view of the purposes of school lying in inquiry makes it essential that there is collaboration between classroom-based teachers and library-based teachers.</a:t>
            </a:r>
            <a:endParaRPr sz="2400" b="0" i="0" u="none" strike="noStrike" cap="none">
              <a:solidFill>
                <a:schemeClr val="lt1"/>
              </a:solidFill>
              <a:latin typeface="Calibri"/>
              <a:ea typeface="Calibri"/>
              <a:cs typeface="Calibri"/>
              <a:sym typeface="Calibri"/>
            </a:endParaRPr>
          </a:p>
        </p:txBody>
      </p:sp>
      <p:sp>
        <p:nvSpPr>
          <p:cNvPr id="448" name="Google Shape;448;p14"/>
          <p:cNvSpPr txBox="1"/>
          <p:nvPr/>
        </p:nvSpPr>
        <p:spPr>
          <a:xfrm>
            <a:off x="323850" y="139700"/>
            <a:ext cx="82931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Calibri"/>
                <a:ea typeface="Calibri"/>
                <a:cs typeface="Calibri"/>
                <a:sym typeface="Calibri"/>
              </a:rPr>
              <a:t>What is school for?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5"/>
          <p:cNvSpPr txBox="1"/>
          <p:nvPr/>
        </p:nvSpPr>
        <p:spPr>
          <a:xfrm>
            <a:off x="297180" y="3881616"/>
            <a:ext cx="8542020"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Currently, learning success is largely focused on academic performance and standardised testing. Australia is the only country in the world that still ranks our students at the end of their schooling. In other countries, students are given a score, but they are not placed in rank order.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‘While the ATAR remains our dominant form of recognition in secondary schooling, more than 75% of our young people do not utilise their rank to pursue post-school pathways ‘. P3 Learning Creates Australia research </a:t>
            </a:r>
            <a:endParaRPr sz="1400" b="0" i="0" u="none" strike="noStrike" cap="none">
              <a:solidFill>
                <a:srgbClr val="000000"/>
              </a:solidFill>
              <a:latin typeface="Arial"/>
              <a:ea typeface="Arial"/>
              <a:cs typeface="Arial"/>
              <a:sym typeface="Arial"/>
            </a:endParaRPr>
          </a:p>
        </p:txBody>
      </p:sp>
      <p:pic>
        <p:nvPicPr>
          <p:cNvPr id="454" name="Google Shape;454;p15">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4290" y="0"/>
            <a:ext cx="9212580" cy="3938212"/>
          </a:xfrm>
          <a:prstGeom prst="rect">
            <a:avLst/>
          </a:prstGeom>
          <a:noFill/>
          <a:ln>
            <a:noFill/>
          </a:ln>
        </p:spPr>
      </p:pic>
      <p:sp>
        <p:nvSpPr>
          <p:cNvPr id="455" name="Google Shape;455;p15"/>
          <p:cNvSpPr txBox="1"/>
          <p:nvPr/>
        </p:nvSpPr>
        <p:spPr>
          <a:xfrm>
            <a:off x="3606165" y="2985414"/>
            <a:ext cx="468249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 sz="2800" b="1" i="0" u="sng" strike="noStrike" cap="none">
                <a:solidFill>
                  <a:srgbClr val="F2F2F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The Whole Learner Report </a:t>
            </a:r>
            <a:endParaRPr sz="2800" b="1" i="0" u="none" strike="noStrike" cap="none">
              <a:solidFill>
                <a:srgbClr val="F2F2F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16">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5247" y="0"/>
            <a:ext cx="7254759" cy="5143500"/>
          </a:xfrm>
          <a:prstGeom prst="rect">
            <a:avLst/>
          </a:prstGeom>
          <a:noFill/>
          <a:ln>
            <a:noFill/>
          </a:ln>
        </p:spPr>
      </p:pic>
      <p:pic>
        <p:nvPicPr>
          <p:cNvPr id="461" name="Google Shape;461;p1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5849326" y="1848826"/>
            <a:ext cx="4594860" cy="1994488"/>
          </a:xfrm>
          <a:prstGeom prst="rect">
            <a:avLst/>
          </a:prstGeom>
          <a:noFill/>
          <a:ln>
            <a:noFill/>
          </a:ln>
        </p:spPr>
      </p:pic>
    </p:spTree>
  </p:cSld>
  <p:clrMapOvr>
    <a:masterClrMapping/>
  </p:clrMapOvr>
</p:sld>
</file>

<file path=ppt/theme/theme1.xml><?xml version="1.0" encoding="utf-8"?>
<a:theme xmlns:a="http://schemas.openxmlformats.org/drawingml/2006/main" name="Ephesus template">
  <a:themeElements>
    <a:clrScheme name="Custom 347">
      <a:dk1>
        <a:srgbClr val="26303D"/>
      </a:dk1>
      <a:lt1>
        <a:srgbClr val="FFFFFF"/>
      </a:lt1>
      <a:dk2>
        <a:srgbClr val="848E91"/>
      </a:dk2>
      <a:lt2>
        <a:srgbClr val="E3EAEB"/>
      </a:lt2>
      <a:accent1>
        <a:srgbClr val="1594B5"/>
      </a:accent1>
      <a:accent2>
        <a:srgbClr val="8ACBD1"/>
      </a:accent2>
      <a:accent3>
        <a:srgbClr val="AFD3AB"/>
      </a:accent3>
      <a:accent4>
        <a:srgbClr val="EBDE4F"/>
      </a:accent4>
      <a:accent5>
        <a:srgbClr val="A9AD9A"/>
      </a:accent5>
      <a:accent6>
        <a:srgbClr val="5D767C"/>
      </a:accent6>
      <a:hlink>
        <a:srgbClr val="2630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2291</Words>
  <Application>Microsoft Office PowerPoint</Application>
  <PresentationFormat>On-screen Show (16:9)</PresentationFormat>
  <Paragraphs>266</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Encode Sans Semi Condensed Light</vt:lpstr>
      <vt:lpstr>Georgia</vt:lpstr>
      <vt:lpstr>Calibri</vt:lpstr>
      <vt:lpstr>Amatic SC</vt:lpstr>
      <vt:lpstr>Quicksand</vt:lpstr>
      <vt:lpstr>Ephesus template</vt:lpstr>
      <vt:lpstr>The revolution will not be televised </vt:lpstr>
      <vt:lpstr>PowerPoint Presentation</vt:lpstr>
      <vt:lpstr> </vt:lpstr>
      <vt:lpstr>PowerPoint Presentation</vt:lpstr>
      <vt:lpstr>Darryl’s questions underpinning Our Inquiry story</vt:lpstr>
      <vt:lpstr>What is school for?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way forward? </vt:lpstr>
      <vt:lpstr>PowerPoint Presentation</vt:lpstr>
      <vt:lpstr>The way forward?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Lee Fitzgerald</dc:creator>
  <cp:lastModifiedBy>Darryl Toerien</cp:lastModifiedBy>
  <cp:revision>2</cp:revision>
  <dcterms:modified xsi:type="dcterms:W3CDTF">2025-02-10T10:30:05Z</dcterms:modified>
</cp:coreProperties>
</file>