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7" r:id="rId4"/>
    <p:sldMasterId id="214748370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Roboto Medium"/>
      <p:regular r:id="rId33"/>
      <p:bold r:id="rId34"/>
      <p:italic r:id="rId35"/>
      <p:boldItalic r:id="rId36"/>
    </p:embeddedFont>
    <p:embeddedFont>
      <p:font typeface="Libre Baskerville"/>
      <p:regular r:id="rId37"/>
      <p:bold r:id="rId38"/>
      <p: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33" Type="http://schemas.openxmlformats.org/officeDocument/2006/relationships/font" Target="fonts/RobotoMedium-regular.fntdata"/><Relationship Id="rId32" Type="http://schemas.openxmlformats.org/officeDocument/2006/relationships/font" Target="fonts/Roboto-boldItalic.fntdata"/><Relationship Id="rId35" Type="http://schemas.openxmlformats.org/officeDocument/2006/relationships/font" Target="fonts/RobotoMedium-italic.fntdata"/><Relationship Id="rId34" Type="http://schemas.openxmlformats.org/officeDocument/2006/relationships/font" Target="fonts/RobotoMedium-bold.fntdata"/><Relationship Id="rId37" Type="http://schemas.openxmlformats.org/officeDocument/2006/relationships/font" Target="fonts/LibreBaskerville-regular.fntdata"/><Relationship Id="rId36" Type="http://schemas.openxmlformats.org/officeDocument/2006/relationships/font" Target="fonts/RobotoMedium-boldItalic.fntdata"/><Relationship Id="rId39" Type="http://schemas.openxmlformats.org/officeDocument/2006/relationships/font" Target="fonts/LibreBaskerville-italic.fntdata"/><Relationship Id="rId38" Type="http://schemas.openxmlformats.org/officeDocument/2006/relationships/font" Target="fonts/LibreBaskerville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font" Target="fonts/Roboto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29f4fbf7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29f4fbf7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29f4fbf76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329f4fbf76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29f4fbf76f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29f4fbf76f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29f4fbf76f_0_1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29f4fbf76f_0_1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29f4fbf76f_0_1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29f4fbf76f_0_1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29f4fbf76f_0_1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29f4fbf76f_0_1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2a59a8dc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32a59a8dc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2a59a8dc0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2a59a8dc0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29f4fbf76f_0_1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29f4fbf76f_0_1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29f4fbf76f_0_1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29f4fbf76f_0_1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29f4fbf76f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29f4fbf76f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29f4fbf76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29f4fbf76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29f4fbf76f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29f4fbf76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29f4fbf76f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29f4fbf76f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29f4fbf76f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329f4fbf76f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29f4fbf76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29f4fbf76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29f4fbf76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29f4fbf76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29f4fbf76f_0_1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29f4fbf76f_0_1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29f4fbf76f_0_1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29f4fbf76f_0_1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29f4fbf76f_0_1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29f4fbf76f_0_1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29f4fbf76f_0_1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29f4fbf76f_0_1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29f4fbf76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329f4fbf76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4" name="Google Shape;54;p1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5" name="Google Shape;55;p1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" name="Google Shape;56;p1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8" name="Google Shape;58;p1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0" name="Google Shape;70;p1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16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8" name="Google Shape;78;p16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" name="Google Shape;79;p16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7" name="Google Shape;87;p1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1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" name="Google Shape;89;p1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0" name="Google Shape;90;p1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1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2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4" name="Google Shape;114;p2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5" name="Google Shape;115;p2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/>
          <p:nvPr>
            <p:ph idx="2" type="pic"/>
          </p:nvPr>
        </p:nvSpPr>
        <p:spPr>
          <a:xfrm>
            <a:off x="125700" y="125600"/>
            <a:ext cx="8892900" cy="245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33" name="Google Shape;133;p23"/>
          <p:cNvSpPr txBox="1"/>
          <p:nvPr>
            <p:ph type="title"/>
          </p:nvPr>
        </p:nvSpPr>
        <p:spPr>
          <a:xfrm>
            <a:off x="125700" y="2649900"/>
            <a:ext cx="5705400" cy="11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idx="1" type="subTitle"/>
          </p:nvPr>
        </p:nvSpPr>
        <p:spPr>
          <a:xfrm>
            <a:off x="6502400" y="2649900"/>
            <a:ext cx="2516100" cy="5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35" name="Google Shape;135;p23"/>
          <p:cNvSpPr txBox="1"/>
          <p:nvPr>
            <p:ph idx="3" type="body"/>
          </p:nvPr>
        </p:nvSpPr>
        <p:spPr>
          <a:xfrm>
            <a:off x="122125" y="4701375"/>
            <a:ext cx="2394900" cy="3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6" name="Google Shape;136;p23"/>
          <p:cNvSpPr txBox="1"/>
          <p:nvPr>
            <p:ph idx="4" type="body"/>
          </p:nvPr>
        </p:nvSpPr>
        <p:spPr>
          <a:xfrm>
            <a:off x="6628100" y="4701375"/>
            <a:ext cx="2390100" cy="3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23"/>
          <p:cNvSpPr txBox="1"/>
          <p:nvPr/>
        </p:nvSpPr>
        <p:spPr>
          <a:xfrm>
            <a:off x="7921775" y="3008400"/>
            <a:ext cx="124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rksheet">
  <p:cSld name="SECTION_HEADER_1"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24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1" name="Google Shape;141;p24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p24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43" name="Google Shape;143;p24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44" name="Google Shape;144;p24"/>
          <p:cNvSpPr txBox="1"/>
          <p:nvPr>
            <p:ph type="title"/>
          </p:nvPr>
        </p:nvSpPr>
        <p:spPr>
          <a:xfrm>
            <a:off x="125700" y="125600"/>
            <a:ext cx="3314100" cy="54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4"/>
          <p:cNvSpPr txBox="1"/>
          <p:nvPr>
            <p:ph idx="3" type="subTitle"/>
          </p:nvPr>
        </p:nvSpPr>
        <p:spPr>
          <a:xfrm>
            <a:off x="5831600" y="236604"/>
            <a:ext cx="3187200" cy="36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6" name="Google Shape;146;p24"/>
          <p:cNvSpPr/>
          <p:nvPr>
            <p:ph idx="4" type="pic"/>
          </p:nvPr>
        </p:nvSpPr>
        <p:spPr>
          <a:xfrm>
            <a:off x="2514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47" name="Google Shape;147;p24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agenda" type="tx">
  <p:cSld name="TITLE_AND_BODY">
    <p:bg>
      <p:bgPr>
        <a:solidFill>
          <a:schemeClr val="dk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5"/>
          <p:cNvSpPr/>
          <p:nvPr/>
        </p:nvSpPr>
        <p:spPr>
          <a:xfrm>
            <a:off x="125700" y="125597"/>
            <a:ext cx="3985500" cy="4575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5"/>
          <p:cNvSpPr/>
          <p:nvPr/>
        </p:nvSpPr>
        <p:spPr>
          <a:xfrm>
            <a:off x="4236800" y="125550"/>
            <a:ext cx="4782600" cy="4575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5"/>
          <p:cNvSpPr txBox="1"/>
          <p:nvPr>
            <p:ph type="title"/>
          </p:nvPr>
        </p:nvSpPr>
        <p:spPr>
          <a:xfrm>
            <a:off x="4500950" y="349600"/>
            <a:ext cx="4254300" cy="14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4543850" y="1752125"/>
            <a:ext cx="4168500" cy="26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●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○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■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●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○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■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●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○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■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cxnSp>
        <p:nvCxnSpPr>
          <p:cNvPr id="154" name="Google Shape;154;p25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" name="Google Shape;155;p25"/>
          <p:cNvSpPr txBox="1"/>
          <p:nvPr>
            <p:ph idx="2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idx="3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7" name="Google Shape;157;p25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5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TITLE_AND_TWO_COLUMNS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6"/>
          <p:cNvSpPr/>
          <p:nvPr>
            <p:ph idx="2" type="pic"/>
          </p:nvPr>
        </p:nvSpPr>
        <p:spPr>
          <a:xfrm>
            <a:off x="2514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62" name="Google Shape;162;p26"/>
          <p:cNvSpPr txBox="1"/>
          <p:nvPr>
            <p:ph type="title"/>
          </p:nvPr>
        </p:nvSpPr>
        <p:spPr>
          <a:xfrm>
            <a:off x="251400" y="167032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/>
        </p:txBody>
      </p:sp>
      <p:sp>
        <p:nvSpPr>
          <p:cNvPr id="163" name="Google Shape;163;p26"/>
          <p:cNvSpPr txBox="1"/>
          <p:nvPr>
            <p:ph idx="3" type="title"/>
          </p:nvPr>
        </p:nvSpPr>
        <p:spPr>
          <a:xfrm>
            <a:off x="1845500" y="167032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4" type="title"/>
          </p:nvPr>
        </p:nvSpPr>
        <p:spPr>
          <a:xfrm>
            <a:off x="3439600" y="167032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/>
        </p:txBody>
      </p:sp>
      <p:sp>
        <p:nvSpPr>
          <p:cNvPr id="165" name="Google Shape;165;p26"/>
          <p:cNvSpPr txBox="1"/>
          <p:nvPr>
            <p:ph idx="1" type="subTitle"/>
          </p:nvPr>
        </p:nvSpPr>
        <p:spPr>
          <a:xfrm>
            <a:off x="251400" y="2217823"/>
            <a:ext cx="1468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66" name="Google Shape;166;p26"/>
          <p:cNvSpPr txBox="1"/>
          <p:nvPr>
            <p:ph idx="5" type="subTitle"/>
          </p:nvPr>
        </p:nvSpPr>
        <p:spPr>
          <a:xfrm>
            <a:off x="1860124" y="2217823"/>
            <a:ext cx="14538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67" name="Google Shape;167;p26"/>
          <p:cNvSpPr txBox="1"/>
          <p:nvPr>
            <p:ph idx="6" type="subTitle"/>
          </p:nvPr>
        </p:nvSpPr>
        <p:spPr>
          <a:xfrm>
            <a:off x="3439600" y="2211623"/>
            <a:ext cx="1468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168" name="Google Shape;168;p26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9" name="Google Shape;169;p26"/>
          <p:cNvSpPr txBox="1"/>
          <p:nvPr>
            <p:ph idx="7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0" name="Google Shape;170;p26"/>
          <p:cNvSpPr txBox="1"/>
          <p:nvPr>
            <p:ph idx="8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1" name="Google Shape;171;p26"/>
          <p:cNvSpPr/>
          <p:nvPr>
            <p:ph idx="9" type="pic"/>
          </p:nvPr>
        </p:nvSpPr>
        <p:spPr>
          <a:xfrm>
            <a:off x="18455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72" name="Google Shape;172;p26"/>
          <p:cNvSpPr/>
          <p:nvPr>
            <p:ph idx="13" type="pic"/>
          </p:nvPr>
        </p:nvSpPr>
        <p:spPr>
          <a:xfrm>
            <a:off x="34396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73" name="Google Shape;173;p26"/>
          <p:cNvSpPr/>
          <p:nvPr>
            <p:ph idx="14" type="pic"/>
          </p:nvPr>
        </p:nvSpPr>
        <p:spPr>
          <a:xfrm>
            <a:off x="50337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74" name="Google Shape;174;p26"/>
          <p:cNvSpPr/>
          <p:nvPr>
            <p:ph idx="15" type="pic"/>
          </p:nvPr>
        </p:nvSpPr>
        <p:spPr>
          <a:xfrm>
            <a:off x="66278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75" name="Google Shape;175;p26"/>
          <p:cNvSpPr txBox="1"/>
          <p:nvPr>
            <p:ph idx="16" type="title"/>
          </p:nvPr>
        </p:nvSpPr>
        <p:spPr>
          <a:xfrm>
            <a:off x="5033700" y="167032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/>
        </p:txBody>
      </p:sp>
      <p:sp>
        <p:nvSpPr>
          <p:cNvPr id="176" name="Google Shape;176;p26"/>
          <p:cNvSpPr txBox="1"/>
          <p:nvPr>
            <p:ph idx="17" type="subTitle"/>
          </p:nvPr>
        </p:nvSpPr>
        <p:spPr>
          <a:xfrm>
            <a:off x="5033700" y="2211623"/>
            <a:ext cx="1468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7" name="Google Shape;177;p26"/>
          <p:cNvSpPr txBox="1"/>
          <p:nvPr>
            <p:ph idx="18" type="title"/>
          </p:nvPr>
        </p:nvSpPr>
        <p:spPr>
          <a:xfrm>
            <a:off x="6627800" y="167032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/>
        </p:txBody>
      </p:sp>
      <p:sp>
        <p:nvSpPr>
          <p:cNvPr id="178" name="Google Shape;178;p26"/>
          <p:cNvSpPr txBox="1"/>
          <p:nvPr>
            <p:ph idx="19" type="subTitle"/>
          </p:nvPr>
        </p:nvSpPr>
        <p:spPr>
          <a:xfrm>
            <a:off x="6627800" y="2211623"/>
            <a:ext cx="1468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9" name="Google Shape;179;p26"/>
          <p:cNvSpPr txBox="1"/>
          <p:nvPr>
            <p:ph idx="20" type="title"/>
          </p:nvPr>
        </p:nvSpPr>
        <p:spPr>
          <a:xfrm>
            <a:off x="125700" y="134475"/>
            <a:ext cx="7970700" cy="17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/>
        </p:txBody>
      </p:sp>
      <p:sp>
        <p:nvSpPr>
          <p:cNvPr id="180" name="Google Shape;180;p26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6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cussion ">
  <p:cSld name="TITLE_ONLY_1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4" name="Google Shape;184;p27"/>
          <p:cNvCxnSpPr/>
          <p:nvPr/>
        </p:nvCxnSpPr>
        <p:spPr>
          <a:xfrm>
            <a:off x="-27475" y="2390175"/>
            <a:ext cx="92514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" name="Google Shape;185;p27"/>
          <p:cNvCxnSpPr/>
          <p:nvPr/>
        </p:nvCxnSpPr>
        <p:spPr>
          <a:xfrm>
            <a:off x="4570800" y="-10350"/>
            <a:ext cx="0" cy="483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6" name="Google Shape;186;p27"/>
          <p:cNvSpPr txBox="1"/>
          <p:nvPr>
            <p:ph idx="1" type="subTitle"/>
          </p:nvPr>
        </p:nvSpPr>
        <p:spPr>
          <a:xfrm>
            <a:off x="125700" y="125600"/>
            <a:ext cx="2140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7" name="Google Shape;187;p27"/>
          <p:cNvSpPr txBox="1"/>
          <p:nvPr>
            <p:ph idx="2" type="subTitle"/>
          </p:nvPr>
        </p:nvSpPr>
        <p:spPr>
          <a:xfrm>
            <a:off x="6875400" y="125600"/>
            <a:ext cx="21438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8" name="Google Shape;188;p27"/>
          <p:cNvSpPr txBox="1"/>
          <p:nvPr>
            <p:ph idx="3" type="subTitle"/>
          </p:nvPr>
        </p:nvSpPr>
        <p:spPr>
          <a:xfrm>
            <a:off x="6875400" y="4383975"/>
            <a:ext cx="21438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9" name="Google Shape;189;p27"/>
          <p:cNvSpPr txBox="1"/>
          <p:nvPr>
            <p:ph idx="4" type="subTitle"/>
          </p:nvPr>
        </p:nvSpPr>
        <p:spPr>
          <a:xfrm>
            <a:off x="125700" y="4383975"/>
            <a:ext cx="2140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190" name="Google Shape;190;p27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1" name="Google Shape;191;p27"/>
          <p:cNvSpPr txBox="1"/>
          <p:nvPr>
            <p:ph idx="5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2" name="Google Shape;192;p27"/>
          <p:cNvSpPr txBox="1"/>
          <p:nvPr>
            <p:ph idx="6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3" name="Google Shape;193;p27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27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cussion">
  <p:cSld name="TITLE_ONLY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/>
          <p:nvPr/>
        </p:nvSpPr>
        <p:spPr>
          <a:xfrm>
            <a:off x="4572000" y="2411100"/>
            <a:ext cx="4572000" cy="273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8"/>
          <p:cNvSpPr/>
          <p:nvPr/>
        </p:nvSpPr>
        <p:spPr>
          <a:xfrm>
            <a:off x="0" y="2411100"/>
            <a:ext cx="4572000" cy="273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8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8"/>
          <p:cNvSpPr/>
          <p:nvPr/>
        </p:nvSpPr>
        <p:spPr>
          <a:xfrm>
            <a:off x="4572000" y="0"/>
            <a:ext cx="4572000" cy="24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8"/>
          <p:cNvSpPr/>
          <p:nvPr/>
        </p:nvSpPr>
        <p:spPr>
          <a:xfrm>
            <a:off x="0" y="0"/>
            <a:ext cx="4572000" cy="241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8"/>
          <p:cNvSpPr txBox="1"/>
          <p:nvPr>
            <p:ph idx="1" type="subTitle"/>
          </p:nvPr>
        </p:nvSpPr>
        <p:spPr>
          <a:xfrm>
            <a:off x="125700" y="125600"/>
            <a:ext cx="2140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2" name="Google Shape;202;p28"/>
          <p:cNvSpPr txBox="1"/>
          <p:nvPr>
            <p:ph idx="2" type="subTitle"/>
          </p:nvPr>
        </p:nvSpPr>
        <p:spPr>
          <a:xfrm>
            <a:off x="6875400" y="125600"/>
            <a:ext cx="21438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3" name="Google Shape;203;p28"/>
          <p:cNvSpPr txBox="1"/>
          <p:nvPr>
            <p:ph idx="3" type="subTitle"/>
          </p:nvPr>
        </p:nvSpPr>
        <p:spPr>
          <a:xfrm>
            <a:off x="6875400" y="4383975"/>
            <a:ext cx="21438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4" name="Google Shape;204;p28"/>
          <p:cNvSpPr txBox="1"/>
          <p:nvPr>
            <p:ph idx="4" type="subTitle"/>
          </p:nvPr>
        </p:nvSpPr>
        <p:spPr>
          <a:xfrm>
            <a:off x="125700" y="4383975"/>
            <a:ext cx="2140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205" name="Google Shape;205;p28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6" name="Google Shape;206;p28"/>
          <p:cNvSpPr txBox="1"/>
          <p:nvPr>
            <p:ph idx="5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7" name="Google Shape;207;p28"/>
          <p:cNvSpPr txBox="1"/>
          <p:nvPr>
            <p:ph idx="6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8" name="Google Shape;208;p28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28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ure Input">
  <p:cSld name="ONE_COLUMN_TEXT">
    <p:bg>
      <p:bgPr>
        <a:solidFill>
          <a:schemeClr val="dk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9"/>
          <p:cNvSpPr/>
          <p:nvPr/>
        </p:nvSpPr>
        <p:spPr>
          <a:xfrm>
            <a:off x="251400" y="1680400"/>
            <a:ext cx="1468500" cy="3021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1845500" y="1680400"/>
            <a:ext cx="1468500" cy="3021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29"/>
          <p:cNvSpPr/>
          <p:nvPr/>
        </p:nvSpPr>
        <p:spPr>
          <a:xfrm>
            <a:off x="3439600" y="1680400"/>
            <a:ext cx="1468500" cy="3021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9"/>
          <p:cNvSpPr txBox="1"/>
          <p:nvPr>
            <p:ph type="title"/>
          </p:nvPr>
        </p:nvSpPr>
        <p:spPr>
          <a:xfrm>
            <a:off x="125700" y="125600"/>
            <a:ext cx="86421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/>
        </p:txBody>
      </p:sp>
      <p:sp>
        <p:nvSpPr>
          <p:cNvPr id="216" name="Google Shape;216;p29"/>
          <p:cNvSpPr txBox="1"/>
          <p:nvPr>
            <p:ph idx="1" type="body"/>
          </p:nvPr>
        </p:nvSpPr>
        <p:spPr>
          <a:xfrm>
            <a:off x="323978" y="2596823"/>
            <a:ext cx="1323000" cy="185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7" name="Google Shape;217;p29"/>
          <p:cNvSpPr txBox="1"/>
          <p:nvPr>
            <p:ph idx="2" type="body"/>
          </p:nvPr>
        </p:nvSpPr>
        <p:spPr>
          <a:xfrm>
            <a:off x="1918085" y="2596782"/>
            <a:ext cx="1323300" cy="185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8" name="Google Shape;218;p29"/>
          <p:cNvSpPr txBox="1"/>
          <p:nvPr>
            <p:ph idx="3" type="body"/>
          </p:nvPr>
        </p:nvSpPr>
        <p:spPr>
          <a:xfrm>
            <a:off x="3512185" y="2596890"/>
            <a:ext cx="1323300" cy="185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219" name="Google Shape;219;p29"/>
          <p:cNvSpPr txBox="1"/>
          <p:nvPr>
            <p:ph idx="4" type="subTitle"/>
          </p:nvPr>
        </p:nvSpPr>
        <p:spPr>
          <a:xfrm>
            <a:off x="490551" y="1735531"/>
            <a:ext cx="9900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220" name="Google Shape;220;p29"/>
          <p:cNvSpPr txBox="1"/>
          <p:nvPr>
            <p:ph idx="5" type="subTitle"/>
          </p:nvPr>
        </p:nvSpPr>
        <p:spPr>
          <a:xfrm>
            <a:off x="2084677" y="1742395"/>
            <a:ext cx="9900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221" name="Google Shape;221;p29"/>
          <p:cNvSpPr txBox="1"/>
          <p:nvPr>
            <p:ph idx="6" type="subTitle"/>
          </p:nvPr>
        </p:nvSpPr>
        <p:spPr>
          <a:xfrm>
            <a:off x="3678777" y="1742612"/>
            <a:ext cx="9900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cxnSp>
        <p:nvCxnSpPr>
          <p:cNvPr id="222" name="Google Shape;222;p29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29"/>
          <p:cNvSpPr txBox="1"/>
          <p:nvPr>
            <p:ph idx="7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4" name="Google Shape;224;p29"/>
          <p:cNvSpPr txBox="1"/>
          <p:nvPr>
            <p:ph idx="8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5" name="Google Shape;225;p29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29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rt Stop Continue">
  <p:cSld name="ONE_COLUMN_TEXT_1_1"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30"/>
          <p:cNvSpPr/>
          <p:nvPr/>
        </p:nvSpPr>
        <p:spPr>
          <a:xfrm>
            <a:off x="4782500" y="317550"/>
            <a:ext cx="4111200" cy="1371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0"/>
          <p:cNvSpPr/>
          <p:nvPr/>
        </p:nvSpPr>
        <p:spPr>
          <a:xfrm>
            <a:off x="4782500" y="1814413"/>
            <a:ext cx="4111200" cy="1371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4782500" y="3320750"/>
            <a:ext cx="4111200" cy="138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2" name="Google Shape;232;p30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30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34" name="Google Shape;234;p30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35" name="Google Shape;235;p30"/>
          <p:cNvSpPr txBox="1"/>
          <p:nvPr>
            <p:ph idx="3" type="body"/>
          </p:nvPr>
        </p:nvSpPr>
        <p:spPr>
          <a:xfrm>
            <a:off x="5033900" y="317600"/>
            <a:ext cx="3601200" cy="13716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6" name="Google Shape;236;p30"/>
          <p:cNvSpPr txBox="1"/>
          <p:nvPr>
            <p:ph idx="4" type="body"/>
          </p:nvPr>
        </p:nvSpPr>
        <p:spPr>
          <a:xfrm>
            <a:off x="5033900" y="1819175"/>
            <a:ext cx="3601200" cy="13716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7" name="Google Shape;237;p30"/>
          <p:cNvSpPr txBox="1"/>
          <p:nvPr>
            <p:ph idx="5" type="body"/>
          </p:nvPr>
        </p:nvSpPr>
        <p:spPr>
          <a:xfrm>
            <a:off x="5033900" y="3320750"/>
            <a:ext cx="3601200" cy="13806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8" name="Google Shape;238;p30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30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eps">
  <p:cSld name="ONE_COLUMN_TEXT_1_1_1"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/>
          <p:nvPr>
            <p:ph type="title"/>
          </p:nvPr>
        </p:nvSpPr>
        <p:spPr>
          <a:xfrm>
            <a:off x="125700" y="134475"/>
            <a:ext cx="2517000" cy="17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/>
        </p:txBody>
      </p:sp>
      <p:sp>
        <p:nvSpPr>
          <p:cNvPr id="242" name="Google Shape;242;p31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3" name="Google Shape;243;p31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4" name="Google Shape;244;p31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45" name="Google Shape;245;p31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46" name="Google Shape;246;p31"/>
          <p:cNvSpPr/>
          <p:nvPr/>
        </p:nvSpPr>
        <p:spPr>
          <a:xfrm>
            <a:off x="3314045" y="288600"/>
            <a:ext cx="2391300" cy="13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1"/>
          <p:cNvSpPr/>
          <p:nvPr/>
        </p:nvSpPr>
        <p:spPr>
          <a:xfrm>
            <a:off x="3314045" y="1808910"/>
            <a:ext cx="2391300" cy="13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1"/>
          <p:cNvSpPr/>
          <p:nvPr/>
        </p:nvSpPr>
        <p:spPr>
          <a:xfrm>
            <a:off x="3314000" y="3329144"/>
            <a:ext cx="2391300" cy="13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1"/>
          <p:cNvSpPr/>
          <p:nvPr/>
        </p:nvSpPr>
        <p:spPr>
          <a:xfrm>
            <a:off x="6502495" y="288450"/>
            <a:ext cx="2391300" cy="13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1"/>
          <p:cNvSpPr/>
          <p:nvPr/>
        </p:nvSpPr>
        <p:spPr>
          <a:xfrm>
            <a:off x="6502495" y="1808760"/>
            <a:ext cx="2391300" cy="13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1"/>
          <p:cNvSpPr/>
          <p:nvPr/>
        </p:nvSpPr>
        <p:spPr>
          <a:xfrm>
            <a:off x="6502450" y="3328994"/>
            <a:ext cx="2391300" cy="1371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1"/>
          <p:cNvSpPr txBox="1"/>
          <p:nvPr/>
        </p:nvSpPr>
        <p:spPr>
          <a:xfrm>
            <a:off x="2642663" y="28860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3" name="Google Shape;253;p31"/>
          <p:cNvSpPr txBox="1"/>
          <p:nvPr/>
        </p:nvSpPr>
        <p:spPr>
          <a:xfrm>
            <a:off x="2642663" y="180891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2642600" y="3329144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5" name="Google Shape;255;p31"/>
          <p:cNvSpPr txBox="1"/>
          <p:nvPr/>
        </p:nvSpPr>
        <p:spPr>
          <a:xfrm>
            <a:off x="5831163" y="28845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4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6" name="Google Shape;256;p31"/>
          <p:cNvSpPr txBox="1"/>
          <p:nvPr/>
        </p:nvSpPr>
        <p:spPr>
          <a:xfrm>
            <a:off x="5831163" y="180876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5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5831100" y="3328994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6	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8" name="Google Shape;258;p31"/>
          <p:cNvSpPr txBox="1"/>
          <p:nvPr>
            <p:ph idx="3" type="body"/>
          </p:nvPr>
        </p:nvSpPr>
        <p:spPr>
          <a:xfrm>
            <a:off x="3314000" y="288600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9" name="Google Shape;259;p31"/>
          <p:cNvSpPr txBox="1"/>
          <p:nvPr>
            <p:ph idx="4" type="body"/>
          </p:nvPr>
        </p:nvSpPr>
        <p:spPr>
          <a:xfrm>
            <a:off x="3314050" y="1808985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31"/>
          <p:cNvSpPr txBox="1"/>
          <p:nvPr>
            <p:ph idx="5" type="body"/>
          </p:nvPr>
        </p:nvSpPr>
        <p:spPr>
          <a:xfrm>
            <a:off x="6502500" y="288300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1" name="Google Shape;261;p31"/>
          <p:cNvSpPr txBox="1"/>
          <p:nvPr>
            <p:ph idx="6" type="body"/>
          </p:nvPr>
        </p:nvSpPr>
        <p:spPr>
          <a:xfrm>
            <a:off x="6502450" y="1808835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2" name="Google Shape;262;p31"/>
          <p:cNvSpPr txBox="1"/>
          <p:nvPr>
            <p:ph idx="7" type="body"/>
          </p:nvPr>
        </p:nvSpPr>
        <p:spPr>
          <a:xfrm>
            <a:off x="3314000" y="3329144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3" name="Google Shape;263;p31"/>
          <p:cNvSpPr txBox="1"/>
          <p:nvPr>
            <p:ph idx="8" type="body"/>
          </p:nvPr>
        </p:nvSpPr>
        <p:spPr>
          <a:xfrm>
            <a:off x="6502450" y="3328994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4" name="Google Shape;264;p31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31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Summary">
  <p:cSld name="CUSTOM_7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/>
          <p:nvPr>
            <p:ph idx="2" type="pic"/>
          </p:nvPr>
        </p:nvSpPr>
        <p:spPr>
          <a:xfrm>
            <a:off x="3822106" y="0"/>
            <a:ext cx="532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32"/>
          <p:cNvSpPr txBox="1"/>
          <p:nvPr>
            <p:ph type="title"/>
          </p:nvPr>
        </p:nvSpPr>
        <p:spPr>
          <a:xfrm>
            <a:off x="125700" y="134475"/>
            <a:ext cx="4111200" cy="17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/>
        </p:txBody>
      </p:sp>
      <p:sp>
        <p:nvSpPr>
          <p:cNvPr id="269" name="Google Shape;269;p32"/>
          <p:cNvSpPr txBox="1"/>
          <p:nvPr>
            <p:ph idx="1" type="body"/>
          </p:nvPr>
        </p:nvSpPr>
        <p:spPr>
          <a:xfrm>
            <a:off x="251400" y="2985775"/>
            <a:ext cx="3570900" cy="154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ne Graph">
  <p:cSld name="CUSTOM_5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33"/>
          <p:cNvSpPr txBox="1"/>
          <p:nvPr>
            <p:ph idx="1" type="subTitle"/>
          </p:nvPr>
        </p:nvSpPr>
        <p:spPr>
          <a:xfrm>
            <a:off x="125700" y="125592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73" name="Google Shape;273;p33"/>
          <p:cNvSpPr txBox="1"/>
          <p:nvPr>
            <p:ph idx="2" type="body"/>
          </p:nvPr>
        </p:nvSpPr>
        <p:spPr>
          <a:xfrm>
            <a:off x="125600" y="530600"/>
            <a:ext cx="4782600" cy="10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4" name="Google Shape;274;p33"/>
          <p:cNvSpPr txBox="1"/>
          <p:nvPr>
            <p:ph type="title"/>
          </p:nvPr>
        </p:nvSpPr>
        <p:spPr>
          <a:xfrm>
            <a:off x="6355500" y="125600"/>
            <a:ext cx="2662800" cy="13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b="1" sz="72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9pPr>
          </a:lstStyle>
          <a:p/>
        </p:txBody>
      </p:sp>
      <p:cxnSp>
        <p:nvCxnSpPr>
          <p:cNvPr id="275" name="Google Shape;275;p33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6" name="Google Shape;276;p33"/>
          <p:cNvSpPr txBox="1"/>
          <p:nvPr>
            <p:ph idx="3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77" name="Google Shape;277;p33"/>
          <p:cNvSpPr txBox="1"/>
          <p:nvPr>
            <p:ph idx="4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78" name="Google Shape;278;p33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33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APTION_ONLY">
    <p:bg>
      <p:bgPr>
        <a:solidFill>
          <a:schemeClr val="dk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/>
          <p:nvPr/>
        </p:nvSpPr>
        <p:spPr>
          <a:xfrm>
            <a:off x="845375" y="0"/>
            <a:ext cx="5352900" cy="4829700"/>
          </a:xfrm>
          <a:prstGeom prst="roundRect">
            <a:avLst>
              <a:gd fmla="val 11511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3030"/>
              </a:solidFill>
            </a:endParaRPr>
          </a:p>
        </p:txBody>
      </p:sp>
      <p:sp>
        <p:nvSpPr>
          <p:cNvPr id="282" name="Google Shape;282;p34"/>
          <p:cNvSpPr/>
          <p:nvPr/>
        </p:nvSpPr>
        <p:spPr>
          <a:xfrm>
            <a:off x="0" y="0"/>
            <a:ext cx="2762400" cy="51435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3030"/>
              </a:solidFill>
            </a:endParaRPr>
          </a:p>
        </p:txBody>
      </p:sp>
      <p:sp>
        <p:nvSpPr>
          <p:cNvPr id="283" name="Google Shape;283;p34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34"/>
          <p:cNvSpPr txBox="1"/>
          <p:nvPr>
            <p:ph type="title"/>
          </p:nvPr>
        </p:nvSpPr>
        <p:spPr>
          <a:xfrm>
            <a:off x="125700" y="125600"/>
            <a:ext cx="23913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5" name="Google Shape;285;p34"/>
          <p:cNvSpPr txBox="1"/>
          <p:nvPr>
            <p:ph idx="1" type="subTitle"/>
          </p:nvPr>
        </p:nvSpPr>
        <p:spPr>
          <a:xfrm>
            <a:off x="2963075" y="132492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86" name="Google Shape;286;p34"/>
          <p:cNvSpPr txBox="1"/>
          <p:nvPr>
            <p:ph idx="2" type="subTitle"/>
          </p:nvPr>
        </p:nvSpPr>
        <p:spPr>
          <a:xfrm>
            <a:off x="6502400" y="125600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7" name="Google Shape;287;p34"/>
          <p:cNvSpPr txBox="1"/>
          <p:nvPr>
            <p:ph idx="3" type="body"/>
          </p:nvPr>
        </p:nvSpPr>
        <p:spPr>
          <a:xfrm>
            <a:off x="2963075" y="773325"/>
            <a:ext cx="2742300" cy="25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8" name="Google Shape;288;p34"/>
          <p:cNvSpPr txBox="1"/>
          <p:nvPr>
            <p:ph idx="4" type="body"/>
          </p:nvPr>
        </p:nvSpPr>
        <p:spPr>
          <a:xfrm>
            <a:off x="6502400" y="773325"/>
            <a:ext cx="2515800" cy="25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289" name="Google Shape;289;p34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0" name="Google Shape;290;p34"/>
          <p:cNvSpPr txBox="1"/>
          <p:nvPr>
            <p:ph idx="5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1" name="Google Shape;291;p34"/>
          <p:cNvSpPr txBox="1"/>
          <p:nvPr>
            <p:ph idx="6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2" name="Google Shape;292;p34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34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&amp; Photo">
  <p:cSld name="CUSTOM_3">
    <p:bg>
      <p:bgPr>
        <a:solidFill>
          <a:schemeClr val="dk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35"/>
          <p:cNvSpPr txBox="1"/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7" name="Google Shape;297;p35"/>
          <p:cNvSpPr/>
          <p:nvPr/>
        </p:nvSpPr>
        <p:spPr>
          <a:xfrm>
            <a:off x="125700" y="2379075"/>
            <a:ext cx="4782600" cy="2322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8" name="Google Shape;298;p35"/>
          <p:cNvSpPr/>
          <p:nvPr>
            <p:ph idx="2" type="pic"/>
          </p:nvPr>
        </p:nvSpPr>
        <p:spPr>
          <a:xfrm>
            <a:off x="5033900" y="125600"/>
            <a:ext cx="3984300" cy="457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99" name="Google Shape;299;p35"/>
          <p:cNvSpPr txBox="1"/>
          <p:nvPr>
            <p:ph idx="1" type="subTitle"/>
          </p:nvPr>
        </p:nvSpPr>
        <p:spPr>
          <a:xfrm>
            <a:off x="251400" y="2512475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00" name="Google Shape;300;p35"/>
          <p:cNvSpPr txBox="1"/>
          <p:nvPr>
            <p:ph idx="3" type="body"/>
          </p:nvPr>
        </p:nvSpPr>
        <p:spPr>
          <a:xfrm>
            <a:off x="251400" y="3003175"/>
            <a:ext cx="4454400" cy="15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301" name="Google Shape;301;p35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2" name="Google Shape;302;p35"/>
          <p:cNvSpPr txBox="1"/>
          <p:nvPr>
            <p:ph idx="4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3" name="Google Shape;303;p35"/>
          <p:cNvSpPr txBox="1"/>
          <p:nvPr>
            <p:ph idx="5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4" name="Google Shape;304;p35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5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&amp; Photo">
  <p:cSld name="CUSTOM_3_1">
    <p:bg>
      <p:bgPr>
        <a:solidFill>
          <a:schemeClr val="l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36"/>
          <p:cNvSpPr txBox="1"/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09" name="Google Shape;309;p36"/>
          <p:cNvSpPr/>
          <p:nvPr>
            <p:ph idx="2" type="pic"/>
          </p:nvPr>
        </p:nvSpPr>
        <p:spPr>
          <a:xfrm>
            <a:off x="5033900" y="125600"/>
            <a:ext cx="3984300" cy="457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10" name="Google Shape;310;p36"/>
          <p:cNvSpPr txBox="1"/>
          <p:nvPr>
            <p:ph idx="1" type="subTitle"/>
          </p:nvPr>
        </p:nvSpPr>
        <p:spPr>
          <a:xfrm>
            <a:off x="251400" y="2512475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1" name="Google Shape;311;p36"/>
          <p:cNvSpPr txBox="1"/>
          <p:nvPr>
            <p:ph idx="3" type="body"/>
          </p:nvPr>
        </p:nvSpPr>
        <p:spPr>
          <a:xfrm>
            <a:off x="251400" y="3003175"/>
            <a:ext cx="4454400" cy="15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312" name="Google Shape;312;p36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3" name="Google Shape;313;p36"/>
          <p:cNvSpPr txBox="1"/>
          <p:nvPr>
            <p:ph idx="4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14" name="Google Shape;314;p36"/>
          <p:cNvSpPr txBox="1"/>
          <p:nvPr>
            <p:ph idx="5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15" name="Google Shape;315;p36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36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 Chart">
  <p:cSld name="BIG_NUMBER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37"/>
          <p:cNvSpPr txBox="1"/>
          <p:nvPr>
            <p:ph type="title"/>
          </p:nvPr>
        </p:nvSpPr>
        <p:spPr>
          <a:xfrm>
            <a:off x="122600" y="125600"/>
            <a:ext cx="5708400" cy="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/>
        </p:txBody>
      </p:sp>
      <p:cxnSp>
        <p:nvCxnSpPr>
          <p:cNvPr id="320" name="Google Shape;320;p37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37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22" name="Google Shape;322;p37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23" name="Google Shape;323;p37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37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sk Timeline">
  <p:cSld name="BIG_NUMBER_4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7" name="Google Shape;327;p38"/>
          <p:cNvCxnSpPr/>
          <p:nvPr/>
        </p:nvCxnSpPr>
        <p:spPr>
          <a:xfrm>
            <a:off x="2642715" y="16490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8"/>
          <p:cNvCxnSpPr/>
          <p:nvPr/>
        </p:nvCxnSpPr>
        <p:spPr>
          <a:xfrm>
            <a:off x="2642600" y="36611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8"/>
          <p:cNvCxnSpPr/>
          <p:nvPr/>
        </p:nvCxnSpPr>
        <p:spPr>
          <a:xfrm>
            <a:off x="2642830" y="23279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38"/>
          <p:cNvCxnSpPr/>
          <p:nvPr/>
        </p:nvCxnSpPr>
        <p:spPr>
          <a:xfrm>
            <a:off x="2642830" y="30068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38"/>
          <p:cNvCxnSpPr/>
          <p:nvPr/>
        </p:nvCxnSpPr>
        <p:spPr>
          <a:xfrm>
            <a:off x="2642830" y="43646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38"/>
          <p:cNvSpPr txBox="1"/>
          <p:nvPr>
            <p:ph type="title"/>
          </p:nvPr>
        </p:nvSpPr>
        <p:spPr>
          <a:xfrm>
            <a:off x="122600" y="125600"/>
            <a:ext cx="5708400" cy="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/>
        </p:txBody>
      </p:sp>
      <p:cxnSp>
        <p:nvCxnSpPr>
          <p:cNvPr id="333" name="Google Shape;333;p38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4" name="Google Shape;334;p38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35" name="Google Shape;335;p38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36" name="Google Shape;336;p38"/>
          <p:cNvSpPr/>
          <p:nvPr>
            <p:ph idx="3" type="pic"/>
          </p:nvPr>
        </p:nvSpPr>
        <p:spPr>
          <a:xfrm>
            <a:off x="1942950" y="136910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37" name="Google Shape;337;p38"/>
          <p:cNvSpPr txBox="1"/>
          <p:nvPr>
            <p:ph idx="4" type="title"/>
          </p:nvPr>
        </p:nvSpPr>
        <p:spPr>
          <a:xfrm>
            <a:off x="251400" y="1487175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38" name="Google Shape;338;p38"/>
          <p:cNvSpPr txBox="1"/>
          <p:nvPr>
            <p:ph idx="5" type="subTitle"/>
          </p:nvPr>
        </p:nvSpPr>
        <p:spPr>
          <a:xfrm>
            <a:off x="251509" y="1663525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39" name="Google Shape;339;p38"/>
          <p:cNvSpPr/>
          <p:nvPr>
            <p:ph idx="6" type="pic"/>
          </p:nvPr>
        </p:nvSpPr>
        <p:spPr>
          <a:xfrm>
            <a:off x="1943050" y="3402238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0" name="Google Shape;340;p38"/>
          <p:cNvSpPr txBox="1"/>
          <p:nvPr>
            <p:ph idx="7" type="title"/>
          </p:nvPr>
        </p:nvSpPr>
        <p:spPr>
          <a:xfrm>
            <a:off x="251500" y="2163700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1" name="Google Shape;341;p38"/>
          <p:cNvSpPr txBox="1"/>
          <p:nvPr>
            <p:ph idx="8" type="subTitle"/>
          </p:nvPr>
        </p:nvSpPr>
        <p:spPr>
          <a:xfrm>
            <a:off x="251609" y="2340050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42" name="Google Shape;342;p38"/>
          <p:cNvSpPr/>
          <p:nvPr>
            <p:ph idx="9" type="pic"/>
          </p:nvPr>
        </p:nvSpPr>
        <p:spPr>
          <a:xfrm>
            <a:off x="1942950" y="2724525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3" name="Google Shape;343;p38"/>
          <p:cNvSpPr txBox="1"/>
          <p:nvPr>
            <p:ph idx="13" type="title"/>
          </p:nvPr>
        </p:nvSpPr>
        <p:spPr>
          <a:xfrm>
            <a:off x="251400" y="2842600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4" name="Google Shape;344;p38"/>
          <p:cNvSpPr txBox="1"/>
          <p:nvPr>
            <p:ph idx="14" type="subTitle"/>
          </p:nvPr>
        </p:nvSpPr>
        <p:spPr>
          <a:xfrm>
            <a:off x="251509" y="3018950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45" name="Google Shape;345;p38"/>
          <p:cNvSpPr/>
          <p:nvPr>
            <p:ph idx="15" type="pic"/>
          </p:nvPr>
        </p:nvSpPr>
        <p:spPr>
          <a:xfrm>
            <a:off x="1942950" y="204680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6" name="Google Shape;346;p38"/>
          <p:cNvSpPr txBox="1"/>
          <p:nvPr>
            <p:ph idx="16" type="title"/>
          </p:nvPr>
        </p:nvSpPr>
        <p:spPr>
          <a:xfrm>
            <a:off x="251400" y="3520313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7" name="Google Shape;347;p38"/>
          <p:cNvSpPr txBox="1"/>
          <p:nvPr>
            <p:ph idx="17" type="subTitle"/>
          </p:nvPr>
        </p:nvSpPr>
        <p:spPr>
          <a:xfrm>
            <a:off x="251509" y="3696663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48" name="Google Shape;348;p38"/>
          <p:cNvSpPr/>
          <p:nvPr>
            <p:ph idx="18" type="pic"/>
          </p:nvPr>
        </p:nvSpPr>
        <p:spPr>
          <a:xfrm>
            <a:off x="1942950" y="4079938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9" name="Google Shape;349;p38"/>
          <p:cNvSpPr txBox="1"/>
          <p:nvPr>
            <p:ph idx="19" type="title"/>
          </p:nvPr>
        </p:nvSpPr>
        <p:spPr>
          <a:xfrm>
            <a:off x="251400" y="4198013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50" name="Google Shape;350;p38"/>
          <p:cNvSpPr txBox="1"/>
          <p:nvPr>
            <p:ph idx="20" type="subTitle"/>
          </p:nvPr>
        </p:nvSpPr>
        <p:spPr>
          <a:xfrm>
            <a:off x="251509" y="4374363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51" name="Google Shape;351;p38"/>
          <p:cNvSpPr txBox="1"/>
          <p:nvPr/>
        </p:nvSpPr>
        <p:spPr>
          <a:xfrm>
            <a:off x="251821" y="882063"/>
            <a:ext cx="143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Role</a:t>
            </a:r>
            <a:endParaRPr sz="10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2" name="Google Shape;352;p38"/>
          <p:cNvSpPr txBox="1"/>
          <p:nvPr>
            <p:ph idx="21" type="subTitle"/>
          </p:nvPr>
        </p:nvSpPr>
        <p:spPr>
          <a:xfrm>
            <a:off x="2642750" y="845050"/>
            <a:ext cx="2084700" cy="3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53" name="Google Shape;353;p38"/>
          <p:cNvSpPr txBox="1"/>
          <p:nvPr>
            <p:ph idx="22" type="subTitle"/>
          </p:nvPr>
        </p:nvSpPr>
        <p:spPr>
          <a:xfrm>
            <a:off x="4727700" y="845050"/>
            <a:ext cx="2084700" cy="3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54" name="Google Shape;354;p38"/>
          <p:cNvSpPr txBox="1"/>
          <p:nvPr>
            <p:ph idx="23" type="subTitle"/>
          </p:nvPr>
        </p:nvSpPr>
        <p:spPr>
          <a:xfrm>
            <a:off x="6810250" y="845050"/>
            <a:ext cx="2084700" cy="3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355" name="Google Shape;355;p38"/>
          <p:cNvCxnSpPr/>
          <p:nvPr/>
        </p:nvCxnSpPr>
        <p:spPr>
          <a:xfrm>
            <a:off x="251600" y="1244250"/>
            <a:ext cx="8642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6" name="Google Shape;356;p38"/>
          <p:cNvSpPr txBox="1"/>
          <p:nvPr>
            <p:ph idx="24" type="subTitle"/>
          </p:nvPr>
        </p:nvSpPr>
        <p:spPr>
          <a:xfrm>
            <a:off x="251400" y="847950"/>
            <a:ext cx="2391300" cy="3963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357" name="Google Shape;357;p38"/>
          <p:cNvCxnSpPr/>
          <p:nvPr/>
        </p:nvCxnSpPr>
        <p:spPr>
          <a:xfrm>
            <a:off x="4726475" y="845038"/>
            <a:ext cx="0" cy="392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8" name="Google Shape;358;p38"/>
          <p:cNvCxnSpPr/>
          <p:nvPr/>
        </p:nvCxnSpPr>
        <p:spPr>
          <a:xfrm>
            <a:off x="6810250" y="855063"/>
            <a:ext cx="0" cy="392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38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38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ope">
  <p:cSld name="BIG_NUMBER_3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39"/>
          <p:cNvSpPr txBox="1"/>
          <p:nvPr>
            <p:ph type="title"/>
          </p:nvPr>
        </p:nvSpPr>
        <p:spPr>
          <a:xfrm>
            <a:off x="2642600" y="1021700"/>
            <a:ext cx="3859800" cy="27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/>
        </p:txBody>
      </p:sp>
      <p:cxnSp>
        <p:nvCxnSpPr>
          <p:cNvPr id="364" name="Google Shape;364;p39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5" name="Google Shape;365;p39"/>
          <p:cNvSpPr txBox="1"/>
          <p:nvPr>
            <p:ph idx="1" type="subTitle"/>
          </p:nvPr>
        </p:nvSpPr>
        <p:spPr>
          <a:xfrm>
            <a:off x="25255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66" name="Google Shape;366;p39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67" name="Google Shape;367;p39"/>
          <p:cNvSpPr/>
          <p:nvPr/>
        </p:nvSpPr>
        <p:spPr>
          <a:xfrm>
            <a:off x="2642600" y="1021650"/>
            <a:ext cx="3859800" cy="278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39"/>
          <p:cNvSpPr/>
          <p:nvPr/>
        </p:nvSpPr>
        <p:spPr>
          <a:xfrm>
            <a:off x="251400" y="1021650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39"/>
          <p:cNvSpPr/>
          <p:nvPr/>
        </p:nvSpPr>
        <p:spPr>
          <a:xfrm>
            <a:off x="251400" y="2964734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39"/>
          <p:cNvSpPr/>
          <p:nvPr/>
        </p:nvSpPr>
        <p:spPr>
          <a:xfrm>
            <a:off x="251400" y="1993206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39"/>
          <p:cNvSpPr/>
          <p:nvPr/>
        </p:nvSpPr>
        <p:spPr>
          <a:xfrm>
            <a:off x="6627150" y="1021650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9"/>
          <p:cNvSpPr/>
          <p:nvPr/>
        </p:nvSpPr>
        <p:spPr>
          <a:xfrm>
            <a:off x="6627150" y="2964700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39"/>
          <p:cNvSpPr/>
          <p:nvPr/>
        </p:nvSpPr>
        <p:spPr>
          <a:xfrm>
            <a:off x="6626850" y="1993200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39"/>
          <p:cNvSpPr txBox="1"/>
          <p:nvPr>
            <p:ph idx="3" type="subTitle"/>
          </p:nvPr>
        </p:nvSpPr>
        <p:spPr>
          <a:xfrm>
            <a:off x="251300" y="1021650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5" name="Google Shape;375;p39"/>
          <p:cNvSpPr txBox="1"/>
          <p:nvPr>
            <p:ph idx="4" type="subTitle"/>
          </p:nvPr>
        </p:nvSpPr>
        <p:spPr>
          <a:xfrm>
            <a:off x="252550" y="199318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6" name="Google Shape;376;p39"/>
          <p:cNvSpPr txBox="1"/>
          <p:nvPr>
            <p:ph idx="5" type="subTitle"/>
          </p:nvPr>
        </p:nvSpPr>
        <p:spPr>
          <a:xfrm>
            <a:off x="252250" y="296473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7" name="Google Shape;377;p39"/>
          <p:cNvSpPr txBox="1"/>
          <p:nvPr>
            <p:ph idx="6" type="subTitle"/>
          </p:nvPr>
        </p:nvSpPr>
        <p:spPr>
          <a:xfrm>
            <a:off x="6627150" y="296473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8" name="Google Shape;378;p39"/>
          <p:cNvSpPr txBox="1"/>
          <p:nvPr>
            <p:ph idx="7" type="subTitle"/>
          </p:nvPr>
        </p:nvSpPr>
        <p:spPr>
          <a:xfrm>
            <a:off x="6626850" y="1993163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9" name="Google Shape;379;p39"/>
          <p:cNvSpPr txBox="1"/>
          <p:nvPr>
            <p:ph idx="8" type="subTitle"/>
          </p:nvPr>
        </p:nvSpPr>
        <p:spPr>
          <a:xfrm>
            <a:off x="6628000" y="102163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80" name="Google Shape;380;p39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ssignments">
  <p:cSld name="BIG_NUMBER_2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40"/>
          <p:cNvSpPr txBox="1"/>
          <p:nvPr>
            <p:ph type="title"/>
          </p:nvPr>
        </p:nvSpPr>
        <p:spPr>
          <a:xfrm>
            <a:off x="122600" y="125600"/>
            <a:ext cx="5708400" cy="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/>
        </p:txBody>
      </p:sp>
      <p:cxnSp>
        <p:nvCxnSpPr>
          <p:cNvPr id="385" name="Google Shape;385;p40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6" name="Google Shape;386;p40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87" name="Google Shape;387;p40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388" name="Google Shape;388;p40"/>
          <p:cNvCxnSpPr/>
          <p:nvPr/>
        </p:nvCxnSpPr>
        <p:spPr>
          <a:xfrm>
            <a:off x="2642715" y="16490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40"/>
          <p:cNvCxnSpPr/>
          <p:nvPr/>
        </p:nvCxnSpPr>
        <p:spPr>
          <a:xfrm>
            <a:off x="2642600" y="36857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40"/>
          <p:cNvCxnSpPr/>
          <p:nvPr/>
        </p:nvCxnSpPr>
        <p:spPr>
          <a:xfrm>
            <a:off x="2642830" y="23279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40"/>
          <p:cNvCxnSpPr/>
          <p:nvPr/>
        </p:nvCxnSpPr>
        <p:spPr>
          <a:xfrm>
            <a:off x="2642830" y="30068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2" name="Google Shape;392;p40"/>
          <p:cNvCxnSpPr/>
          <p:nvPr/>
        </p:nvCxnSpPr>
        <p:spPr>
          <a:xfrm>
            <a:off x="2642830" y="43646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3" name="Google Shape;393;p40"/>
          <p:cNvSpPr/>
          <p:nvPr>
            <p:ph idx="3" type="pic"/>
          </p:nvPr>
        </p:nvSpPr>
        <p:spPr>
          <a:xfrm>
            <a:off x="1942950" y="136910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94" name="Google Shape;394;p40"/>
          <p:cNvSpPr txBox="1"/>
          <p:nvPr>
            <p:ph idx="4" type="title"/>
          </p:nvPr>
        </p:nvSpPr>
        <p:spPr>
          <a:xfrm>
            <a:off x="251400" y="1487175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95" name="Google Shape;395;p40"/>
          <p:cNvSpPr txBox="1"/>
          <p:nvPr>
            <p:ph idx="5" type="subTitle"/>
          </p:nvPr>
        </p:nvSpPr>
        <p:spPr>
          <a:xfrm>
            <a:off x="251509" y="1663525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96" name="Google Shape;396;p40"/>
          <p:cNvSpPr/>
          <p:nvPr>
            <p:ph idx="6" type="pic"/>
          </p:nvPr>
        </p:nvSpPr>
        <p:spPr>
          <a:xfrm>
            <a:off x="1943050" y="3402238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97" name="Google Shape;397;p40"/>
          <p:cNvSpPr txBox="1"/>
          <p:nvPr>
            <p:ph idx="7" type="title"/>
          </p:nvPr>
        </p:nvSpPr>
        <p:spPr>
          <a:xfrm>
            <a:off x="251500" y="2163700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98" name="Google Shape;398;p40"/>
          <p:cNvSpPr txBox="1"/>
          <p:nvPr>
            <p:ph idx="8" type="subTitle"/>
          </p:nvPr>
        </p:nvSpPr>
        <p:spPr>
          <a:xfrm>
            <a:off x="251609" y="2340050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99" name="Google Shape;399;p40"/>
          <p:cNvSpPr/>
          <p:nvPr>
            <p:ph idx="9" type="pic"/>
          </p:nvPr>
        </p:nvSpPr>
        <p:spPr>
          <a:xfrm>
            <a:off x="1942950" y="2724525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00" name="Google Shape;400;p40"/>
          <p:cNvSpPr txBox="1"/>
          <p:nvPr>
            <p:ph idx="13" type="title"/>
          </p:nvPr>
        </p:nvSpPr>
        <p:spPr>
          <a:xfrm>
            <a:off x="251400" y="2842600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01" name="Google Shape;401;p40"/>
          <p:cNvSpPr txBox="1"/>
          <p:nvPr>
            <p:ph idx="14" type="subTitle"/>
          </p:nvPr>
        </p:nvSpPr>
        <p:spPr>
          <a:xfrm>
            <a:off x="251509" y="3018950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02" name="Google Shape;402;p40"/>
          <p:cNvSpPr/>
          <p:nvPr>
            <p:ph idx="15" type="pic"/>
          </p:nvPr>
        </p:nvSpPr>
        <p:spPr>
          <a:xfrm>
            <a:off x="1942950" y="204680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03" name="Google Shape;403;p40"/>
          <p:cNvSpPr txBox="1"/>
          <p:nvPr>
            <p:ph idx="16" type="title"/>
          </p:nvPr>
        </p:nvSpPr>
        <p:spPr>
          <a:xfrm>
            <a:off x="251400" y="3520313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04" name="Google Shape;404;p40"/>
          <p:cNvSpPr txBox="1"/>
          <p:nvPr>
            <p:ph idx="17" type="subTitle"/>
          </p:nvPr>
        </p:nvSpPr>
        <p:spPr>
          <a:xfrm>
            <a:off x="251509" y="3696663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05" name="Google Shape;405;p40"/>
          <p:cNvSpPr/>
          <p:nvPr>
            <p:ph idx="18" type="pic"/>
          </p:nvPr>
        </p:nvSpPr>
        <p:spPr>
          <a:xfrm>
            <a:off x="1942950" y="4079938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06" name="Google Shape;406;p40"/>
          <p:cNvSpPr txBox="1"/>
          <p:nvPr>
            <p:ph idx="19" type="title"/>
          </p:nvPr>
        </p:nvSpPr>
        <p:spPr>
          <a:xfrm>
            <a:off x="251400" y="4198013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07" name="Google Shape;407;p40"/>
          <p:cNvSpPr txBox="1"/>
          <p:nvPr>
            <p:ph idx="20" type="subTitle"/>
          </p:nvPr>
        </p:nvSpPr>
        <p:spPr>
          <a:xfrm>
            <a:off x="251509" y="4374363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08" name="Google Shape;408;p40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Google Shape;409;p40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put">
  <p:cSld name="BIG_NUMBER_1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41"/>
          <p:cNvSpPr txBox="1"/>
          <p:nvPr>
            <p:ph type="title"/>
          </p:nvPr>
        </p:nvSpPr>
        <p:spPr>
          <a:xfrm>
            <a:off x="122600" y="125600"/>
            <a:ext cx="7176900" cy="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/>
        </p:txBody>
      </p:sp>
      <p:cxnSp>
        <p:nvCxnSpPr>
          <p:cNvPr id="413" name="Google Shape;413;p41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4" name="Google Shape;414;p41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15" name="Google Shape;415;p41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16" name="Google Shape;416;p41"/>
          <p:cNvSpPr/>
          <p:nvPr>
            <p:ph idx="3" type="pic"/>
          </p:nvPr>
        </p:nvSpPr>
        <p:spPr>
          <a:xfrm>
            <a:off x="698650" y="140005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17" name="Google Shape;417;p41"/>
          <p:cNvSpPr txBox="1"/>
          <p:nvPr>
            <p:ph idx="4" type="title"/>
          </p:nvPr>
        </p:nvSpPr>
        <p:spPr>
          <a:xfrm>
            <a:off x="251400" y="2042625"/>
            <a:ext cx="14682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18" name="Google Shape;418;p41"/>
          <p:cNvSpPr txBox="1"/>
          <p:nvPr>
            <p:ph idx="5" type="subTitle"/>
          </p:nvPr>
        </p:nvSpPr>
        <p:spPr>
          <a:xfrm>
            <a:off x="251500" y="2218975"/>
            <a:ext cx="14682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19" name="Google Shape;419;p41"/>
          <p:cNvSpPr/>
          <p:nvPr>
            <p:ph idx="6" type="pic"/>
          </p:nvPr>
        </p:nvSpPr>
        <p:spPr>
          <a:xfrm>
            <a:off x="6080550" y="140005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0" name="Google Shape;420;p41"/>
          <p:cNvSpPr txBox="1"/>
          <p:nvPr>
            <p:ph idx="7" type="title"/>
          </p:nvPr>
        </p:nvSpPr>
        <p:spPr>
          <a:xfrm>
            <a:off x="2028100" y="2042625"/>
            <a:ext cx="14682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1" name="Google Shape;421;p41"/>
          <p:cNvSpPr txBox="1"/>
          <p:nvPr>
            <p:ph idx="8" type="subTitle"/>
          </p:nvPr>
        </p:nvSpPr>
        <p:spPr>
          <a:xfrm>
            <a:off x="2028200" y="2218975"/>
            <a:ext cx="14682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22" name="Google Shape;422;p41"/>
          <p:cNvSpPr/>
          <p:nvPr>
            <p:ph idx="9" type="pic"/>
          </p:nvPr>
        </p:nvSpPr>
        <p:spPr>
          <a:xfrm>
            <a:off x="4285500" y="140005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3" name="Google Shape;423;p41"/>
          <p:cNvSpPr txBox="1"/>
          <p:nvPr>
            <p:ph idx="13" type="title"/>
          </p:nvPr>
        </p:nvSpPr>
        <p:spPr>
          <a:xfrm>
            <a:off x="3838250" y="2042625"/>
            <a:ext cx="14682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4" name="Google Shape;424;p41"/>
          <p:cNvSpPr txBox="1"/>
          <p:nvPr>
            <p:ph idx="14" type="subTitle"/>
          </p:nvPr>
        </p:nvSpPr>
        <p:spPr>
          <a:xfrm>
            <a:off x="3838350" y="2218975"/>
            <a:ext cx="14682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25" name="Google Shape;425;p41"/>
          <p:cNvSpPr/>
          <p:nvPr>
            <p:ph idx="15" type="pic"/>
          </p:nvPr>
        </p:nvSpPr>
        <p:spPr>
          <a:xfrm>
            <a:off x="2475250" y="140005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6" name="Google Shape;426;p41"/>
          <p:cNvSpPr txBox="1"/>
          <p:nvPr>
            <p:ph idx="16" type="title"/>
          </p:nvPr>
        </p:nvSpPr>
        <p:spPr>
          <a:xfrm>
            <a:off x="5633300" y="2042625"/>
            <a:ext cx="14682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7" name="Google Shape;427;p41"/>
          <p:cNvSpPr txBox="1"/>
          <p:nvPr>
            <p:ph idx="17" type="subTitle"/>
          </p:nvPr>
        </p:nvSpPr>
        <p:spPr>
          <a:xfrm>
            <a:off x="5633400" y="2218975"/>
            <a:ext cx="14682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28" name="Google Shape;428;p41"/>
          <p:cNvSpPr/>
          <p:nvPr>
            <p:ph idx="18" type="pic"/>
          </p:nvPr>
        </p:nvSpPr>
        <p:spPr>
          <a:xfrm>
            <a:off x="7872450" y="140005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9" name="Google Shape;429;p41"/>
          <p:cNvSpPr txBox="1"/>
          <p:nvPr>
            <p:ph idx="19" type="title"/>
          </p:nvPr>
        </p:nvSpPr>
        <p:spPr>
          <a:xfrm>
            <a:off x="7425200" y="2042625"/>
            <a:ext cx="14682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30" name="Google Shape;430;p41"/>
          <p:cNvSpPr txBox="1"/>
          <p:nvPr>
            <p:ph idx="20" type="subTitle"/>
          </p:nvPr>
        </p:nvSpPr>
        <p:spPr>
          <a:xfrm>
            <a:off x="7425300" y="2218975"/>
            <a:ext cx="14682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31" name="Google Shape;431;p41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2" name="Google Shape;432;p41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at Went Well">
  <p:cSld name="CUSTOM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2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5" name="Google Shape;435;p42"/>
          <p:cNvSpPr/>
          <p:nvPr/>
        </p:nvSpPr>
        <p:spPr>
          <a:xfrm>
            <a:off x="4907100" y="125600"/>
            <a:ext cx="4111200" cy="4575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2"/>
          <p:cNvSpPr txBox="1"/>
          <p:nvPr>
            <p:ph idx="1" type="body"/>
          </p:nvPr>
        </p:nvSpPr>
        <p:spPr>
          <a:xfrm>
            <a:off x="5218050" y="1222400"/>
            <a:ext cx="3489300" cy="23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437" name="Google Shape;437;p42"/>
          <p:cNvSpPr txBox="1"/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438" name="Google Shape;438;p42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9" name="Google Shape;439;p42"/>
          <p:cNvSpPr txBox="1"/>
          <p:nvPr>
            <p:ph idx="2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40" name="Google Shape;440;p42"/>
          <p:cNvSpPr txBox="1"/>
          <p:nvPr>
            <p:ph idx="3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41" name="Google Shape;441;p42"/>
          <p:cNvSpPr/>
          <p:nvPr/>
        </p:nvSpPr>
        <p:spPr>
          <a:xfrm rot="-1123229">
            <a:off x="102017" y="4023335"/>
            <a:ext cx="1809188" cy="603006"/>
          </a:xfrm>
          <a:prstGeom prst="flowChartTerminator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2" name="Google Shape;442;p42"/>
          <p:cNvSpPr/>
          <p:nvPr/>
        </p:nvSpPr>
        <p:spPr>
          <a:xfrm rot="127976">
            <a:off x="1454075" y="3264996"/>
            <a:ext cx="1809282" cy="603003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Google Shape;443;p42"/>
          <p:cNvSpPr/>
          <p:nvPr/>
        </p:nvSpPr>
        <p:spPr>
          <a:xfrm rot="-1085817">
            <a:off x="1738007" y="4031653"/>
            <a:ext cx="1809180" cy="602992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4" name="Google Shape;444;p42"/>
          <p:cNvSpPr/>
          <p:nvPr/>
        </p:nvSpPr>
        <p:spPr>
          <a:xfrm rot="2535455">
            <a:off x="3182763" y="3812669"/>
            <a:ext cx="1809195" cy="603002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5" name="Google Shape;445;p42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6" name="Google Shape;446;p42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at Could Be Better">
  <p:cSld name="CUSTOM_11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3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9" name="Google Shape;449;p43"/>
          <p:cNvSpPr/>
          <p:nvPr/>
        </p:nvSpPr>
        <p:spPr>
          <a:xfrm>
            <a:off x="4907100" y="125600"/>
            <a:ext cx="4111200" cy="4575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3"/>
          <p:cNvSpPr txBox="1"/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451" name="Google Shape;451;p43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2" name="Google Shape;452;p43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53" name="Google Shape;453;p43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54" name="Google Shape;454;p43"/>
          <p:cNvSpPr/>
          <p:nvPr/>
        </p:nvSpPr>
        <p:spPr>
          <a:xfrm rot="-124589">
            <a:off x="2143221" y="3214879"/>
            <a:ext cx="1809270" cy="602983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p43"/>
          <p:cNvSpPr/>
          <p:nvPr/>
        </p:nvSpPr>
        <p:spPr>
          <a:xfrm rot="1146885">
            <a:off x="2750590" y="4014983"/>
            <a:ext cx="1809173" cy="603007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6" name="Google Shape;456;p43"/>
          <p:cNvSpPr/>
          <p:nvPr/>
        </p:nvSpPr>
        <p:spPr>
          <a:xfrm rot="103">
            <a:off x="222869" y="4218901"/>
            <a:ext cx="1809162" cy="60301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Google Shape;457;p43"/>
          <p:cNvSpPr/>
          <p:nvPr/>
        </p:nvSpPr>
        <p:spPr>
          <a:xfrm rot="2535455">
            <a:off x="1277300" y="3812669"/>
            <a:ext cx="1809195" cy="603002"/>
          </a:xfrm>
          <a:prstGeom prst="flowChartTerminator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p43"/>
          <p:cNvSpPr txBox="1"/>
          <p:nvPr>
            <p:ph idx="3" type="body"/>
          </p:nvPr>
        </p:nvSpPr>
        <p:spPr>
          <a:xfrm>
            <a:off x="5218050" y="1222400"/>
            <a:ext cx="3489300" cy="23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459" name="Google Shape;459;p43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43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8">
    <p:bg>
      <p:bgPr>
        <a:solidFill>
          <a:schemeClr val="dk1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4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3" name="Google Shape;463;p44"/>
          <p:cNvSpPr txBox="1"/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4" name="Google Shape;464;p44"/>
          <p:cNvSpPr txBox="1"/>
          <p:nvPr>
            <p:ph idx="1" type="subTitle"/>
          </p:nvPr>
        </p:nvSpPr>
        <p:spPr>
          <a:xfrm>
            <a:off x="5831000" y="125600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5" name="Google Shape;465;p44"/>
          <p:cNvSpPr txBox="1"/>
          <p:nvPr>
            <p:ph idx="2" type="body"/>
          </p:nvPr>
        </p:nvSpPr>
        <p:spPr>
          <a:xfrm>
            <a:off x="5831000" y="773325"/>
            <a:ext cx="3187200" cy="25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466" name="Google Shape;466;p44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7" name="Google Shape;467;p44"/>
          <p:cNvSpPr txBox="1"/>
          <p:nvPr>
            <p:ph idx="3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8" name="Google Shape;468;p44"/>
          <p:cNvSpPr txBox="1"/>
          <p:nvPr>
            <p:ph idx="4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9" name="Google Shape;469;p44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4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5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3" name="Google Shape;473;p45"/>
          <p:cNvSpPr txBox="1"/>
          <p:nvPr>
            <p:ph idx="1" type="subTitle"/>
          </p:nvPr>
        </p:nvSpPr>
        <p:spPr>
          <a:xfrm>
            <a:off x="2493575" y="4142817"/>
            <a:ext cx="4157100" cy="2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74" name="Google Shape;474;p45"/>
          <p:cNvSpPr/>
          <p:nvPr/>
        </p:nvSpPr>
        <p:spPr>
          <a:xfrm rot="5400000">
            <a:off x="251388" y="475250"/>
            <a:ext cx="3837300" cy="3837300"/>
          </a:xfrm>
          <a:prstGeom prst="pie">
            <a:avLst>
              <a:gd fmla="val 12366" name="adj1"/>
              <a:gd fmla="val 1080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5"/>
          <p:cNvSpPr/>
          <p:nvPr/>
        </p:nvSpPr>
        <p:spPr>
          <a:xfrm rot="-5400000">
            <a:off x="5033888" y="465200"/>
            <a:ext cx="3857400" cy="3857400"/>
          </a:xfrm>
          <a:prstGeom prst="pie">
            <a:avLst>
              <a:gd fmla="val 12366" name="adj1"/>
              <a:gd fmla="val 10819259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45"/>
          <p:cNvSpPr txBox="1"/>
          <p:nvPr>
            <p:ph type="title"/>
          </p:nvPr>
        </p:nvSpPr>
        <p:spPr>
          <a:xfrm>
            <a:off x="2493450" y="658700"/>
            <a:ext cx="4157100" cy="3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477" name="Google Shape;477;p45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8" name="Google Shape;478;p45"/>
          <p:cNvSpPr txBox="1"/>
          <p:nvPr>
            <p:ph idx="2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79" name="Google Shape;479;p45"/>
          <p:cNvSpPr txBox="1"/>
          <p:nvPr>
            <p:ph idx="3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80" name="Google Shape;480;p45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p45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 type="blank">
  <p:cSld name="BLANK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6"/>
          <p:cNvSpPr/>
          <p:nvPr>
            <p:ph idx="2" type="pic"/>
          </p:nvPr>
        </p:nvSpPr>
        <p:spPr>
          <a:xfrm>
            <a:off x="125700" y="125600"/>
            <a:ext cx="8892900" cy="245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84" name="Google Shape;484;p46"/>
          <p:cNvSpPr txBox="1"/>
          <p:nvPr>
            <p:ph type="title"/>
          </p:nvPr>
        </p:nvSpPr>
        <p:spPr>
          <a:xfrm>
            <a:off x="125700" y="3233475"/>
            <a:ext cx="8768100" cy="14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b="1" sz="9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ope">
  <p:cSld name="CUSTOM_9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7"/>
          <p:cNvSpPr txBox="1"/>
          <p:nvPr>
            <p:ph type="title"/>
          </p:nvPr>
        </p:nvSpPr>
        <p:spPr>
          <a:xfrm>
            <a:off x="125700" y="125600"/>
            <a:ext cx="8768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7" name="Google Shape;487;p47"/>
          <p:cNvSpPr/>
          <p:nvPr/>
        </p:nvSpPr>
        <p:spPr>
          <a:xfrm>
            <a:off x="650" y="1395450"/>
            <a:ext cx="9143100" cy="51435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47"/>
          <p:cNvSpPr/>
          <p:nvPr/>
        </p:nvSpPr>
        <p:spPr>
          <a:xfrm>
            <a:off x="1488" y="2081250"/>
            <a:ext cx="9143100" cy="4131900"/>
          </a:xfrm>
          <a:prstGeom prst="roundRect">
            <a:avLst>
              <a:gd fmla="val 1953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7"/>
          <p:cNvSpPr/>
          <p:nvPr/>
        </p:nvSpPr>
        <p:spPr>
          <a:xfrm>
            <a:off x="650" y="2767050"/>
            <a:ext cx="9143100" cy="3235200"/>
          </a:xfrm>
          <a:prstGeom prst="roundRect">
            <a:avLst>
              <a:gd fmla="val 25303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47"/>
          <p:cNvSpPr/>
          <p:nvPr/>
        </p:nvSpPr>
        <p:spPr>
          <a:xfrm>
            <a:off x="1488" y="3452850"/>
            <a:ext cx="9143100" cy="2304000"/>
          </a:xfrm>
          <a:prstGeom prst="roundRect">
            <a:avLst>
              <a:gd fmla="val 3551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7"/>
          <p:cNvSpPr/>
          <p:nvPr/>
        </p:nvSpPr>
        <p:spPr>
          <a:xfrm>
            <a:off x="650" y="4138650"/>
            <a:ext cx="9143100" cy="2827200"/>
          </a:xfrm>
          <a:prstGeom prst="roundRect">
            <a:avLst>
              <a:gd fmla="val 2904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47"/>
          <p:cNvSpPr txBox="1"/>
          <p:nvPr>
            <p:ph idx="2" type="title"/>
          </p:nvPr>
        </p:nvSpPr>
        <p:spPr>
          <a:xfrm>
            <a:off x="251300" y="13954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3" name="Google Shape;493;p47"/>
          <p:cNvSpPr txBox="1"/>
          <p:nvPr>
            <p:ph idx="3" type="title"/>
          </p:nvPr>
        </p:nvSpPr>
        <p:spPr>
          <a:xfrm>
            <a:off x="1048400" y="20812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4" name="Google Shape;494;p47"/>
          <p:cNvSpPr txBox="1"/>
          <p:nvPr>
            <p:ph idx="4" type="title"/>
          </p:nvPr>
        </p:nvSpPr>
        <p:spPr>
          <a:xfrm>
            <a:off x="2243550" y="27670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5" name="Google Shape;495;p47"/>
          <p:cNvSpPr txBox="1"/>
          <p:nvPr>
            <p:ph idx="5" type="title"/>
          </p:nvPr>
        </p:nvSpPr>
        <p:spPr>
          <a:xfrm>
            <a:off x="3439700" y="34528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6" name="Google Shape;496;p47"/>
          <p:cNvSpPr txBox="1"/>
          <p:nvPr>
            <p:ph idx="6" type="title"/>
          </p:nvPr>
        </p:nvSpPr>
        <p:spPr>
          <a:xfrm>
            <a:off x="4236800" y="41386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on">
  <p:cSld name="CUSTOM_9_2">
    <p:bg>
      <p:bgPr>
        <a:solidFill>
          <a:schemeClr val="dk1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8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48"/>
          <p:cNvSpPr txBox="1"/>
          <p:nvPr>
            <p:ph type="title"/>
          </p:nvPr>
        </p:nvSpPr>
        <p:spPr>
          <a:xfrm>
            <a:off x="125700" y="125600"/>
            <a:ext cx="63768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500" name="Google Shape;500;p48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1" name="Google Shape;501;p48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2" name="Google Shape;502;p48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503" name="Google Shape;503;p48"/>
          <p:cNvCxnSpPr/>
          <p:nvPr/>
        </p:nvCxnSpPr>
        <p:spPr>
          <a:xfrm>
            <a:off x="0" y="244890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4" name="Google Shape;504;p48"/>
          <p:cNvCxnSpPr/>
          <p:nvPr/>
        </p:nvCxnSpPr>
        <p:spPr>
          <a:xfrm>
            <a:off x="0" y="3382675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5" name="Google Shape;505;p48"/>
          <p:cNvCxnSpPr/>
          <p:nvPr/>
        </p:nvCxnSpPr>
        <p:spPr>
          <a:xfrm>
            <a:off x="0" y="43137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6" name="Google Shape;506;p48"/>
          <p:cNvSpPr/>
          <p:nvPr/>
        </p:nvSpPr>
        <p:spPr>
          <a:xfrm>
            <a:off x="251400" y="2063988"/>
            <a:ext cx="4656900" cy="7752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7" name="Google Shape;507;p48"/>
          <p:cNvSpPr txBox="1"/>
          <p:nvPr>
            <p:ph idx="3" type="subTitle"/>
          </p:nvPr>
        </p:nvSpPr>
        <p:spPr>
          <a:xfrm>
            <a:off x="251400" y="2063988"/>
            <a:ext cx="4656900" cy="77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None/>
              <a:defRPr b="0" sz="24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08" name="Google Shape;508;p48"/>
          <p:cNvSpPr/>
          <p:nvPr/>
        </p:nvSpPr>
        <p:spPr>
          <a:xfrm>
            <a:off x="2243550" y="2995063"/>
            <a:ext cx="4656900" cy="7752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9" name="Google Shape;509;p48"/>
          <p:cNvSpPr txBox="1"/>
          <p:nvPr>
            <p:ph idx="4" type="subTitle"/>
          </p:nvPr>
        </p:nvSpPr>
        <p:spPr>
          <a:xfrm>
            <a:off x="2243550" y="2995075"/>
            <a:ext cx="4656900" cy="77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None/>
              <a:defRPr b="0" sz="24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10" name="Google Shape;510;p48"/>
          <p:cNvSpPr/>
          <p:nvPr/>
        </p:nvSpPr>
        <p:spPr>
          <a:xfrm>
            <a:off x="4236800" y="3926150"/>
            <a:ext cx="4656900" cy="7752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1" name="Google Shape;511;p48"/>
          <p:cNvSpPr txBox="1"/>
          <p:nvPr>
            <p:ph idx="5" type="subTitle"/>
          </p:nvPr>
        </p:nvSpPr>
        <p:spPr>
          <a:xfrm>
            <a:off x="4236800" y="3926163"/>
            <a:ext cx="4656900" cy="77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None/>
              <a:defRPr b="0" sz="24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12" name="Google Shape;512;p48"/>
          <p:cNvSpPr txBox="1"/>
          <p:nvPr>
            <p:ph idx="6" type="subTitle"/>
          </p:nvPr>
        </p:nvSpPr>
        <p:spPr>
          <a:xfrm>
            <a:off x="5831000" y="125600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3" name="Google Shape;513;p48"/>
          <p:cNvSpPr txBox="1"/>
          <p:nvPr>
            <p:ph idx="7" type="body"/>
          </p:nvPr>
        </p:nvSpPr>
        <p:spPr>
          <a:xfrm>
            <a:off x="5831000" y="773325"/>
            <a:ext cx="3187200" cy="11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4" name="Google Shape;514;p48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5" name="Google Shape;515;p48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sks">
  <p:cSld name="CUSTOM_9_1_1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9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18" name="Google Shape;518;p49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9" name="Google Shape;519;p49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20" name="Google Shape;520;p49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21" name="Google Shape;521;p49"/>
          <p:cNvSpPr/>
          <p:nvPr/>
        </p:nvSpPr>
        <p:spPr>
          <a:xfrm>
            <a:off x="6628100" y="2061300"/>
            <a:ext cx="2265600" cy="2640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49"/>
          <p:cNvSpPr/>
          <p:nvPr/>
        </p:nvSpPr>
        <p:spPr>
          <a:xfrm>
            <a:off x="3439750" y="2061300"/>
            <a:ext cx="2265600" cy="2640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49"/>
          <p:cNvSpPr/>
          <p:nvPr/>
        </p:nvSpPr>
        <p:spPr>
          <a:xfrm>
            <a:off x="251400" y="2061300"/>
            <a:ext cx="2265600" cy="2640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49"/>
          <p:cNvSpPr txBox="1"/>
          <p:nvPr>
            <p:ph type="title"/>
          </p:nvPr>
        </p:nvSpPr>
        <p:spPr>
          <a:xfrm>
            <a:off x="125700" y="125600"/>
            <a:ext cx="63768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5" name="Google Shape;525;p49"/>
          <p:cNvSpPr txBox="1"/>
          <p:nvPr>
            <p:ph idx="3" type="title"/>
          </p:nvPr>
        </p:nvSpPr>
        <p:spPr>
          <a:xfrm>
            <a:off x="251525" y="1585400"/>
            <a:ext cx="2265600" cy="475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6" name="Google Shape;526;p49"/>
          <p:cNvSpPr txBox="1"/>
          <p:nvPr>
            <p:ph idx="4" type="title"/>
          </p:nvPr>
        </p:nvSpPr>
        <p:spPr>
          <a:xfrm>
            <a:off x="3439750" y="1585400"/>
            <a:ext cx="2265600" cy="475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7" name="Google Shape;527;p49"/>
          <p:cNvSpPr txBox="1"/>
          <p:nvPr>
            <p:ph idx="5" type="title"/>
          </p:nvPr>
        </p:nvSpPr>
        <p:spPr>
          <a:xfrm>
            <a:off x="6627975" y="1585400"/>
            <a:ext cx="2265600" cy="475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8" name="Google Shape;528;p49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p49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1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51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38" name="Google Shape;538;p51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9" name="Google Shape;539;p5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_2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2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42" name="Google Shape;542;p5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3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53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5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47" name="Google Shape;547;p5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8" name="Google Shape;548;p5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5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53" name="Google Shape;553;p54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4" name="Google Shape;554;p54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5" name="Google Shape;555;p5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5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55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5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60" name="Google Shape;560;p5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6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56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6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65" name="Google Shape;565;p56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6" name="Google Shape;566;p5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7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569" name="Google Shape;569;p5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8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58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4" name="Google Shape;574;p58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5" name="Google Shape;575;p5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6" name="Google Shape;576;p5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9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59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59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81" name="Google Shape;581;p5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0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4" name="Google Shape;584;p60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5" name="Google Shape;585;p6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_2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9050" y="0"/>
            <a:ext cx="8685900" cy="20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ibre Baskerville"/>
              <a:buNone/>
              <a:defRPr sz="5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80800" y="2705300"/>
            <a:ext cx="3906900" cy="1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653375" y="4829350"/>
            <a:ext cx="4905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9">
          <p15:clr>
            <a:srgbClr val="E46962"/>
          </p15:clr>
        </p15:guide>
        <p15:guide id="2" pos="158">
          <p15:clr>
            <a:srgbClr val="E46962"/>
          </p15:clr>
        </p15:guide>
        <p15:guide id="3" orient="horz" pos="79">
          <p15:clr>
            <a:srgbClr val="E46962"/>
          </p15:clr>
        </p15:guide>
        <p15:guide id="4" pos="581">
          <p15:clr>
            <a:srgbClr val="E46962"/>
          </p15:clr>
        </p15:guide>
        <p15:guide id="5" pos="660">
          <p15:clr>
            <a:srgbClr val="E46962"/>
          </p15:clr>
        </p15:guide>
        <p15:guide id="6" pos="1083">
          <p15:clr>
            <a:srgbClr val="E46962"/>
          </p15:clr>
        </p15:guide>
        <p15:guide id="7" pos="1163">
          <p15:clr>
            <a:srgbClr val="E46962"/>
          </p15:clr>
        </p15:guide>
        <p15:guide id="8" pos="1585">
          <p15:clr>
            <a:srgbClr val="E46962"/>
          </p15:clr>
        </p15:guide>
        <p15:guide id="9" pos="1665">
          <p15:clr>
            <a:srgbClr val="E46962"/>
          </p15:clr>
        </p15:guide>
        <p15:guide id="10" pos="2088">
          <p15:clr>
            <a:srgbClr val="E46962"/>
          </p15:clr>
        </p15:guide>
        <p15:guide id="11" pos="2167">
          <p15:clr>
            <a:srgbClr val="E46962"/>
          </p15:clr>
        </p15:guide>
        <p15:guide id="12" pos="2590">
          <p15:clr>
            <a:srgbClr val="E46962"/>
          </p15:clr>
        </p15:guide>
        <p15:guide id="13" pos="2669">
          <p15:clr>
            <a:srgbClr val="E46962"/>
          </p15:clr>
        </p15:guide>
        <p15:guide id="14" pos="3092">
          <p15:clr>
            <a:srgbClr val="E46962"/>
          </p15:clr>
        </p15:guide>
        <p15:guide id="15" pos="3171">
          <p15:clr>
            <a:srgbClr val="E46962"/>
          </p15:clr>
        </p15:guide>
        <p15:guide id="16" pos="3594">
          <p15:clr>
            <a:srgbClr val="E46962"/>
          </p15:clr>
        </p15:guide>
        <p15:guide id="17" pos="3673">
          <p15:clr>
            <a:srgbClr val="E46962"/>
          </p15:clr>
        </p15:guide>
        <p15:guide id="18" pos="4096">
          <p15:clr>
            <a:srgbClr val="E46962"/>
          </p15:clr>
        </p15:guide>
        <p15:guide id="19" pos="4175">
          <p15:clr>
            <a:srgbClr val="E46962"/>
          </p15:clr>
        </p15:guide>
        <p15:guide id="20" pos="4598">
          <p15:clr>
            <a:srgbClr val="E46962"/>
          </p15:clr>
        </p15:guide>
        <p15:guide id="21" pos="4677">
          <p15:clr>
            <a:srgbClr val="E46962"/>
          </p15:clr>
        </p15:guide>
        <p15:guide id="22" pos="5100">
          <p15:clr>
            <a:srgbClr val="E46962"/>
          </p15:clr>
        </p15:guide>
        <p15:guide id="23" pos="5179">
          <p15:clr>
            <a:srgbClr val="E46962"/>
          </p15:clr>
        </p15:guide>
        <p15:guide id="24" pos="5602">
          <p15:clr>
            <a:srgbClr val="E46962"/>
          </p15:clr>
        </p15:guide>
        <p15:guide id="25" pos="5681">
          <p15:clr>
            <a:srgbClr val="E46962"/>
          </p15:clr>
        </p15:guide>
        <p15:guide id="26" orient="horz" pos="2961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2" name="Google Shape;532;p5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3" name="Google Shape;533;p5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cs.google.com/document/d/1lt4qcCzhyB0kO0Sq_LQJFMb7EsnNVsfXXpfQ4BEaxHQ/edit?usp=sharing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ocs.google.com/document/d/1mUDu-9WltVO5vMkAT9CohV9mFDmlBQCU5Wm8pbGPVIg/edit?usp=sharing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g"/><Relationship Id="rId4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g"/><Relationship Id="rId4" Type="http://schemas.openxmlformats.org/officeDocument/2006/relationships/image" Target="../media/image3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rive.google.com/file/d/1eiqAa5AgZFSDmgVXUbY21M2VVcG38c0P/view?usp=sharing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15.jpg"/><Relationship Id="rId7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Relationship Id="rId4" Type="http://schemas.openxmlformats.org/officeDocument/2006/relationships/image" Target="../media/image11.png"/><Relationship Id="rId5" Type="http://schemas.openxmlformats.org/officeDocument/2006/relationships/hyperlink" Target="https://educationendowmentfoundation.org.uk/education-evidence/guidance-reports/literacy-ks3-ks4" TargetMode="External"/><Relationship Id="rId6" Type="http://schemas.openxmlformats.org/officeDocument/2006/relationships/hyperlink" Target="https://educationendowmentfoundation.org.uk/education-evidence/guidance-reports/literacy-ks3-ks4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13.png"/><Relationship Id="rId5" Type="http://schemas.openxmlformats.org/officeDocument/2006/relationships/hyperlink" Target="https://educationendowmentfoundation.org.uk/education-evidence/guidance-reports/literacy-ks3-ks4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12.png"/><Relationship Id="rId5" Type="http://schemas.openxmlformats.org/officeDocument/2006/relationships/hyperlink" Target="https://educationendowmentfoundation.org.uk/education-evidence/guidance-reports/literacy-ks3-ks4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7.jpg"/><Relationship Id="rId5" Type="http://schemas.openxmlformats.org/officeDocument/2006/relationships/image" Target="../media/image14.jpg"/><Relationship Id="rId6" Type="http://schemas.openxmlformats.org/officeDocument/2006/relationships/image" Target="../media/image10.jpg"/><Relationship Id="rId7" Type="http://schemas.openxmlformats.org/officeDocument/2006/relationships/image" Target="../media/image5.jpg"/><Relationship Id="rId8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242" l="1400" r="-1399" t="54405"/>
          <a:stretch/>
        </p:blipFill>
        <p:spPr>
          <a:xfrm>
            <a:off x="125550" y="125600"/>
            <a:ext cx="8892900" cy="2452800"/>
          </a:xfrm>
          <a:prstGeom prst="roundRect">
            <a:avLst>
              <a:gd fmla="val 16667" name="adj"/>
            </a:avLst>
          </a:prstGeom>
        </p:spPr>
      </p:pic>
      <p:sp>
        <p:nvSpPr>
          <p:cNvPr id="593" name="Google Shape;593;p62"/>
          <p:cNvSpPr txBox="1"/>
          <p:nvPr>
            <p:ph type="title"/>
          </p:nvPr>
        </p:nvSpPr>
        <p:spPr>
          <a:xfrm>
            <a:off x="125700" y="2649900"/>
            <a:ext cx="6552900" cy="11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 Inquiry through the Literacy Curriculum.</a:t>
            </a:r>
            <a:endParaRPr/>
          </a:p>
        </p:txBody>
      </p:sp>
      <p:sp>
        <p:nvSpPr>
          <p:cNvPr id="594" name="Google Shape;594;p62"/>
          <p:cNvSpPr txBox="1"/>
          <p:nvPr>
            <p:ph idx="3" type="body"/>
          </p:nvPr>
        </p:nvSpPr>
        <p:spPr>
          <a:xfrm>
            <a:off x="122125" y="4701375"/>
            <a:ext cx="4786200" cy="3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Connaught School for Girls</a:t>
            </a:r>
            <a:endParaRPr/>
          </a:p>
        </p:txBody>
      </p:sp>
      <p:sp>
        <p:nvSpPr>
          <p:cNvPr id="595" name="Google Shape;595;p62"/>
          <p:cNvSpPr txBox="1"/>
          <p:nvPr>
            <p:ph idx="4" type="body"/>
          </p:nvPr>
        </p:nvSpPr>
        <p:spPr>
          <a:xfrm>
            <a:off x="5628200" y="4479675"/>
            <a:ext cx="3342600" cy="3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Jannath Khanom, LRC Manager and Learning and Research Coordinator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1"/>
          <p:cNvSpPr/>
          <p:nvPr/>
        </p:nvSpPr>
        <p:spPr>
          <a:xfrm>
            <a:off x="680950" y="384900"/>
            <a:ext cx="1349100" cy="505800"/>
          </a:xfrm>
          <a:prstGeom prst="snip2Same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9" name="Google Shape;689;p71"/>
          <p:cNvSpPr txBox="1"/>
          <p:nvPr>
            <p:ph idx="1" type="subTitle"/>
          </p:nvPr>
        </p:nvSpPr>
        <p:spPr>
          <a:xfrm>
            <a:off x="25255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Connaught School for Girls</a:t>
            </a:r>
            <a:endParaRPr/>
          </a:p>
        </p:txBody>
      </p:sp>
      <p:sp>
        <p:nvSpPr>
          <p:cNvPr id="690" name="Google Shape;690;p71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Literacy Criteria</a:t>
            </a:r>
            <a:endParaRPr/>
          </a:p>
        </p:txBody>
      </p:sp>
      <p:sp>
        <p:nvSpPr>
          <p:cNvPr id="691" name="Google Shape;691;p71"/>
          <p:cNvSpPr txBox="1"/>
          <p:nvPr>
            <p:ph idx="3" type="subTitle"/>
          </p:nvPr>
        </p:nvSpPr>
        <p:spPr>
          <a:xfrm>
            <a:off x="251300" y="1021650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FOSIL Skills Breakdown</a:t>
            </a:r>
            <a:endParaRPr/>
          </a:p>
        </p:txBody>
      </p:sp>
      <p:sp>
        <p:nvSpPr>
          <p:cNvPr id="692" name="Google Shape;692;p71"/>
          <p:cNvSpPr txBox="1"/>
          <p:nvPr>
            <p:ph idx="4" type="subTitle"/>
          </p:nvPr>
        </p:nvSpPr>
        <p:spPr>
          <a:xfrm>
            <a:off x="252550" y="199318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and student copy</a:t>
            </a:r>
            <a:endParaRPr/>
          </a:p>
        </p:txBody>
      </p:sp>
      <p:sp>
        <p:nvSpPr>
          <p:cNvPr id="693" name="Google Shape;693;p71"/>
          <p:cNvSpPr txBox="1"/>
          <p:nvPr>
            <p:ph idx="5" type="subTitle"/>
          </p:nvPr>
        </p:nvSpPr>
        <p:spPr>
          <a:xfrm>
            <a:off x="252250" y="296473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whole school success descriptors</a:t>
            </a:r>
            <a:endParaRPr/>
          </a:p>
        </p:txBody>
      </p:sp>
      <p:sp>
        <p:nvSpPr>
          <p:cNvPr id="694" name="Google Shape;694;p71"/>
          <p:cNvSpPr txBox="1"/>
          <p:nvPr>
            <p:ph idx="6" type="subTitle"/>
          </p:nvPr>
        </p:nvSpPr>
        <p:spPr>
          <a:xfrm>
            <a:off x="6627150" y="296473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Determine how these skills will be assessed.</a:t>
            </a:r>
            <a:endParaRPr/>
          </a:p>
        </p:txBody>
      </p:sp>
      <p:sp>
        <p:nvSpPr>
          <p:cNvPr id="695" name="Google Shape;695;p71"/>
          <p:cNvSpPr txBox="1"/>
          <p:nvPr>
            <p:ph idx="7" type="subTitle"/>
          </p:nvPr>
        </p:nvSpPr>
        <p:spPr>
          <a:xfrm>
            <a:off x="6626850" y="1993163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clear and accessible language</a:t>
            </a:r>
            <a:endParaRPr/>
          </a:p>
        </p:txBody>
      </p:sp>
      <p:sp>
        <p:nvSpPr>
          <p:cNvPr id="696" name="Google Shape;696;p71"/>
          <p:cNvSpPr txBox="1"/>
          <p:nvPr>
            <p:ph idx="8" type="subTitle"/>
          </p:nvPr>
        </p:nvSpPr>
        <p:spPr>
          <a:xfrm>
            <a:off x="6628000" y="102163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skills</a:t>
            </a:r>
            <a:endParaRPr/>
          </a:p>
        </p:txBody>
      </p:sp>
      <p:sp>
        <p:nvSpPr>
          <p:cNvPr id="697" name="Google Shape;697;p71"/>
          <p:cNvSpPr txBox="1"/>
          <p:nvPr>
            <p:ph type="title"/>
          </p:nvPr>
        </p:nvSpPr>
        <p:spPr>
          <a:xfrm>
            <a:off x="2642600" y="1021700"/>
            <a:ext cx="3859800" cy="27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Literacy Criteria</a:t>
            </a:r>
            <a:endParaRPr/>
          </a:p>
        </p:txBody>
      </p:sp>
      <p:sp>
        <p:nvSpPr>
          <p:cNvPr id="698" name="Google Shape;698;p71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9" name="Google Shape;699;p71"/>
          <p:cNvSpPr txBox="1"/>
          <p:nvPr/>
        </p:nvSpPr>
        <p:spPr>
          <a:xfrm>
            <a:off x="765700" y="455400"/>
            <a:ext cx="12393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works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0" name="Google Shape;700;p71"/>
          <p:cNvSpPr/>
          <p:nvPr/>
        </p:nvSpPr>
        <p:spPr>
          <a:xfrm>
            <a:off x="7085100" y="420150"/>
            <a:ext cx="1349100" cy="505800"/>
          </a:xfrm>
          <a:prstGeom prst="snip2Same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1" name="Google Shape;701;p71"/>
          <p:cNvSpPr txBox="1"/>
          <p:nvPr/>
        </p:nvSpPr>
        <p:spPr>
          <a:xfrm>
            <a:off x="7140000" y="384900"/>
            <a:ext cx="12393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Challenges I came across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2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Jannath Khanom</a:t>
            </a:r>
            <a:endParaRPr/>
          </a:p>
        </p:txBody>
      </p:sp>
      <p:sp>
        <p:nvSpPr>
          <p:cNvPr id="707" name="Google Shape;707;p72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Descriptors of Success</a:t>
            </a:r>
            <a:endParaRPr/>
          </a:p>
        </p:txBody>
      </p:sp>
      <p:sp>
        <p:nvSpPr>
          <p:cNvPr id="708" name="Google Shape;708;p72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9" name="Google Shape;709;p72"/>
          <p:cNvSpPr txBox="1"/>
          <p:nvPr/>
        </p:nvSpPr>
        <p:spPr>
          <a:xfrm>
            <a:off x="195925" y="276750"/>
            <a:ext cx="2261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https://docs.google.com/document/d/1lt4qcCzhyB0kO0Sq_LQJFMb7EsnNVsfXXpfQ4BEaxHQ/edit?usp=sharing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0" name="Google Shape;710;p72"/>
          <p:cNvPicPr preferRelativeResize="0"/>
          <p:nvPr/>
        </p:nvPicPr>
        <p:blipFill rotWithShape="1">
          <a:blip r:embed="rId4">
            <a:alphaModFix/>
          </a:blip>
          <a:srcRect b="9098" l="21549" r="27614" t="24733"/>
          <a:stretch/>
        </p:blipFill>
        <p:spPr>
          <a:xfrm>
            <a:off x="2620325" y="184225"/>
            <a:ext cx="6169949" cy="451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3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Connaught School for Girls</a:t>
            </a:r>
            <a:endParaRPr/>
          </a:p>
        </p:txBody>
      </p:sp>
      <p:sp>
        <p:nvSpPr>
          <p:cNvPr id="716" name="Google Shape;716;p73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Literacy Criteria for Students</a:t>
            </a:r>
            <a:endParaRPr/>
          </a:p>
        </p:txBody>
      </p:sp>
      <p:sp>
        <p:nvSpPr>
          <p:cNvPr id="717" name="Google Shape;717;p73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8" name="Google Shape;718;p73"/>
          <p:cNvSpPr txBox="1"/>
          <p:nvPr/>
        </p:nvSpPr>
        <p:spPr>
          <a:xfrm>
            <a:off x="195925" y="276750"/>
            <a:ext cx="2261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https://docs.google.com/document/d/1mUDu-9WltVO5vMkAT9CohV9mFDmlBQCU5Wm8pbGPVIg/edit?usp=sharing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9" name="Google Shape;719;p73"/>
          <p:cNvPicPr preferRelativeResize="0"/>
          <p:nvPr/>
        </p:nvPicPr>
        <p:blipFill rotWithShape="1">
          <a:blip r:embed="rId4">
            <a:alphaModFix/>
          </a:blip>
          <a:srcRect b="10971" l="21159" r="25447" t="24034"/>
          <a:stretch/>
        </p:blipFill>
        <p:spPr>
          <a:xfrm>
            <a:off x="2599174" y="365425"/>
            <a:ext cx="6101275" cy="417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4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Connaught School for Girls</a:t>
            </a:r>
            <a:endParaRPr/>
          </a:p>
        </p:txBody>
      </p:sp>
      <p:sp>
        <p:nvSpPr>
          <p:cNvPr id="725" name="Google Shape;725;p74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 Strategies</a:t>
            </a:r>
            <a:endParaRPr/>
          </a:p>
        </p:txBody>
      </p:sp>
      <p:sp>
        <p:nvSpPr>
          <p:cNvPr id="726" name="Google Shape;726;p74"/>
          <p:cNvSpPr txBox="1"/>
          <p:nvPr>
            <p:ph type="title"/>
          </p:nvPr>
        </p:nvSpPr>
        <p:spPr>
          <a:xfrm>
            <a:off x="125700" y="125600"/>
            <a:ext cx="3314100" cy="54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pic>
        <p:nvPicPr>
          <p:cNvPr id="727" name="Google Shape;72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748" y="569975"/>
            <a:ext cx="3114227" cy="3857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300" y="589019"/>
            <a:ext cx="3083495" cy="3818967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74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5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Jannath Khanom</a:t>
            </a:r>
            <a:endParaRPr/>
          </a:p>
        </p:txBody>
      </p:sp>
      <p:sp>
        <p:nvSpPr>
          <p:cNvPr id="735" name="Google Shape;735;p75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 and Wonder</a:t>
            </a:r>
            <a:endParaRPr/>
          </a:p>
        </p:txBody>
      </p:sp>
      <p:pic>
        <p:nvPicPr>
          <p:cNvPr id="736" name="Google Shape;73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913" y="445050"/>
            <a:ext cx="3131686" cy="394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601" y="445050"/>
            <a:ext cx="3131686" cy="3946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75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76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Connaught School for Girls</a:t>
            </a:r>
            <a:endParaRPr/>
          </a:p>
        </p:txBody>
      </p:sp>
      <p:sp>
        <p:nvSpPr>
          <p:cNvPr id="744" name="Google Shape;744;p76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9 EPQ Style Project</a:t>
            </a:r>
            <a:endParaRPr/>
          </a:p>
        </p:txBody>
      </p:sp>
      <p:sp>
        <p:nvSpPr>
          <p:cNvPr id="745" name="Google Shape;745;p76"/>
          <p:cNvSpPr txBox="1"/>
          <p:nvPr>
            <p:ph idx="3" type="subTitle"/>
          </p:nvPr>
        </p:nvSpPr>
        <p:spPr>
          <a:xfrm>
            <a:off x="5831600" y="236604"/>
            <a:ext cx="3187200" cy="36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6" name="Google Shape;746;p76"/>
          <p:cNvPicPr preferRelativeResize="0"/>
          <p:nvPr/>
        </p:nvPicPr>
        <p:blipFill rotWithShape="1">
          <a:blip r:embed="rId3">
            <a:alphaModFix/>
          </a:blip>
          <a:srcRect b="10520" l="21370" r="21535" t="17666"/>
          <a:stretch/>
        </p:blipFill>
        <p:spPr>
          <a:xfrm>
            <a:off x="251400" y="561575"/>
            <a:ext cx="5220850" cy="36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76"/>
          <p:cNvPicPr preferRelativeResize="0"/>
          <p:nvPr/>
        </p:nvPicPr>
        <p:blipFill rotWithShape="1">
          <a:blip r:embed="rId4">
            <a:alphaModFix/>
          </a:blip>
          <a:srcRect b="4990" l="29027" r="34514" t="21181"/>
          <a:stretch/>
        </p:blipFill>
        <p:spPr>
          <a:xfrm>
            <a:off x="5142352" y="236600"/>
            <a:ext cx="3813427" cy="4343649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76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7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Jannath Khanom</a:t>
            </a:r>
            <a:endParaRPr/>
          </a:p>
        </p:txBody>
      </p:sp>
      <p:sp>
        <p:nvSpPr>
          <p:cNvPr id="754" name="Google Shape;754;p77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5" name="Google Shape;755;p77"/>
          <p:cNvPicPr preferRelativeResize="0"/>
          <p:nvPr/>
        </p:nvPicPr>
        <p:blipFill rotWithShape="1">
          <a:blip r:embed="rId3">
            <a:alphaModFix/>
          </a:blip>
          <a:srcRect b="5322" l="27476" r="27317" t="22266"/>
          <a:stretch/>
        </p:blipFill>
        <p:spPr>
          <a:xfrm>
            <a:off x="310300" y="236600"/>
            <a:ext cx="4133424" cy="372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77"/>
          <p:cNvPicPr preferRelativeResize="0"/>
          <p:nvPr/>
        </p:nvPicPr>
        <p:blipFill rotWithShape="1">
          <a:blip r:embed="rId4">
            <a:alphaModFix/>
          </a:blip>
          <a:srcRect b="4640" l="27118" r="26902" t="17502"/>
          <a:stretch/>
        </p:blipFill>
        <p:spPr>
          <a:xfrm>
            <a:off x="4525975" y="290825"/>
            <a:ext cx="4204248" cy="40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77"/>
          <p:cNvPicPr preferRelativeResize="0"/>
          <p:nvPr/>
        </p:nvPicPr>
        <p:blipFill rotWithShape="1">
          <a:blip r:embed="rId5">
            <a:alphaModFix/>
          </a:blip>
          <a:srcRect b="4135" l="27606" r="27172" t="21209"/>
          <a:stretch/>
        </p:blipFill>
        <p:spPr>
          <a:xfrm>
            <a:off x="1890450" y="2081327"/>
            <a:ext cx="3187200" cy="2959883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77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8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Connaught School for Girls</a:t>
            </a:r>
            <a:endParaRPr/>
          </a:p>
        </p:txBody>
      </p:sp>
      <p:sp>
        <p:nvSpPr>
          <p:cNvPr id="764" name="Google Shape;764;p78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Years 7 and 8 Conspiracy Theory Unit</a:t>
            </a:r>
            <a:endParaRPr/>
          </a:p>
        </p:txBody>
      </p:sp>
      <p:sp>
        <p:nvSpPr>
          <p:cNvPr id="765" name="Google Shape;765;p78"/>
          <p:cNvSpPr txBox="1"/>
          <p:nvPr>
            <p:ph idx="3" type="subTitle"/>
          </p:nvPr>
        </p:nvSpPr>
        <p:spPr>
          <a:xfrm>
            <a:off x="5831600" y="236604"/>
            <a:ext cx="3187200" cy="36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https://drive.google.com/file/d/1eiqAa5AgZFSDmgVXUbY21M2VVcG38c0P/view?usp=sharing</a:t>
            </a:r>
            <a:endParaRPr/>
          </a:p>
        </p:txBody>
      </p:sp>
      <p:pic>
        <p:nvPicPr>
          <p:cNvPr id="766" name="Google Shape;766;p78"/>
          <p:cNvPicPr preferRelativeResize="0"/>
          <p:nvPr/>
        </p:nvPicPr>
        <p:blipFill rotWithShape="1">
          <a:blip r:embed="rId4">
            <a:alphaModFix/>
          </a:blip>
          <a:srcRect b="13213" l="666" r="13885" t="22107"/>
          <a:stretch/>
        </p:blipFill>
        <p:spPr>
          <a:xfrm>
            <a:off x="125700" y="211475"/>
            <a:ext cx="5473200" cy="233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78"/>
          <p:cNvPicPr preferRelativeResize="0"/>
          <p:nvPr/>
        </p:nvPicPr>
        <p:blipFill rotWithShape="1">
          <a:blip r:embed="rId5">
            <a:alphaModFix/>
          </a:blip>
          <a:srcRect b="6443" l="26788" r="26927" t="14685"/>
          <a:stretch/>
        </p:blipFill>
        <p:spPr>
          <a:xfrm>
            <a:off x="5073403" y="959575"/>
            <a:ext cx="3850526" cy="369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78"/>
          <p:cNvPicPr preferRelativeResize="0"/>
          <p:nvPr/>
        </p:nvPicPr>
        <p:blipFill rotWithShape="1">
          <a:blip r:embed="rId6">
            <a:alphaModFix/>
          </a:blip>
          <a:srcRect b="9369" l="27932" r="27737" t="34658"/>
          <a:stretch/>
        </p:blipFill>
        <p:spPr>
          <a:xfrm rot="-5400000">
            <a:off x="806712" y="2194088"/>
            <a:ext cx="2932075" cy="20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78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79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79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79"/>
          <p:cNvSpPr txBox="1"/>
          <p:nvPr>
            <p:ph type="title"/>
          </p:nvPr>
        </p:nvSpPr>
        <p:spPr>
          <a:xfrm>
            <a:off x="125700" y="125600"/>
            <a:ext cx="3314100" cy="54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79"/>
          <p:cNvSpPr txBox="1"/>
          <p:nvPr>
            <p:ph idx="3" type="subTitle"/>
          </p:nvPr>
        </p:nvSpPr>
        <p:spPr>
          <a:xfrm>
            <a:off x="5831600" y="236604"/>
            <a:ext cx="3187200" cy="36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79"/>
          <p:cNvSpPr/>
          <p:nvPr>
            <p:ph idx="4" type="pic"/>
          </p:nvPr>
        </p:nvSpPr>
        <p:spPr>
          <a:xfrm>
            <a:off x="251400" y="2828798"/>
            <a:ext cx="1468500" cy="1872900"/>
          </a:xfrm>
          <a:prstGeom prst="roundRect">
            <a:avLst>
              <a:gd fmla="val 16667" name="adj"/>
            </a:avLst>
          </a:prstGeom>
        </p:spPr>
      </p:sp>
      <p:pic>
        <p:nvPicPr>
          <p:cNvPr id="779" name="Google Shape;77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D rendered architecture." id="784" name="Google Shape;784;p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38362" t="0"/>
          <a:stretch/>
        </p:blipFill>
        <p:spPr>
          <a:xfrm>
            <a:off x="3822106" y="0"/>
            <a:ext cx="5321999" cy="5143499"/>
          </a:xfrm>
          <a:prstGeom prst="rect">
            <a:avLst/>
          </a:prstGeom>
        </p:spPr>
      </p:pic>
      <p:sp>
        <p:nvSpPr>
          <p:cNvPr id="785" name="Google Shape;785;p80"/>
          <p:cNvSpPr/>
          <p:nvPr/>
        </p:nvSpPr>
        <p:spPr>
          <a:xfrm>
            <a:off x="1619549" y="0"/>
            <a:ext cx="4248000" cy="5143500"/>
          </a:xfrm>
          <a:prstGeom prst="roundRect">
            <a:avLst>
              <a:gd fmla="val 1151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3030"/>
              </a:solidFill>
            </a:endParaRPr>
          </a:p>
        </p:txBody>
      </p:sp>
      <p:sp>
        <p:nvSpPr>
          <p:cNvPr id="786" name="Google Shape;786;p80"/>
          <p:cNvSpPr/>
          <p:nvPr/>
        </p:nvSpPr>
        <p:spPr>
          <a:xfrm>
            <a:off x="845386" y="0"/>
            <a:ext cx="4248000" cy="5143500"/>
          </a:xfrm>
          <a:prstGeom prst="roundRect">
            <a:avLst>
              <a:gd fmla="val 11511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3030"/>
              </a:solidFill>
            </a:endParaRPr>
          </a:p>
        </p:txBody>
      </p:sp>
      <p:sp>
        <p:nvSpPr>
          <p:cNvPr id="787" name="Google Shape;787;p80"/>
          <p:cNvSpPr/>
          <p:nvPr/>
        </p:nvSpPr>
        <p:spPr>
          <a:xfrm>
            <a:off x="-5550" y="0"/>
            <a:ext cx="4248000" cy="5143500"/>
          </a:xfrm>
          <a:prstGeom prst="roundRect">
            <a:avLst>
              <a:gd fmla="val 11511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3030"/>
              </a:solidFill>
            </a:endParaRPr>
          </a:p>
        </p:txBody>
      </p:sp>
      <p:sp>
        <p:nvSpPr>
          <p:cNvPr id="788" name="Google Shape;788;p80"/>
          <p:cNvSpPr txBox="1"/>
          <p:nvPr>
            <p:ph type="title"/>
          </p:nvPr>
        </p:nvSpPr>
        <p:spPr>
          <a:xfrm>
            <a:off x="125700" y="134475"/>
            <a:ext cx="3900600" cy="24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Summary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3"/>
          <p:cNvSpPr/>
          <p:nvPr/>
        </p:nvSpPr>
        <p:spPr>
          <a:xfrm>
            <a:off x="125600" y="125600"/>
            <a:ext cx="4782600" cy="2988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1" name="Google Shape;601;p63"/>
          <p:cNvSpPr txBox="1"/>
          <p:nvPr>
            <p:ph idx="3" type="body"/>
          </p:nvPr>
        </p:nvSpPr>
        <p:spPr>
          <a:xfrm>
            <a:off x="251400" y="886650"/>
            <a:ext cx="44544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Librarian for 10 years.</a:t>
            </a:r>
            <a:endParaRPr/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CILIP certified for 5 years, MSc Information Science and Library Management with Northumbria University.</a:t>
            </a:r>
            <a:endParaRPr/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Worked in link sixth form and noticed the needs of the students</a:t>
            </a:r>
            <a:endParaRPr/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Advocating for research and information literacy skills with line managers. Found FOSIL through serendipity and current Headteacher was on board. </a:t>
            </a:r>
            <a:endParaRPr/>
          </a:p>
          <a:p>
            <a: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Extra responsibilities were given. Mainly, the creation of dedicated KS3 Literacy lessons (one lesson every two weeks with each year group form.)</a:t>
            </a:r>
            <a:endParaRPr/>
          </a:p>
        </p:txBody>
      </p:sp>
      <p:sp>
        <p:nvSpPr>
          <p:cNvPr id="602" name="Google Shape;602;p63"/>
          <p:cNvSpPr txBox="1"/>
          <p:nvPr>
            <p:ph type="title"/>
          </p:nvPr>
        </p:nvSpPr>
        <p:spPr>
          <a:xfrm>
            <a:off x="289700" y="205425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dk1"/>
                </a:solidFill>
              </a:rPr>
              <a:t>Context</a:t>
            </a:r>
            <a:endParaRPr sz="3800">
              <a:solidFill>
                <a:schemeClr val="dk1"/>
              </a:solidFill>
            </a:endParaRPr>
          </a:p>
        </p:txBody>
      </p:sp>
      <p:pic>
        <p:nvPicPr>
          <p:cNvPr descr="Tiny houses at rural landscape." id="603" name="Google Shape;603;p6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0959" r="20965" t="0"/>
          <a:stretch/>
        </p:blipFill>
        <p:spPr>
          <a:xfrm>
            <a:off x="5033900" y="125600"/>
            <a:ext cx="3984300" cy="4575900"/>
          </a:xfrm>
          <a:prstGeom prst="roundRect">
            <a:avLst>
              <a:gd fmla="val 16667" name="adj"/>
            </a:avLst>
          </a:prstGeom>
        </p:spPr>
      </p:pic>
      <p:sp>
        <p:nvSpPr>
          <p:cNvPr id="604" name="Google Shape;604;p63"/>
          <p:cNvSpPr txBox="1"/>
          <p:nvPr>
            <p:ph idx="4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Connaught School for Girls</a:t>
            </a:r>
            <a:endParaRPr/>
          </a:p>
        </p:txBody>
      </p:sp>
      <p:sp>
        <p:nvSpPr>
          <p:cNvPr id="605" name="Google Shape;605;p63"/>
          <p:cNvSpPr txBox="1"/>
          <p:nvPr>
            <p:ph idx="5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</a:t>
            </a:r>
            <a:endParaRPr/>
          </a:p>
        </p:txBody>
      </p:sp>
      <p:sp>
        <p:nvSpPr>
          <p:cNvPr id="606" name="Google Shape;606;p63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81"/>
          <p:cNvSpPr txBox="1"/>
          <p:nvPr>
            <p:ph idx="1" type="body"/>
          </p:nvPr>
        </p:nvSpPr>
        <p:spPr>
          <a:xfrm>
            <a:off x="5218050" y="369895"/>
            <a:ext cx="3489300" cy="4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Baskerville"/>
              <a:buChar char="●"/>
            </a:pPr>
            <a:r>
              <a:rPr b="1" lang="en"/>
              <a:t>Criteria well received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en"/>
              <a:t>Readily available for teachers to view specific skills along with resources in the FOSIL Skills Breakdown excel sheet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en"/>
              <a:t>Resources are now easier to plan/create.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en"/>
              <a:t>Literacy and Inquiry are on the map.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en"/>
              <a:t>Members of staff are using FOSIL terminology (the cycle).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en"/>
              <a:t>Head of Art and Geography have had follow up conversations: Art in regards to a trip and where in the cycle (Connect/Investigate) they wish to place the visit. </a:t>
            </a:r>
            <a:endParaRPr b="1"/>
          </a:p>
        </p:txBody>
      </p:sp>
      <p:sp>
        <p:nvSpPr>
          <p:cNvPr id="794" name="Google Shape;794;p81"/>
          <p:cNvSpPr txBox="1"/>
          <p:nvPr>
            <p:ph type="title"/>
          </p:nvPr>
        </p:nvSpPr>
        <p:spPr>
          <a:xfrm>
            <a:off x="125700" y="125600"/>
            <a:ext cx="4580100" cy="30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went</a:t>
            </a:r>
            <a:endParaRPr/>
          </a:p>
        </p:txBody>
      </p:sp>
      <p:sp>
        <p:nvSpPr>
          <p:cNvPr id="795" name="Google Shape;795;p81"/>
          <p:cNvSpPr/>
          <p:nvPr/>
        </p:nvSpPr>
        <p:spPr>
          <a:xfrm rot="-1123229">
            <a:off x="102017" y="4023335"/>
            <a:ext cx="1809188" cy="603006"/>
          </a:xfrm>
          <a:prstGeom prst="flowChartTerminator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6" name="Google Shape;796;p81"/>
          <p:cNvSpPr/>
          <p:nvPr/>
        </p:nvSpPr>
        <p:spPr>
          <a:xfrm rot="127976">
            <a:off x="1454075" y="3264996"/>
            <a:ext cx="1809282" cy="603003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7" name="Google Shape;797;p81"/>
          <p:cNvSpPr/>
          <p:nvPr/>
        </p:nvSpPr>
        <p:spPr>
          <a:xfrm rot="-1085817">
            <a:off x="1738007" y="4031653"/>
            <a:ext cx="1809180" cy="602992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8" name="Google Shape;798;p81"/>
          <p:cNvSpPr/>
          <p:nvPr/>
        </p:nvSpPr>
        <p:spPr>
          <a:xfrm rot="2535455">
            <a:off x="3182763" y="3812669"/>
            <a:ext cx="1809195" cy="603002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9" name="Google Shape;799;p81"/>
          <p:cNvSpPr txBox="1"/>
          <p:nvPr>
            <p:ph idx="2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Jannath Khanom</a:t>
            </a:r>
            <a:endParaRPr/>
          </a:p>
        </p:txBody>
      </p:sp>
      <p:sp>
        <p:nvSpPr>
          <p:cNvPr id="800" name="Google Shape;800;p81"/>
          <p:cNvSpPr txBox="1"/>
          <p:nvPr>
            <p:ph idx="3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Summary</a:t>
            </a:r>
            <a:endParaRPr/>
          </a:p>
        </p:txBody>
      </p:sp>
      <p:sp>
        <p:nvSpPr>
          <p:cNvPr id="801" name="Google Shape;801;p81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2" name="Google Shape;802;p81"/>
          <p:cNvSpPr/>
          <p:nvPr/>
        </p:nvSpPr>
        <p:spPr>
          <a:xfrm>
            <a:off x="125700" y="1057825"/>
            <a:ext cx="2169900" cy="8907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Well?</a:t>
            </a:r>
            <a:endParaRPr sz="5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82"/>
          <p:cNvSpPr/>
          <p:nvPr/>
        </p:nvSpPr>
        <p:spPr>
          <a:xfrm rot="-124589">
            <a:off x="2143221" y="3214879"/>
            <a:ext cx="1809270" cy="602983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8" name="Google Shape;808;p82"/>
          <p:cNvSpPr txBox="1"/>
          <p:nvPr>
            <p:ph idx="3" type="body"/>
          </p:nvPr>
        </p:nvSpPr>
        <p:spPr>
          <a:xfrm>
            <a:off x="5218050" y="400209"/>
            <a:ext cx="3489300" cy="403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Teacher talk: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/>
              <a:t>Using the same proforma and documents other teaching staff use. 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/>
              <a:t>Understand how the assessment cycles work.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/>
              <a:t>Understand how marking and feedback works in the school.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/>
              <a:t>Lead by example and ensure all work is shared with line managers.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/>
              <a:t>Discuss change management before starting something new.</a:t>
            </a:r>
            <a:endParaRPr b="1"/>
          </a:p>
        </p:txBody>
      </p:sp>
      <p:sp>
        <p:nvSpPr>
          <p:cNvPr id="809" name="Google Shape;809;p82"/>
          <p:cNvSpPr txBox="1"/>
          <p:nvPr>
            <p:ph idx="4294967295" type="title"/>
          </p:nvPr>
        </p:nvSpPr>
        <p:spPr>
          <a:xfrm>
            <a:off x="125700" y="125600"/>
            <a:ext cx="4580100" cy="29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could be </a:t>
            </a:r>
            <a:endParaRPr/>
          </a:p>
        </p:txBody>
      </p:sp>
      <p:sp>
        <p:nvSpPr>
          <p:cNvPr id="810" name="Google Shape;810;p82"/>
          <p:cNvSpPr/>
          <p:nvPr/>
        </p:nvSpPr>
        <p:spPr>
          <a:xfrm rot="1146885">
            <a:off x="2750590" y="4014983"/>
            <a:ext cx="1809173" cy="603007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1" name="Google Shape;811;p82"/>
          <p:cNvSpPr/>
          <p:nvPr/>
        </p:nvSpPr>
        <p:spPr>
          <a:xfrm rot="103">
            <a:off x="222869" y="4218901"/>
            <a:ext cx="1809162" cy="60301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2" name="Google Shape;812;p82"/>
          <p:cNvSpPr/>
          <p:nvPr/>
        </p:nvSpPr>
        <p:spPr>
          <a:xfrm rot="2535455">
            <a:off x="1277300" y="3812669"/>
            <a:ext cx="1809195" cy="603002"/>
          </a:xfrm>
          <a:prstGeom prst="flowChartTerminator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3" name="Google Shape;813;p82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Connaught School for Girls</a:t>
            </a:r>
            <a:endParaRPr/>
          </a:p>
        </p:txBody>
      </p:sp>
      <p:sp>
        <p:nvSpPr>
          <p:cNvPr id="814" name="Google Shape;814;p82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Summary</a:t>
            </a:r>
            <a:endParaRPr/>
          </a:p>
        </p:txBody>
      </p:sp>
      <p:sp>
        <p:nvSpPr>
          <p:cNvPr id="815" name="Google Shape;815;p82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6" name="Google Shape;816;p82"/>
          <p:cNvSpPr/>
          <p:nvPr/>
        </p:nvSpPr>
        <p:spPr>
          <a:xfrm>
            <a:off x="1269700" y="1057825"/>
            <a:ext cx="2730300" cy="8907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Better?</a:t>
            </a:r>
            <a:endParaRPr sz="5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83"/>
          <p:cNvSpPr txBox="1"/>
          <p:nvPr>
            <p:ph type="title"/>
          </p:nvPr>
        </p:nvSpPr>
        <p:spPr>
          <a:xfrm>
            <a:off x="125700" y="3233475"/>
            <a:ext cx="8768100" cy="18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pic>
        <p:nvPicPr>
          <p:cNvPr id="822" name="Google Shape;822;p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532" l="0" r="0" t="55811"/>
          <a:stretch/>
        </p:blipFill>
        <p:spPr>
          <a:xfrm>
            <a:off x="125700" y="125600"/>
            <a:ext cx="8892900" cy="2452800"/>
          </a:xfrm>
          <a:prstGeom prst="roundRect">
            <a:avLst>
              <a:gd fmla="val 16667" name="adj"/>
            </a:avLst>
          </a:prstGeom>
        </p:spPr>
      </p:pic>
      <p:sp>
        <p:nvSpPr>
          <p:cNvPr id="823" name="Google Shape;823;p83"/>
          <p:cNvSpPr txBox="1"/>
          <p:nvPr>
            <p:ph idx="4294967295" type="sldNum"/>
          </p:nvPr>
        </p:nvSpPr>
        <p:spPr>
          <a:xfrm>
            <a:off x="8653375" y="4829350"/>
            <a:ext cx="490500" cy="3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6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796" r="10796" t="0"/>
          <a:stretch/>
        </p:blipFill>
        <p:spPr>
          <a:xfrm>
            <a:off x="251400" y="2571748"/>
            <a:ext cx="1468500" cy="1872900"/>
          </a:xfrm>
          <a:prstGeom prst="roundRect">
            <a:avLst>
              <a:gd fmla="val 16667" name="adj"/>
            </a:avLst>
          </a:prstGeom>
        </p:spPr>
      </p:pic>
      <p:pic>
        <p:nvPicPr>
          <p:cNvPr id="612" name="Google Shape;612;p64"/>
          <p:cNvPicPr preferRelativeResize="0"/>
          <p:nvPr>
            <p:ph idx="14" type="pic"/>
          </p:nvPr>
        </p:nvPicPr>
        <p:blipFill rotWithShape="1">
          <a:blip r:embed="rId4">
            <a:alphaModFix/>
          </a:blip>
          <a:srcRect b="0" l="23861" r="23867" t="0"/>
          <a:stretch/>
        </p:blipFill>
        <p:spPr>
          <a:xfrm>
            <a:off x="5065175" y="2571748"/>
            <a:ext cx="1468500" cy="1872900"/>
          </a:xfrm>
          <a:prstGeom prst="roundRect">
            <a:avLst>
              <a:gd fmla="val 16667" name="adj"/>
            </a:avLst>
          </a:prstGeom>
        </p:spPr>
      </p:pic>
      <p:pic>
        <p:nvPicPr>
          <p:cNvPr id="613" name="Google Shape;613;p64"/>
          <p:cNvPicPr preferRelativeResize="0"/>
          <p:nvPr>
            <p:ph idx="15" type="pic"/>
          </p:nvPr>
        </p:nvPicPr>
        <p:blipFill rotWithShape="1">
          <a:blip r:embed="rId5">
            <a:alphaModFix/>
          </a:blip>
          <a:srcRect b="0" l="23853" r="23848" t="0"/>
          <a:stretch/>
        </p:blipFill>
        <p:spPr>
          <a:xfrm>
            <a:off x="6627800" y="2571748"/>
            <a:ext cx="1468500" cy="1872900"/>
          </a:xfrm>
          <a:prstGeom prst="roundRect">
            <a:avLst>
              <a:gd fmla="val 16667" name="adj"/>
            </a:avLst>
          </a:prstGeom>
        </p:spPr>
      </p:pic>
      <p:sp>
        <p:nvSpPr>
          <p:cNvPr id="614" name="Google Shape;614;p64"/>
          <p:cNvSpPr txBox="1"/>
          <p:nvPr>
            <p:ph type="title"/>
          </p:nvPr>
        </p:nvSpPr>
        <p:spPr>
          <a:xfrm>
            <a:off x="188550" y="141517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Confirm role, expectations and aims.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64"/>
          <p:cNvSpPr txBox="1"/>
          <p:nvPr>
            <p:ph idx="3" type="title"/>
          </p:nvPr>
        </p:nvSpPr>
        <p:spPr>
          <a:xfrm>
            <a:off x="1845500" y="136882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Attend training with Elizabeth Hutchinson</a:t>
            </a:r>
            <a:endParaRPr/>
          </a:p>
        </p:txBody>
      </p:sp>
      <p:sp>
        <p:nvSpPr>
          <p:cNvPr id="616" name="Google Shape;616;p64"/>
          <p:cNvSpPr txBox="1"/>
          <p:nvPr>
            <p:ph idx="4" type="title"/>
          </p:nvPr>
        </p:nvSpPr>
        <p:spPr>
          <a:xfrm>
            <a:off x="3430738" y="1333348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curriculum aims, intent and modules. </a:t>
            </a:r>
            <a:endParaRPr/>
          </a:p>
        </p:txBody>
      </p:sp>
      <p:sp>
        <p:nvSpPr>
          <p:cNvPr id="617" name="Google Shape;617;p64"/>
          <p:cNvSpPr txBox="1"/>
          <p:nvPr>
            <p:ph idx="7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Jannath Khanom</a:t>
            </a:r>
            <a:endParaRPr/>
          </a:p>
        </p:txBody>
      </p:sp>
      <p:sp>
        <p:nvSpPr>
          <p:cNvPr id="618" name="Google Shape;618;p64"/>
          <p:cNvSpPr txBox="1"/>
          <p:nvPr>
            <p:ph idx="8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 Inquiry</a:t>
            </a:r>
            <a:endParaRPr/>
          </a:p>
        </p:txBody>
      </p:sp>
      <p:pic>
        <p:nvPicPr>
          <p:cNvPr id="619" name="Google Shape;619;p64"/>
          <p:cNvPicPr preferRelativeResize="0"/>
          <p:nvPr>
            <p:ph idx="9" type="pic"/>
          </p:nvPr>
        </p:nvPicPr>
        <p:blipFill rotWithShape="1">
          <a:blip r:embed="rId6">
            <a:alphaModFix/>
          </a:blip>
          <a:srcRect b="3951" l="14524" r="44073" t="-1029"/>
          <a:stretch/>
        </p:blipFill>
        <p:spPr>
          <a:xfrm>
            <a:off x="1845500" y="2571748"/>
            <a:ext cx="1468500" cy="1872900"/>
          </a:xfrm>
          <a:prstGeom prst="roundRect">
            <a:avLst>
              <a:gd fmla="val 16667" name="adj"/>
            </a:avLst>
          </a:prstGeom>
        </p:spPr>
      </p:pic>
      <p:pic>
        <p:nvPicPr>
          <p:cNvPr id="620" name="Google Shape;620;p64"/>
          <p:cNvPicPr preferRelativeResize="0"/>
          <p:nvPr>
            <p:ph idx="13" type="pic"/>
          </p:nvPr>
        </p:nvPicPr>
        <p:blipFill rotWithShape="1">
          <a:blip r:embed="rId7">
            <a:alphaModFix/>
          </a:blip>
          <a:srcRect b="0" l="23872" r="23867" t="0"/>
          <a:stretch/>
        </p:blipFill>
        <p:spPr>
          <a:xfrm>
            <a:off x="3502550" y="2571748"/>
            <a:ext cx="1468500" cy="1872900"/>
          </a:xfrm>
          <a:prstGeom prst="roundRect">
            <a:avLst>
              <a:gd fmla="val 16667" name="adj"/>
            </a:avLst>
          </a:prstGeom>
        </p:spPr>
      </p:pic>
      <p:sp>
        <p:nvSpPr>
          <p:cNvPr id="621" name="Google Shape;621;p64"/>
          <p:cNvSpPr txBox="1"/>
          <p:nvPr>
            <p:ph idx="16" type="title"/>
          </p:nvPr>
        </p:nvSpPr>
        <p:spPr>
          <a:xfrm>
            <a:off x="5011525" y="1333348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Literacy Criteria</a:t>
            </a:r>
            <a:endParaRPr/>
          </a:p>
        </p:txBody>
      </p:sp>
      <p:sp>
        <p:nvSpPr>
          <p:cNvPr id="622" name="Google Shape;622;p64"/>
          <p:cNvSpPr txBox="1"/>
          <p:nvPr>
            <p:ph idx="18" type="title"/>
          </p:nvPr>
        </p:nvSpPr>
        <p:spPr>
          <a:xfrm>
            <a:off x="6592300" y="1368825"/>
            <a:ext cx="19719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resources.</a:t>
            </a:r>
            <a:endParaRPr/>
          </a:p>
        </p:txBody>
      </p:sp>
      <p:sp>
        <p:nvSpPr>
          <p:cNvPr id="623" name="Google Shape;623;p64"/>
          <p:cNvSpPr txBox="1"/>
          <p:nvPr>
            <p:ph idx="20" type="title"/>
          </p:nvPr>
        </p:nvSpPr>
        <p:spPr>
          <a:xfrm>
            <a:off x="125700" y="52650"/>
            <a:ext cx="8636400" cy="12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Introducing</a:t>
            </a:r>
            <a:r>
              <a:rPr lang="en" sz="3800"/>
              <a:t> Inquiry through the Literacy Curriculum: the stages.</a:t>
            </a:r>
            <a:endParaRPr sz="3800"/>
          </a:p>
        </p:txBody>
      </p:sp>
      <p:sp>
        <p:nvSpPr>
          <p:cNvPr id="624" name="Google Shape;624;p64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5"/>
          <p:cNvSpPr txBox="1"/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We got here</a:t>
            </a:r>
            <a:endParaRPr sz="2900"/>
          </a:p>
        </p:txBody>
      </p:sp>
      <p:sp>
        <p:nvSpPr>
          <p:cNvPr id="630" name="Google Shape;630;p65"/>
          <p:cNvSpPr txBox="1"/>
          <p:nvPr>
            <p:ph idx="4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Connaught School for Girls</a:t>
            </a:r>
            <a:endParaRPr/>
          </a:p>
        </p:txBody>
      </p:sp>
      <p:sp>
        <p:nvSpPr>
          <p:cNvPr id="631" name="Google Shape;631;p65"/>
          <p:cNvSpPr txBox="1"/>
          <p:nvPr>
            <p:ph idx="5" type="subTitle"/>
          </p:nvPr>
        </p:nvSpPr>
        <p:spPr>
          <a:xfrm>
            <a:off x="3545100" y="4829700"/>
            <a:ext cx="28851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EEF Improving Literacy in Secondary Schools</a:t>
            </a:r>
            <a:endParaRPr/>
          </a:p>
        </p:txBody>
      </p:sp>
      <p:sp>
        <p:nvSpPr>
          <p:cNvPr id="632" name="Google Shape;632;p65"/>
          <p:cNvSpPr/>
          <p:nvPr/>
        </p:nvSpPr>
        <p:spPr>
          <a:xfrm>
            <a:off x="251350" y="263450"/>
            <a:ext cx="1594080" cy="660258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</a:t>
            </a:r>
            <a:endParaRPr sz="2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3" name="Google Shape;633;p65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4" name="Google Shape;63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0199" y="263451"/>
            <a:ext cx="6201615" cy="438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oseup from the side of a hand pushing a knob on an audio mixer" id="639" name="Google Shape;639;p66"/>
          <p:cNvPicPr preferRelativeResize="0"/>
          <p:nvPr/>
        </p:nvPicPr>
        <p:blipFill rotWithShape="1">
          <a:blip r:embed="rId3">
            <a:alphaModFix/>
          </a:blip>
          <a:srcRect b="15419" l="7506" r="42247" t="0"/>
          <a:stretch/>
        </p:blipFill>
        <p:spPr>
          <a:xfrm>
            <a:off x="-9150" y="0"/>
            <a:ext cx="45944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66"/>
          <p:cNvSpPr txBox="1"/>
          <p:nvPr>
            <p:ph idx="2" type="body"/>
          </p:nvPr>
        </p:nvSpPr>
        <p:spPr>
          <a:xfrm>
            <a:off x="4939500" y="192150"/>
            <a:ext cx="3837000" cy="47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highlight>
                  <a:srgbClr val="C27BA0"/>
                </a:highlight>
              </a:rPr>
              <a:t>Training focused on teaching reading </a:t>
            </a:r>
            <a:r>
              <a:rPr lang="en" sz="1600"/>
              <a:t>is likely to help secondary school teachers teach their subject more effectively.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To </a:t>
            </a:r>
            <a:r>
              <a:rPr lang="en" sz="1600">
                <a:highlight>
                  <a:srgbClr val="C27BA0"/>
                </a:highlight>
              </a:rPr>
              <a:t>comprehend</a:t>
            </a:r>
            <a:r>
              <a:rPr lang="en" sz="1600"/>
              <a:t> complex texts, students need to </a:t>
            </a:r>
            <a:r>
              <a:rPr lang="en" sz="1600">
                <a:highlight>
                  <a:srgbClr val="C27BA0"/>
                </a:highlight>
              </a:rPr>
              <a:t>actively engage with what they are reading</a:t>
            </a:r>
            <a:r>
              <a:rPr lang="en" sz="1600"/>
              <a:t> and use their </a:t>
            </a:r>
            <a:r>
              <a:rPr lang="en" sz="1600">
                <a:highlight>
                  <a:srgbClr val="C27BA0"/>
                </a:highlight>
              </a:rPr>
              <a:t>existing subject knowledge.</a:t>
            </a:r>
            <a:endParaRPr sz="1600">
              <a:highlight>
                <a:srgbClr val="C27BA0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Reading strategies, such as </a:t>
            </a:r>
            <a:r>
              <a:rPr lang="en" sz="1600">
                <a:highlight>
                  <a:srgbClr val="C27BA0"/>
                </a:highlight>
              </a:rPr>
              <a:t>activating prior knowledge</a:t>
            </a:r>
            <a:r>
              <a:rPr lang="en" sz="1600"/>
              <a:t>, </a:t>
            </a:r>
            <a:r>
              <a:rPr lang="en" sz="1600">
                <a:highlight>
                  <a:srgbClr val="C27BA0"/>
                </a:highlight>
              </a:rPr>
              <a:t>prediction and questioning can improve students’ comprehension.</a:t>
            </a:r>
            <a:endParaRPr sz="1600">
              <a:highlight>
                <a:srgbClr val="C27BA0"/>
              </a:highlight>
            </a:endParaRPr>
          </a:p>
        </p:txBody>
      </p:sp>
      <p:pic>
        <p:nvPicPr>
          <p:cNvPr id="641" name="Google Shape;641;p66"/>
          <p:cNvPicPr preferRelativeResize="0"/>
          <p:nvPr/>
        </p:nvPicPr>
        <p:blipFill rotWithShape="1">
          <a:blip r:embed="rId4">
            <a:alphaModFix/>
          </a:blip>
          <a:srcRect b="7613" l="27556" r="46419" t="23420"/>
          <a:stretch/>
        </p:blipFill>
        <p:spPr>
          <a:xfrm>
            <a:off x="1098300" y="509875"/>
            <a:ext cx="2379600" cy="354724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6">
            <a:hlinkClick r:id="rId5"/>
          </p:cNvPr>
          <p:cNvSpPr txBox="1"/>
          <p:nvPr/>
        </p:nvSpPr>
        <p:spPr>
          <a:xfrm>
            <a:off x="391675" y="4352750"/>
            <a:ext cx="85356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3" name="Google Shape;643;p66"/>
          <p:cNvSpPr txBox="1"/>
          <p:nvPr/>
        </p:nvSpPr>
        <p:spPr>
          <a:xfrm>
            <a:off x="1098300" y="4211450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https://educationendowmentfoundation.org.uk/education-evidence/guidance-reports/literacy-ks3-ks4</a:t>
            </a:r>
            <a:endParaRPr sz="13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oseup from the side of a hand pushing a knob on an audio mixer" id="648" name="Google Shape;648;p67"/>
          <p:cNvPicPr preferRelativeResize="0"/>
          <p:nvPr/>
        </p:nvPicPr>
        <p:blipFill rotWithShape="1">
          <a:blip r:embed="rId3">
            <a:alphaModFix/>
          </a:blip>
          <a:srcRect b="15419" l="7506" r="42247" t="0"/>
          <a:stretch/>
        </p:blipFill>
        <p:spPr>
          <a:xfrm>
            <a:off x="-9150" y="0"/>
            <a:ext cx="45944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67"/>
          <p:cNvSpPr txBox="1"/>
          <p:nvPr>
            <p:ph idx="2" type="body"/>
          </p:nvPr>
        </p:nvSpPr>
        <p:spPr>
          <a:xfrm>
            <a:off x="4939500" y="192150"/>
            <a:ext cx="3837000" cy="47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Writing is challenging and students in every subject will benefit from </a:t>
            </a:r>
            <a:r>
              <a:rPr lang="en" sz="1600">
                <a:highlight>
                  <a:srgbClr val="C27BA0"/>
                </a:highlight>
              </a:rPr>
              <a:t>explicit instruction</a:t>
            </a:r>
            <a:r>
              <a:rPr lang="en" sz="1600"/>
              <a:t> in how to improve. 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Teachers can break writing down into </a:t>
            </a:r>
            <a:r>
              <a:rPr lang="en" sz="1600">
                <a:highlight>
                  <a:srgbClr val="C27BA0"/>
                </a:highlight>
              </a:rPr>
              <a:t>planning, monitoring and evaluation,</a:t>
            </a:r>
            <a:r>
              <a:rPr lang="en" sz="1600"/>
              <a:t> and can support students by modelling each step.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highlight>
                <a:srgbClr val="C27BA0"/>
              </a:highlight>
            </a:endParaRPr>
          </a:p>
        </p:txBody>
      </p:sp>
      <p:pic>
        <p:nvPicPr>
          <p:cNvPr id="650" name="Google Shape;650;p67"/>
          <p:cNvPicPr preferRelativeResize="0"/>
          <p:nvPr/>
        </p:nvPicPr>
        <p:blipFill rotWithShape="1">
          <a:blip r:embed="rId4">
            <a:alphaModFix/>
          </a:blip>
          <a:srcRect b="19827" l="56169" r="18614" t="14800"/>
          <a:stretch/>
        </p:blipFill>
        <p:spPr>
          <a:xfrm>
            <a:off x="1135238" y="624475"/>
            <a:ext cx="2305723" cy="33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67"/>
          <p:cNvSpPr txBox="1"/>
          <p:nvPr/>
        </p:nvSpPr>
        <p:spPr>
          <a:xfrm>
            <a:off x="788100" y="4188450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https://educationendowmentfoundation.org.uk/education-evidence/guidance-reports/literacy-ks3-ks4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oseup from the side of a hand pushing a knob on an audio mixer" id="656" name="Google Shape;656;p68"/>
          <p:cNvPicPr preferRelativeResize="0"/>
          <p:nvPr/>
        </p:nvPicPr>
        <p:blipFill rotWithShape="1">
          <a:blip r:embed="rId3">
            <a:alphaModFix/>
          </a:blip>
          <a:srcRect b="15419" l="7506" r="42247" t="0"/>
          <a:stretch/>
        </p:blipFill>
        <p:spPr>
          <a:xfrm>
            <a:off x="-9150" y="0"/>
            <a:ext cx="45944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68"/>
          <p:cNvSpPr txBox="1"/>
          <p:nvPr>
            <p:ph idx="2" type="body"/>
          </p:nvPr>
        </p:nvSpPr>
        <p:spPr>
          <a:xfrm>
            <a:off x="4939500" y="192150"/>
            <a:ext cx="3837000" cy="47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highlight>
                  <a:srgbClr val="C27BA0"/>
                </a:highlight>
              </a:rPr>
              <a:t>Combining reading activities and writing instruction</a:t>
            </a:r>
            <a:r>
              <a:rPr lang="en" sz="1600"/>
              <a:t> is likely to improve students’ skills in both, compared to a less balanced approach.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highlight>
                  <a:srgbClr val="D5A6BD"/>
                </a:highlight>
              </a:rPr>
              <a:t>Reading helps students gain knowledge,</a:t>
            </a:r>
            <a:r>
              <a:rPr lang="en" sz="1600"/>
              <a:t> which leads to better writing, whilst </a:t>
            </a:r>
            <a:r>
              <a:rPr lang="en" sz="1600">
                <a:highlight>
                  <a:srgbClr val="C27BA0"/>
                </a:highlight>
              </a:rPr>
              <a:t>writing can deepen students’ understanding of ideas.</a:t>
            </a:r>
            <a:endParaRPr sz="1600">
              <a:highlight>
                <a:srgbClr val="C27BA0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Students should be taught to </a:t>
            </a:r>
            <a:r>
              <a:rPr lang="en" sz="1600">
                <a:highlight>
                  <a:srgbClr val="C27BA0"/>
                </a:highlight>
              </a:rPr>
              <a:t>recognise features, aims and conventions of good writing</a:t>
            </a:r>
            <a:r>
              <a:rPr lang="en" sz="1600"/>
              <a:t> within each subject.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highlight>
                <a:srgbClr val="C27BA0"/>
              </a:highlight>
            </a:endParaRPr>
          </a:p>
        </p:txBody>
      </p:sp>
      <p:pic>
        <p:nvPicPr>
          <p:cNvPr id="658" name="Google Shape;658;p68"/>
          <p:cNvPicPr preferRelativeResize="0"/>
          <p:nvPr/>
        </p:nvPicPr>
        <p:blipFill rotWithShape="1">
          <a:blip r:embed="rId4">
            <a:alphaModFix/>
          </a:blip>
          <a:srcRect b="20404" l="38389" r="35668" t="14219"/>
          <a:stretch/>
        </p:blipFill>
        <p:spPr>
          <a:xfrm>
            <a:off x="1102000" y="464838"/>
            <a:ext cx="2372198" cy="33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8"/>
          <p:cNvSpPr txBox="1"/>
          <p:nvPr/>
        </p:nvSpPr>
        <p:spPr>
          <a:xfrm>
            <a:off x="788100" y="410592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https://educationendowmentfoundation.org.uk/education-evidence/guidance-reports/literacy-ks3-ks4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9"/>
          <p:cNvSpPr txBox="1"/>
          <p:nvPr>
            <p:ph type="title"/>
          </p:nvPr>
        </p:nvSpPr>
        <p:spPr>
          <a:xfrm>
            <a:off x="251400" y="115597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69"/>
          <p:cNvSpPr txBox="1"/>
          <p:nvPr>
            <p:ph idx="7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Jannath Khanom</a:t>
            </a:r>
            <a:endParaRPr/>
          </a:p>
        </p:txBody>
      </p:sp>
      <p:sp>
        <p:nvSpPr>
          <p:cNvPr id="666" name="Google Shape;666;p69"/>
          <p:cNvSpPr txBox="1"/>
          <p:nvPr>
            <p:ph idx="8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EEF Connection to FOSIL</a:t>
            </a:r>
            <a:endParaRPr/>
          </a:p>
        </p:txBody>
      </p:sp>
      <p:sp>
        <p:nvSpPr>
          <p:cNvPr id="667" name="Google Shape;667;p69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8" name="Google Shape;66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923" y="2678450"/>
            <a:ext cx="2898319" cy="16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8663" y="2678450"/>
            <a:ext cx="2898341" cy="16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2435" y="746375"/>
            <a:ext cx="2898319" cy="16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563" y="2678450"/>
            <a:ext cx="2898341" cy="16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6898" y="746373"/>
            <a:ext cx="2898374" cy="163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8550" y="746372"/>
            <a:ext cx="2898374" cy="16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70"/>
          <p:cNvSpPr txBox="1"/>
          <p:nvPr>
            <p:ph type="title"/>
          </p:nvPr>
        </p:nvSpPr>
        <p:spPr>
          <a:xfrm>
            <a:off x="125700" y="125600"/>
            <a:ext cx="8768100" cy="11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Curriculum highlights</a:t>
            </a:r>
            <a:endParaRPr/>
          </a:p>
        </p:txBody>
      </p:sp>
      <p:sp>
        <p:nvSpPr>
          <p:cNvPr id="679" name="Google Shape;679;p70"/>
          <p:cNvSpPr txBox="1"/>
          <p:nvPr>
            <p:ph idx="2" type="title"/>
          </p:nvPr>
        </p:nvSpPr>
        <p:spPr>
          <a:xfrm>
            <a:off x="251300" y="1395450"/>
            <a:ext cx="73851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Comprehending Complex Information Texts</a:t>
            </a:r>
            <a:endParaRPr/>
          </a:p>
        </p:txBody>
      </p:sp>
      <p:sp>
        <p:nvSpPr>
          <p:cNvPr id="680" name="Google Shape;680;p70"/>
          <p:cNvSpPr txBox="1"/>
          <p:nvPr>
            <p:ph idx="3" type="title"/>
          </p:nvPr>
        </p:nvSpPr>
        <p:spPr>
          <a:xfrm>
            <a:off x="1782650" y="20812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Information Analysis</a:t>
            </a:r>
            <a:endParaRPr/>
          </a:p>
        </p:txBody>
      </p:sp>
      <p:sp>
        <p:nvSpPr>
          <p:cNvPr id="681" name="Google Shape;681;p70"/>
          <p:cNvSpPr txBox="1"/>
          <p:nvPr>
            <p:ph idx="4" type="title"/>
          </p:nvPr>
        </p:nvSpPr>
        <p:spPr>
          <a:xfrm>
            <a:off x="2705450" y="27670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Inquiry</a:t>
            </a:r>
            <a:r>
              <a:rPr lang="en"/>
              <a:t> led projects</a:t>
            </a:r>
            <a:endParaRPr/>
          </a:p>
        </p:txBody>
      </p:sp>
      <p:sp>
        <p:nvSpPr>
          <p:cNvPr id="682" name="Google Shape;682;p70"/>
          <p:cNvSpPr txBox="1"/>
          <p:nvPr>
            <p:ph idx="5" type="title"/>
          </p:nvPr>
        </p:nvSpPr>
        <p:spPr>
          <a:xfrm>
            <a:off x="3608200" y="4358475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SPaG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683" name="Google Shape;683;p70"/>
          <p:cNvSpPr txBox="1"/>
          <p:nvPr>
            <p:ph idx="6" type="title"/>
          </p:nvPr>
        </p:nvSpPr>
        <p:spPr>
          <a:xfrm>
            <a:off x="2915450" y="3452850"/>
            <a:ext cx="55797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 non-fiction for pleasure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oject Retrospective">
  <a:themeElements>
    <a:clrScheme name="Simple Light">
      <a:dk1>
        <a:srgbClr val="303030"/>
      </a:dk1>
      <a:lt1>
        <a:srgbClr val="F6F6F1"/>
      </a:lt1>
      <a:dk2>
        <a:srgbClr val="E1783D"/>
      </a:dk2>
      <a:lt2>
        <a:srgbClr val="EDAD51"/>
      </a:lt2>
      <a:accent1>
        <a:srgbClr val="EAEBBA"/>
      </a:accent1>
      <a:accent2>
        <a:srgbClr val="A5B4A5"/>
      </a:accent2>
      <a:accent3>
        <a:srgbClr val="78909C"/>
      </a:accent3>
      <a:accent4>
        <a:srgbClr val="496649"/>
      </a:accent4>
      <a:accent5>
        <a:srgbClr val="303030"/>
      </a:accent5>
      <a:accent6>
        <a:srgbClr val="F6F6F1"/>
      </a:accent6>
      <a:hlink>
        <a:srgbClr val="E178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