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4" r:id="rId5"/>
    <p:sldMasterId id="2147483666" r:id="rId6"/>
    <p:sldMasterId id="2147483677" r:id="rId7"/>
    <p:sldMasterId id="2147483689" r:id="rId8"/>
    <p:sldMasterId id="2147483691" r:id="rId9"/>
  </p:sldMasterIdLst>
  <p:notesMasterIdLst>
    <p:notesMasterId r:id="rId60"/>
  </p:notesMasterIdLst>
  <p:sldIdLst>
    <p:sldId id="1192" r:id="rId10"/>
    <p:sldId id="1937" r:id="rId11"/>
    <p:sldId id="1938" r:id="rId12"/>
    <p:sldId id="2036" r:id="rId13"/>
    <p:sldId id="1942" r:id="rId14"/>
    <p:sldId id="1943" r:id="rId15"/>
    <p:sldId id="1945" r:id="rId16"/>
    <p:sldId id="1940" r:id="rId17"/>
    <p:sldId id="1941" r:id="rId18"/>
    <p:sldId id="851" r:id="rId19"/>
    <p:sldId id="846" r:id="rId20"/>
    <p:sldId id="1948" r:id="rId21"/>
    <p:sldId id="819" r:id="rId22"/>
    <p:sldId id="820" r:id="rId23"/>
    <p:sldId id="821" r:id="rId24"/>
    <p:sldId id="816" r:id="rId25"/>
    <p:sldId id="2005" r:id="rId26"/>
    <p:sldId id="825" r:id="rId27"/>
    <p:sldId id="912" r:id="rId28"/>
    <p:sldId id="301" r:id="rId29"/>
    <p:sldId id="2010" r:id="rId30"/>
    <p:sldId id="2011" r:id="rId31"/>
    <p:sldId id="2012" r:id="rId32"/>
    <p:sldId id="298" r:id="rId33"/>
    <p:sldId id="300" r:id="rId34"/>
    <p:sldId id="2006" r:id="rId35"/>
    <p:sldId id="2030" r:id="rId36"/>
    <p:sldId id="2019" r:id="rId37"/>
    <p:sldId id="2020" r:id="rId38"/>
    <p:sldId id="2021" r:id="rId39"/>
    <p:sldId id="2022" r:id="rId40"/>
    <p:sldId id="2023" r:id="rId41"/>
    <p:sldId id="2024" r:id="rId42"/>
    <p:sldId id="2025" r:id="rId43"/>
    <p:sldId id="2026" r:id="rId44"/>
    <p:sldId id="2027" r:id="rId45"/>
    <p:sldId id="2028" r:id="rId46"/>
    <p:sldId id="2032" r:id="rId47"/>
    <p:sldId id="2033" r:id="rId48"/>
    <p:sldId id="2035" r:id="rId49"/>
    <p:sldId id="279" r:id="rId50"/>
    <p:sldId id="304" r:id="rId51"/>
    <p:sldId id="266" r:id="rId52"/>
    <p:sldId id="1998" r:id="rId53"/>
    <p:sldId id="1999" r:id="rId54"/>
    <p:sldId id="2000" r:id="rId55"/>
    <p:sldId id="2001" r:id="rId56"/>
    <p:sldId id="2034" r:id="rId57"/>
    <p:sldId id="2038" r:id="rId58"/>
    <p:sldId id="2037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C43"/>
    <a:srgbClr val="FFFFFF"/>
    <a:srgbClr val="0D132D"/>
    <a:srgbClr val="000000"/>
    <a:srgbClr val="FFFF00"/>
    <a:srgbClr val="FF6600"/>
    <a:srgbClr val="66FFFF"/>
    <a:srgbClr val="9999FF"/>
    <a:srgbClr val="3366FF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CF4D66-7278-4863-BD37-13932C102C1C}" v="86" dt="2025-02-10T13:56:37.834"/>
    <p1510:client id="{B649883E-064D-A041-AB86-79C5E59D6415}" v="5" dt="2025-02-10T17:10:22.7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90" autoAdjust="0"/>
    <p:restoredTop sz="94720" autoAdjust="0"/>
  </p:normalViewPr>
  <p:slideViewPr>
    <p:cSldViewPr snapToGrid="0">
      <p:cViewPr varScale="1">
        <p:scale>
          <a:sx n="197" d="100"/>
          <a:sy n="197" d="100"/>
        </p:scale>
        <p:origin x="1152" y="504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notesMaster" Target="notesMasters/notesMaster1.xml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ryl Toerien" userId="b9452fe840bffce9" providerId="LiveId" clId="{37B2E034-F3A9-480E-BF91-C06A911813C7}"/>
    <pc:docChg chg="undo custSel addSld delSld">
      <pc:chgData name="Darryl Toerien" userId="b9452fe840bffce9" providerId="LiveId" clId="{37B2E034-F3A9-480E-BF91-C06A911813C7}" dt="2025-02-10T16:27:14.579" v="5" actId="47"/>
      <pc:docMkLst>
        <pc:docMk/>
      </pc:docMkLst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1966702530" sldId="262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3810814733" sldId="263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3231367239" sldId="265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1511168729" sldId="267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1485786193" sldId="268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2619406738" sldId="269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1848054310" sldId="270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1614728342" sldId="271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2413374033" sldId="272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334631683" sldId="273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1808554437" sldId="274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2326088379" sldId="275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355807347" sldId="276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3376148337" sldId="277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564503481" sldId="278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490362718" sldId="280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3243488293" sldId="281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2833266314" sldId="282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3079552413" sldId="283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3065926667" sldId="284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3362369667" sldId="285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3221859333" sldId="286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205180022" sldId="287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3118832157" sldId="288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2471456523" sldId="289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1619423517" sldId="290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1453398537" sldId="291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3668579603" sldId="292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151388542" sldId="293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2939581670" sldId="294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2105292987" sldId="295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4109919993" sldId="296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2604120213" sldId="297"/>
        </pc:sldMkLst>
      </pc:sldChg>
      <pc:sldChg chg="add del">
        <pc:chgData name="Darryl Toerien" userId="b9452fe840bffce9" providerId="LiveId" clId="{37B2E034-F3A9-480E-BF91-C06A911813C7}" dt="2025-02-10T16:27:14.579" v="5" actId="47"/>
        <pc:sldMkLst>
          <pc:docMk/>
          <pc:sldMk cId="169767221" sldId="299"/>
        </pc:sldMkLst>
      </pc:sldChg>
      <pc:sldChg chg="del">
        <pc:chgData name="Darryl Toerien" userId="b9452fe840bffce9" providerId="LiveId" clId="{37B2E034-F3A9-480E-BF91-C06A911813C7}" dt="2025-02-10T16:26:11.333" v="1" actId="47"/>
        <pc:sldMkLst>
          <pc:docMk/>
          <pc:sldMk cId="3803257277" sldId="2009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1856979622" sldId="2013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903737532" sldId="2014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1018198714" sldId="2015"/>
        </pc:sldMkLst>
      </pc:sldChg>
      <pc:sldChg chg="del">
        <pc:chgData name="Darryl Toerien" userId="b9452fe840bffce9" providerId="LiveId" clId="{37B2E034-F3A9-480E-BF91-C06A911813C7}" dt="2025-02-10T16:23:26.510" v="0" actId="47"/>
        <pc:sldMkLst>
          <pc:docMk/>
          <pc:sldMk cId="2109608606" sldId="2016"/>
        </pc:sldMkLst>
      </pc:sldChg>
      <pc:sldChg chg="del">
        <pc:chgData name="Darryl Toerien" userId="b9452fe840bffce9" providerId="LiveId" clId="{37B2E034-F3A9-480E-BF91-C06A911813C7}" dt="2025-02-10T16:26:21.331" v="2" actId="47"/>
        <pc:sldMkLst>
          <pc:docMk/>
          <pc:sldMk cId="2331518143" sldId="2031"/>
        </pc:sldMkLst>
      </pc:sldChg>
    </pc:docChg>
  </pc:docChgLst>
  <pc:docChgLst>
    <pc:chgData name="Darryl Toerien" userId="b9452fe840bffce9" providerId="LiveId" clId="{B649883E-064D-A041-AB86-79C5E59D6415}"/>
    <pc:docChg chg="undo custSel modSld">
      <pc:chgData name="Darryl Toerien" userId="b9452fe840bffce9" providerId="LiveId" clId="{B649883E-064D-A041-AB86-79C5E59D6415}" dt="2025-02-10T17:10:29.362" v="14" actId="14100"/>
      <pc:docMkLst>
        <pc:docMk/>
      </pc:docMkLst>
      <pc:sldChg chg="modSp">
        <pc:chgData name="Darryl Toerien" userId="b9452fe840bffce9" providerId="LiveId" clId="{B649883E-064D-A041-AB86-79C5E59D6415}" dt="2025-02-10T17:06:28.935" v="2" actId="18331"/>
        <pc:sldMkLst>
          <pc:docMk/>
          <pc:sldMk cId="3734794244" sldId="819"/>
        </pc:sldMkLst>
        <pc:picChg chg="mod">
          <ac:chgData name="Darryl Toerien" userId="b9452fe840bffce9" providerId="LiveId" clId="{B649883E-064D-A041-AB86-79C5E59D6415}" dt="2025-02-10T17:06:28.935" v="2" actId="18331"/>
          <ac:picMkLst>
            <pc:docMk/>
            <pc:sldMk cId="3734794244" sldId="819"/>
            <ac:picMk id="3" creationId="{FA82F413-482B-40F2-BA7B-AFB9EED7FF7A}"/>
          </ac:picMkLst>
        </pc:picChg>
      </pc:sldChg>
      <pc:sldChg chg="modSp">
        <pc:chgData name="Darryl Toerien" userId="b9452fe840bffce9" providerId="LiveId" clId="{B649883E-064D-A041-AB86-79C5E59D6415}" dt="2025-02-10T17:07:49.975" v="3" actId="18331"/>
        <pc:sldMkLst>
          <pc:docMk/>
          <pc:sldMk cId="2915438835" sldId="912"/>
        </pc:sldMkLst>
        <pc:picChg chg="mod">
          <ac:chgData name="Darryl Toerien" userId="b9452fe840bffce9" providerId="LiveId" clId="{B649883E-064D-A041-AB86-79C5E59D6415}" dt="2025-02-10T17:07:49.975" v="3" actId="18331"/>
          <ac:picMkLst>
            <pc:docMk/>
            <pc:sldMk cId="2915438835" sldId="912"/>
            <ac:picMk id="11" creationId="{F3EEA625-60C4-6E6F-CCDD-02635D3D14B6}"/>
          </ac:picMkLst>
        </pc:picChg>
      </pc:sldChg>
      <pc:sldChg chg="modSp">
        <pc:chgData name="Darryl Toerien" userId="b9452fe840bffce9" providerId="LiveId" clId="{B649883E-064D-A041-AB86-79C5E59D6415}" dt="2025-02-10T17:06:17.405" v="1" actId="18331"/>
        <pc:sldMkLst>
          <pc:docMk/>
          <pc:sldMk cId="3274256044" sldId="1937"/>
        </pc:sldMkLst>
        <pc:picChg chg="mod">
          <ac:chgData name="Darryl Toerien" userId="b9452fe840bffce9" providerId="LiveId" clId="{B649883E-064D-A041-AB86-79C5E59D6415}" dt="2025-02-10T17:06:17.405" v="1" actId="18331"/>
          <ac:picMkLst>
            <pc:docMk/>
            <pc:sldMk cId="3274256044" sldId="1937"/>
            <ac:picMk id="5" creationId="{4375CB76-6462-0757-B999-061CF0C1BB61}"/>
          </ac:picMkLst>
        </pc:picChg>
      </pc:sldChg>
      <pc:sldChg chg="modSp">
        <pc:chgData name="Darryl Toerien" userId="b9452fe840bffce9" providerId="LiveId" clId="{B649883E-064D-A041-AB86-79C5E59D6415}" dt="2025-02-10T17:05:19.415" v="0" actId="18331"/>
        <pc:sldMkLst>
          <pc:docMk/>
          <pc:sldMk cId="2605811867" sldId="1942"/>
        </pc:sldMkLst>
        <pc:picChg chg="mod">
          <ac:chgData name="Darryl Toerien" userId="b9452fe840bffce9" providerId="LiveId" clId="{B649883E-064D-A041-AB86-79C5E59D6415}" dt="2025-02-10T17:05:19.415" v="0" actId="18331"/>
          <ac:picMkLst>
            <pc:docMk/>
            <pc:sldMk cId="2605811867" sldId="1942"/>
            <ac:picMk id="1026" creationId="{7D2C2C04-D20C-79A3-4C89-180DEB11BDE2}"/>
          </ac:picMkLst>
        </pc:picChg>
      </pc:sldChg>
      <pc:sldChg chg="addSp delSp modSp mod">
        <pc:chgData name="Darryl Toerien" userId="b9452fe840bffce9" providerId="LiveId" clId="{B649883E-064D-A041-AB86-79C5E59D6415}" dt="2025-02-10T17:10:29.362" v="14" actId="14100"/>
        <pc:sldMkLst>
          <pc:docMk/>
          <pc:sldMk cId="965524129" sldId="2030"/>
        </pc:sldMkLst>
        <pc:spChg chg="del mod">
          <ac:chgData name="Darryl Toerien" userId="b9452fe840bffce9" providerId="LiveId" clId="{B649883E-064D-A041-AB86-79C5E59D6415}" dt="2025-02-10T17:09:54.493" v="9" actId="478"/>
          <ac:spMkLst>
            <pc:docMk/>
            <pc:sldMk cId="965524129" sldId="2030"/>
            <ac:spMk id="7" creationId="{C26691C3-ECA8-825D-E655-C00C91C44920}"/>
          </ac:spMkLst>
        </pc:spChg>
        <pc:picChg chg="del">
          <ac:chgData name="Darryl Toerien" userId="b9452fe840bffce9" providerId="LiveId" clId="{B649883E-064D-A041-AB86-79C5E59D6415}" dt="2025-02-10T17:09:53.333" v="8" actId="478"/>
          <ac:picMkLst>
            <pc:docMk/>
            <pc:sldMk cId="965524129" sldId="2030"/>
            <ac:picMk id="3" creationId="{DE190DAE-532B-EDF8-C007-455B1FD2DD76}"/>
          </ac:picMkLst>
        </pc:picChg>
        <pc:picChg chg="add mod">
          <ac:chgData name="Darryl Toerien" userId="b9452fe840bffce9" providerId="LiveId" clId="{B649883E-064D-A041-AB86-79C5E59D6415}" dt="2025-02-10T17:10:29.362" v="14" actId="14100"/>
          <ac:picMkLst>
            <pc:docMk/>
            <pc:sldMk cId="965524129" sldId="2030"/>
            <ac:picMk id="4" creationId="{678A9CA7-BD40-241C-E27A-A8D57649DF68}"/>
          </ac:picMkLst>
        </pc:picChg>
        <pc:picChg chg="del">
          <ac:chgData name="Darryl Toerien" userId="b9452fe840bffce9" providerId="LiveId" clId="{B649883E-064D-A041-AB86-79C5E59D6415}" dt="2025-02-10T17:09:52.031" v="7" actId="478"/>
          <ac:picMkLst>
            <pc:docMk/>
            <pc:sldMk cId="965524129" sldId="2030"/>
            <ac:picMk id="5" creationId="{D0C5C83C-3944-3EE3-C1B1-775578EEA272}"/>
          </ac:picMkLst>
        </pc:picChg>
        <pc:picChg chg="add del">
          <ac:chgData name="Darryl Toerien" userId="b9452fe840bffce9" providerId="LiveId" clId="{B649883E-064D-A041-AB86-79C5E59D6415}" dt="2025-02-10T17:09:55.818" v="10" actId="478"/>
          <ac:picMkLst>
            <pc:docMk/>
            <pc:sldMk cId="965524129" sldId="2030"/>
            <ac:picMk id="6" creationId="{B643AFF4-C05A-7C85-DA22-15D5D18E8D4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099AE-40CB-4037-8B86-0964FD12E736}" type="datetimeFigureOut">
              <a:rPr lang="en-GB"/>
              <a:t>10/02/2025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8CF6A6-5D5E-46A0-970A-602E12FE6F52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064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0D87C-455C-8DBB-4870-DF9950DDA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127AF9-3645-6703-84F0-D739641DC7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BCAE0B-BA61-5B35-AD25-9205579802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8BD2C-DF64-5709-E5DF-9A3DC4F885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CF6A6-5D5E-46A0-970A-602E12FE6F5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907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718FE-9A9E-4FAB-B7DA-C0CFEA1DD9C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304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718FE-9A9E-4FAB-B7DA-C0CFEA1DD9C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281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DF866C-B196-4E52-852B-B156E1019BA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123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7EED6-6979-99F8-5C6D-8AF98F2EF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0C6FC8-E8BC-A843-F11D-11EEAD7126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6906FA-E850-333C-6C00-B1834206DE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EE00A-65B5-6EC2-A23B-82BC07F0A3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CF6A6-5D5E-46A0-970A-602E12FE6F5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000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CF6A6-5D5E-46A0-970A-602E12FE6F5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085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DF259-95D6-DF1F-93F9-690DD74B4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E44985-BBF1-E560-9CEE-B060D58BA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493629-98AF-498F-4D09-50332FAE5D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3C9062-A08A-5FF5-7D4D-F32137A505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CF6A6-5D5E-46A0-970A-602E12FE6F5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901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CF6A6-5D5E-46A0-970A-602E12FE6F5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70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61CAE-5360-18D2-FD79-3EE66ADD9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1333ED-13E9-656E-F32B-892ECD2DE5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68AF15-BDDF-05CF-9C3E-C9E6CA0700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D27FA-C0F5-B762-01AF-27C84E6F56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CF6A6-5D5E-46A0-970A-602E12FE6F5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144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584E2-F162-01F1-0E30-B06835D85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C85187-C2C5-3C40-F8A4-23C8DB5FB8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3DCFC0-BD6C-FA58-6DF0-58C9B9613D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4412C-7963-B191-5250-12BFE803B3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CF6A6-5D5E-46A0-970A-602E12FE6F5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07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FAB15-129E-19F1-CDF9-82493517D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C50FA1-B5DC-4E43-0D57-FD260E27AE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F2880D-7529-DB1C-151F-3ED4DD3DD6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DB9C3B-EE9B-3214-EFBF-9BAC0C29D6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CF6A6-5D5E-46A0-970A-602E12FE6F5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278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61689-88D0-830E-CCBB-D4A0AC4A6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CD3D8B-6739-6B50-D558-83B1885FDF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42009C-E539-572E-1ED4-65BAF0E6C4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6129A6-7C21-87EC-CEBD-C159047D7D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CF6A6-5D5E-46A0-970A-602E12FE6F5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334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718FE-9A9E-4FAB-B7DA-C0CFEA1DD9CE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69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2AADA13-282E-438E-B2DE-C598EF58D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586" y="357360"/>
            <a:ext cx="9606214" cy="1325563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601886-F2FB-456C-8595-2F5AC9577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7586" y="1890590"/>
            <a:ext cx="9606214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0B75F0-DF7C-44AA-849C-883C90E8EB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3930"/>
          <a:stretch/>
        </p:blipFill>
        <p:spPr>
          <a:xfrm>
            <a:off x="184338" y="107355"/>
            <a:ext cx="1349187" cy="178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3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>
            <a:extLst>
              <a:ext uri="{FF2B5EF4-FFF2-40B4-BE49-F238E27FC236}">
                <a16:creationId xmlns:a16="http://schemas.microsoft.com/office/drawing/2014/main" id="{0E2A128C-517D-4DC7-AE08-AEA67E27B3E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63638" y="1303092"/>
            <a:ext cx="9864725" cy="3384550"/>
            <a:chOff x="105372150" y="108275775"/>
            <a:chExt cx="9864000" cy="3384000"/>
          </a:xfrm>
        </p:grpSpPr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C8AA2812-C4AD-495C-A462-63A1DCBF56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775"/>
            <a:stretch>
              <a:fillRect/>
            </a:stretch>
          </p:blipFill>
          <p:spPr bwMode="auto">
            <a:xfrm>
              <a:off x="105372150" y="108275775"/>
              <a:ext cx="9864000" cy="33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5" name="Rectangle 9">
              <a:extLst>
                <a:ext uri="{FF2B5EF4-FFF2-40B4-BE49-F238E27FC236}">
                  <a16:creationId xmlns:a16="http://schemas.microsoft.com/office/drawing/2014/main" id="{BF3E01EB-4B48-4E72-B7B0-DDFA2EBCA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72150" y="110975775"/>
              <a:ext cx="9864000" cy="68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1880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39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2AADA13-282E-438E-B2DE-C598EF58D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586" y="357360"/>
            <a:ext cx="9606214" cy="1325563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601886-F2FB-456C-8595-2F5AC9577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7586" y="1890590"/>
            <a:ext cx="9606214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0B75F0-DF7C-44AA-849C-883C90E8EB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3930"/>
          <a:stretch/>
        </p:blipFill>
        <p:spPr>
          <a:xfrm>
            <a:off x="184338" y="107355"/>
            <a:ext cx="1349187" cy="178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4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790C131-903E-47AA-82CA-C1EC2E8E7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962" y="1697908"/>
            <a:ext cx="10134600" cy="2095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B67A055-5311-4C2F-B338-70BF98B65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0962" y="4124832"/>
            <a:ext cx="10134600" cy="223762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B04F9449-9B51-4058-BFAF-5AF5224B681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775"/>
          <a:stretch/>
        </p:blipFill>
        <p:spPr bwMode="auto">
          <a:xfrm>
            <a:off x="169463" y="315275"/>
            <a:ext cx="5190188" cy="121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90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790C131-903E-47AA-82CA-C1EC2E8E7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962" y="1697908"/>
            <a:ext cx="10134600" cy="2095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B67A055-5311-4C2F-B338-70BF98B65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0962" y="4124832"/>
            <a:ext cx="10134600" cy="223762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4603A2F6-D0F5-46C4-AC42-5734CFC87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775"/>
          <a:stretch/>
        </p:blipFill>
        <p:spPr bwMode="auto">
          <a:xfrm>
            <a:off x="169463" y="315275"/>
            <a:ext cx="5190188" cy="121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30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2AADA13-282E-438E-B2DE-C598EF58D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586" y="357360"/>
            <a:ext cx="9606214" cy="1325563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601886-F2FB-456C-8595-2F5AC9577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7586" y="1890590"/>
            <a:ext cx="9606214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0B75F0-DF7C-44AA-849C-883C90E8EB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3930"/>
          <a:stretch/>
        </p:blipFill>
        <p:spPr>
          <a:xfrm>
            <a:off x="184338" y="107355"/>
            <a:ext cx="1349187" cy="1781786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2E023F9-147F-4F70-9318-1B3410F333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338" y="107355"/>
            <a:ext cx="1349187" cy="157556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22F66EC-9708-4FD7-8B18-FC5791F1695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464" y="315275"/>
            <a:ext cx="1349188" cy="121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21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2AADA13-282E-438E-B2DE-C598EF58D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586" y="357356"/>
            <a:ext cx="9606214" cy="1325563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949C4582-D079-4A9E-87D7-09821863A61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464" y="315275"/>
            <a:ext cx="1349188" cy="121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82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DE2DB-5917-4D43-BC9E-D4F5FBC1A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47585" y="1825625"/>
            <a:ext cx="4670467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72298B9-09BD-48D9-A2C0-54EE15D06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586" y="357356"/>
            <a:ext cx="9606214" cy="1325563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9DEA9EB-60E7-4B90-81D8-217002FCAD7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83333" y="1825625"/>
            <a:ext cx="4670467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7D695F8F-75A1-418C-AA34-B03852DA426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464" y="315275"/>
            <a:ext cx="1349188" cy="121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64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58D87-D567-5744-8E04-29A55A5B9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7585" y="1825625"/>
            <a:ext cx="4670467" cy="650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E29638C-21E6-438A-8650-50703E8552C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747585" y="2699537"/>
            <a:ext cx="4670467" cy="347742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4516A7-E929-4D55-B898-7A1917010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586" y="357356"/>
            <a:ext cx="9606214" cy="1325563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560C952-CB0D-41A1-934A-91B55AF33DA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683333" y="1825625"/>
            <a:ext cx="4670467" cy="650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E96532A-653F-4614-9C4D-615F4AE1FEB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683333" y="2699537"/>
            <a:ext cx="4670467" cy="347742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D89751-4A53-48F0-8AA8-1CF0F4E6639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464" y="315275"/>
            <a:ext cx="1349188" cy="121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9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21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790C131-903E-47AA-82CA-C1EC2E8E7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962" y="1697908"/>
            <a:ext cx="10134600" cy="2095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B67A055-5311-4C2F-B338-70BF98B65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0962" y="4124832"/>
            <a:ext cx="10134600" cy="223762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B04F9449-9B51-4058-BFAF-5AF5224B681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775"/>
          <a:stretch/>
        </p:blipFill>
        <p:spPr bwMode="auto">
          <a:xfrm>
            <a:off x="169463" y="315275"/>
            <a:ext cx="5190188" cy="121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111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Logo with Strap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>
            <a:extLst>
              <a:ext uri="{FF2B5EF4-FFF2-40B4-BE49-F238E27FC236}">
                <a16:creationId xmlns:a16="http://schemas.microsoft.com/office/drawing/2014/main" id="{D36C832D-77EE-47CD-91E4-1B39C613CFF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63638" y="1303092"/>
            <a:ext cx="9864725" cy="3384550"/>
            <a:chOff x="105372150" y="108275775"/>
            <a:chExt cx="9864000" cy="3384000"/>
          </a:xfrm>
        </p:grpSpPr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C9BBCD5A-EE12-43B8-BF8E-8CD450E954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775"/>
            <a:stretch>
              <a:fillRect/>
            </a:stretch>
          </p:blipFill>
          <p:spPr bwMode="auto">
            <a:xfrm>
              <a:off x="105372150" y="108275775"/>
              <a:ext cx="9864000" cy="33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5" name="Rectangle 9">
              <a:extLst>
                <a:ext uri="{FF2B5EF4-FFF2-40B4-BE49-F238E27FC236}">
                  <a16:creationId xmlns:a16="http://schemas.microsoft.com/office/drawing/2014/main" id="{1DF6BE7F-AF49-4417-B79A-649608648D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72150" y="110975775"/>
              <a:ext cx="9864000" cy="68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6" name="Text Box 10">
            <a:extLst>
              <a:ext uri="{FF2B5EF4-FFF2-40B4-BE49-F238E27FC236}">
                <a16:creationId xmlns:a16="http://schemas.microsoft.com/office/drawing/2014/main" id="{6C8BF69D-FC30-4259-BC67-15C7B0B5FD5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91446" y="3740122"/>
            <a:ext cx="648017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3600" b="0" i="0" u="none" strike="noStrike" cap="none" normalizeH="0" baseline="0" dirty="0">
                <a:ln>
                  <a:noFill/>
                </a:ln>
                <a:solidFill>
                  <a:srgbClr val="BFBFBE"/>
                </a:solidFill>
                <a:effectLst/>
                <a:latin typeface="Gotham" panose="02000604040000020004" pitchFamily="2" charset="0"/>
              </a:rPr>
              <a:t>CHANGE YOUR WORLD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5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Logo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>
            <a:extLst>
              <a:ext uri="{FF2B5EF4-FFF2-40B4-BE49-F238E27FC236}">
                <a16:creationId xmlns:a16="http://schemas.microsoft.com/office/drawing/2014/main" id="{0E2A128C-517D-4DC7-AE08-AEA67E27B3E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63638" y="1303092"/>
            <a:ext cx="9864725" cy="3384550"/>
            <a:chOff x="105372150" y="108275775"/>
            <a:chExt cx="9864000" cy="3384000"/>
          </a:xfrm>
        </p:grpSpPr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C8AA2812-C4AD-495C-A462-63A1DCBF56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775"/>
            <a:stretch>
              <a:fillRect/>
            </a:stretch>
          </p:blipFill>
          <p:spPr bwMode="auto">
            <a:xfrm>
              <a:off x="105372150" y="108275775"/>
              <a:ext cx="9864000" cy="33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5" name="Rectangle 9">
              <a:extLst>
                <a:ext uri="{FF2B5EF4-FFF2-40B4-BE49-F238E27FC236}">
                  <a16:creationId xmlns:a16="http://schemas.microsoft.com/office/drawing/2014/main" id="{BF3E01EB-4B48-4E72-B7B0-DDFA2EBCA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72150" y="110975775"/>
              <a:ext cx="9864000" cy="68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69273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E6BC8-E131-925A-C7F5-F9A3BABB38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2B1FFD-392F-1175-5490-F0C6580B0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1C4F3-740C-B9B5-56EB-9FD7C737B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9737-2C10-4093-A2FA-47C4DB9A5FE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4248C-2E41-9302-71A2-699C6167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5C8A4-E61A-E716-F068-33B534011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B0701-B5D3-4CA0-8E52-7DCD87D61B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025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CFB6C-6816-2BFA-C94D-63CF28998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68D5D-7388-E339-9B7D-797DE2DC3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98B93-4B0F-D372-1BF1-37141FAA3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9737-2C10-4093-A2FA-47C4DB9A5FE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13517-F420-8D46-AAC5-CE4A6641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3AE12-4AF2-32F5-AEAA-C26D07AB9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B0701-B5D3-4CA0-8E52-7DCD87D61B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200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97458-48C7-84C6-5A35-3CD330C67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92B4CD-9263-D343-5038-CF8F35A16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0A39E9-A9CC-CCE5-32C9-1E8BC6C3F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9737-2C10-4093-A2FA-47C4DB9A5FE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2E3A9-710B-B2A0-C601-D9E7877C3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106E9-B2CE-9172-2FC4-3843FFA81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B0701-B5D3-4CA0-8E52-7DCD87D61B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806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0A5DC-55FB-2E04-CC03-B937ADBC9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32D25-B614-47A8-BCF0-FEF8CD651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90179C-7A8F-F7B7-B2A8-320140C07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67373-2B26-1A99-D201-7CCA5526D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9737-2C10-4093-A2FA-47C4DB9A5FE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39B23-11E9-F055-4C99-F983EC8AB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63E21-4A94-1323-1705-EC4577E4F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B0701-B5D3-4CA0-8E52-7DCD87D61B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321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EF52D-E116-EC1F-39C7-192A2B7C5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F39C89-5327-8B26-4EB2-2BA12B632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9402BB-795D-EBE7-7BF0-7441EE90F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8156FC-4A10-22C9-C837-3F31B38A4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2D8140-628C-D366-6379-98D602819F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376F2D-2DE3-7DEC-A0D7-1D1ADD2B8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9737-2C10-4093-A2FA-47C4DB9A5FE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3F9F76-72DF-7D79-46C0-3DA8894C5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1E8A87-51F5-CD28-A267-E0B7F7899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B0701-B5D3-4CA0-8E52-7DCD87D61B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2922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C3FED-E62E-D3D7-E149-6F7091D43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2F3D76-0854-2EE1-9547-995C22FBB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9737-2C10-4093-A2FA-47C4DB9A5FE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9BEE70-04C2-3C02-0852-D4D89391A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A00161-4EDC-02E4-77D8-054843706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B0701-B5D3-4CA0-8E52-7DCD87D61B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8962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1F28FB-71BB-4B3F-4C82-B8FF3DC06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9737-2C10-4093-A2FA-47C4DB9A5FE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29A781-D6E4-A8FD-158E-B7C804A17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03C2-83C2-3856-5352-60C97A4ED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B0701-B5D3-4CA0-8E52-7DCD87D61B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736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0F983-006C-5528-CFBE-ABC98D787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B7A5C-C9F5-ED26-00B7-1EFF61675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421D67-7BAC-561A-E5E3-624F24B4C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4E20A7-3F11-8C22-8C90-6AF6EE027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9737-2C10-4093-A2FA-47C4DB9A5FE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853F6C-8A6A-D162-5668-B965D006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AADE0D-B1E7-A8FB-39E8-784ADE928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B0701-B5D3-4CA0-8E52-7DCD87D61B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84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790C131-903E-47AA-82CA-C1EC2E8E7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962" y="1697908"/>
            <a:ext cx="10134600" cy="2095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B67A055-5311-4C2F-B338-70BF98B65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0962" y="4124832"/>
            <a:ext cx="10134600" cy="223762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4603A2F6-D0F5-46C4-AC42-5734CFC87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775"/>
          <a:stretch/>
        </p:blipFill>
        <p:spPr bwMode="auto">
          <a:xfrm>
            <a:off x="169463" y="315275"/>
            <a:ext cx="5190188" cy="121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111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EC3A5-BF1E-BA76-B14E-7AB421F8A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86CF95-55AC-60C0-E504-D15CA783B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A3CBAE-7BA3-B6D8-E6B3-8350BD3D9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34AA1B-24BA-98F0-0624-1791CDAEF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9737-2C10-4093-A2FA-47C4DB9A5FE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6AD04-40C6-29A9-3E0D-BE72F752F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04AE8-8F84-E2C7-96B3-DA372B871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B0701-B5D3-4CA0-8E52-7DCD87D61B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0947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881CE-0D02-108A-B912-0E957ACD3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40B5FA-FC77-BCF7-76E3-86BC61D32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008B8-2C91-333C-3088-C627CCA9E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9737-2C10-4093-A2FA-47C4DB9A5FE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19159-3A72-B561-45D5-4575254F7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56EEA-4BB4-9396-3D17-F08EC40FE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B0701-B5D3-4CA0-8E52-7DCD87D61B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4531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F03D8A-6CE2-CB6E-BDF0-08347B78E0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DDAE50-DF1E-445E-1040-1699FA707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C4133-AB52-CBED-8F54-A9430BC89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9737-2C10-4093-A2FA-47C4DB9A5FE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0181-4B1F-5DCA-4F88-B6263259A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4445B-9E07-1413-24BE-BB2B7082B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B0701-B5D3-4CA0-8E52-7DCD87D61B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1456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E73C4A-2CB7-D09B-17F6-59563C881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767C0-C848-47BC-A729-8D48664A879F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8A4256-5172-23D0-D097-A916DD5B2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285DC8-A47A-D5B3-36B6-5DEEEEAE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F47E7-91F8-4655-BE2F-7EBD5BA8C6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6872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3352D-68FB-2C44-FBCD-0BE07E3EC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FA6B5F-42EC-3EFC-B957-33B0D841A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584AE-16B3-A64C-2DFE-4220156B7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D2A87-A1B6-4978-A928-2269F827FFA5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57CDE-77A8-2963-7CF5-DBC65514C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EED02-7EF2-CADE-EBD2-DA0E08791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74A8-B55D-4DD0-B688-EFD301037D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262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8A356-BAFC-6F23-DFD4-04AF39FF0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41577-9402-6086-D8A7-EB9D9DDAC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0350A-510F-9F6B-D27B-D10F008EA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D2A87-A1B6-4978-A928-2269F827FFA5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8005B-4C79-4D41-424B-4B272741B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E0D72-AB97-09BE-BB02-9C897D672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74A8-B55D-4DD0-B688-EFD301037D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408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F8A5C-1598-B91B-237A-8BABD73A8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C4A1A-2DAF-A9AD-23B0-B10077912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F7B87-AC2A-5EFC-FCBC-9777254F8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D2A87-A1B6-4978-A928-2269F827FFA5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E1FE7-BFFB-CE3D-8250-C46692896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2B940-9BB0-5E3F-D978-636937E3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74A8-B55D-4DD0-B688-EFD301037D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596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E4534-BAB0-05BC-2276-EFA2E7884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B5710-7663-AA00-8DD4-0D17123BC7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BEFE03-21FD-AD4D-CB80-C95E9CDE97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5C11E7-5A27-FF5A-5249-304D53152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D2A87-A1B6-4978-A928-2269F827FFA5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78853-2001-4A37-AFE4-61786124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DC018-2D80-D843-74A2-E6A899715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74A8-B55D-4DD0-B688-EFD301037D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0582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97B18-A2B7-25A4-25BC-4237E2EC5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AED17-A8EA-30D1-2BDC-BB196D562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FFCA45-9680-ED28-F082-C9A223E39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925959-888C-15EF-8D52-D4599E262C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896605-30DE-002E-72A6-FB2A0E4551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CDC535-788F-5E1B-9B72-023DCE990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D2A87-A1B6-4978-A928-2269F827FFA5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65EEEC-137E-E62E-894F-28715AFD4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7258D5-ED1D-4AB4-B98C-1C0218125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74A8-B55D-4DD0-B688-EFD301037D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5692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CE9C4-3601-C8FC-45E5-E57104561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3C9507-317C-FDA2-9767-3FC015937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D2A87-A1B6-4978-A928-2269F827FFA5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863263-A910-83AF-90A4-16D34B5A8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7BA9B-D78A-5BE0-9B7D-60660394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74A8-B55D-4DD0-B688-EFD301037D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668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2AADA13-282E-438E-B2DE-C598EF58D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586" y="357360"/>
            <a:ext cx="9606214" cy="1325563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601886-F2FB-456C-8595-2F5AC9577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7586" y="1890590"/>
            <a:ext cx="9606214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0B75F0-DF7C-44AA-849C-883C90E8EB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3930"/>
          <a:stretch/>
        </p:blipFill>
        <p:spPr>
          <a:xfrm>
            <a:off x="184338" y="107355"/>
            <a:ext cx="1349187" cy="1781786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2E023F9-147F-4F70-9318-1B3410F333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338" y="107355"/>
            <a:ext cx="1349187" cy="157556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22F66EC-9708-4FD7-8B18-FC5791F1695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464" y="315275"/>
            <a:ext cx="1349188" cy="121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43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A4BE6F-8665-C14D-1F83-2DD5FCA4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D2A87-A1B6-4978-A928-2269F827FFA5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F91858-802B-CCDE-3EA0-75889EBEF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E4638-02AE-1FDD-B103-91940463A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74A8-B55D-4DD0-B688-EFD301037D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5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E8E7B-0E62-C94C-55CE-FA0D190C0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89B62-9FE5-3E6F-00FA-93A3F8DF6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0570C2-FEE4-72D2-5EE3-6757891666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835CBE-5446-618F-6EEB-9D981883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D2A87-A1B6-4978-A928-2269F827FFA5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2C0112-AB4B-1CBC-2332-DE748D435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C537B-73EF-9EEA-CEA6-A49085872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74A8-B55D-4DD0-B688-EFD301037D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2678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89F1F-19D7-426D-AD93-5579E1E2B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FD1CEA-3603-B7F6-4797-B991620B1B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86529-48E0-BCA5-2F12-31BCD8EDA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E9A37-2E9F-00F1-A575-616ED1200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D2A87-A1B6-4978-A928-2269F827FFA5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8A6F10-256A-638E-3B8E-303CB4FCD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9E5E7-14B4-40BC-5920-EA8CAD974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74A8-B55D-4DD0-B688-EFD301037D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4042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36698-A9AA-BDE8-D842-2999DB62B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FE8A3E-0572-2BC1-BABB-E60BAB0B6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E4E50-ED58-572D-8409-92FC49692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D2A87-A1B6-4978-A928-2269F827FFA5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EDF3D-F7C0-CB68-75D2-219E9ADE9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6947E-D832-D9B3-B3A1-5D10E0042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74A8-B55D-4DD0-B688-EFD301037D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0747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FE8C95-2068-1DC8-A23B-CA62289F91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2F142C-557A-C81D-7F9F-14BDA060E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509A6-3629-D752-51DD-74B1494E3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D2A87-A1B6-4978-A928-2269F827FFA5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063D8-AA9D-F68F-4EA3-6FF467008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1C0D1-AD31-FD84-D6DA-D5593CC01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74A8-B55D-4DD0-B688-EFD301037D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708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2AADA13-282E-438E-B2DE-C598EF58D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586" y="357356"/>
            <a:ext cx="9606214" cy="1325563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949C4582-D079-4A9E-87D7-09821863A61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464" y="315275"/>
            <a:ext cx="1349188" cy="121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2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DE2DB-5917-4D43-BC9E-D4F5FBC1A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47585" y="1825625"/>
            <a:ext cx="4670467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72298B9-09BD-48D9-A2C0-54EE15D06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586" y="357356"/>
            <a:ext cx="9606214" cy="1325563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9DEA9EB-60E7-4B90-81D8-217002FCAD7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83333" y="1825625"/>
            <a:ext cx="4670467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7D695F8F-75A1-418C-AA34-B03852DA426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464" y="315275"/>
            <a:ext cx="1349188" cy="121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11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58D87-D567-5744-8E04-29A55A5B9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7585" y="1825625"/>
            <a:ext cx="4670467" cy="650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E29638C-21E6-438A-8650-50703E8552C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747585" y="2699537"/>
            <a:ext cx="4670467" cy="347742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4516A7-E929-4D55-B898-7A1917010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586" y="357356"/>
            <a:ext cx="9606214" cy="1325563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560C952-CB0D-41A1-934A-91B55AF33DA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683333" y="1825625"/>
            <a:ext cx="4670467" cy="650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E96532A-653F-4614-9C4D-615F4AE1FEB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683333" y="2699537"/>
            <a:ext cx="4670467" cy="347742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D89751-4A53-48F0-8AA8-1CF0F4E6639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464" y="315275"/>
            <a:ext cx="1349188" cy="121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02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4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Logo with Strap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>
            <a:extLst>
              <a:ext uri="{FF2B5EF4-FFF2-40B4-BE49-F238E27FC236}">
                <a16:creationId xmlns:a16="http://schemas.microsoft.com/office/drawing/2014/main" id="{D36C832D-77EE-47CD-91E4-1B39C613CFF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63638" y="1303092"/>
            <a:ext cx="9864725" cy="3384550"/>
            <a:chOff x="105372150" y="108275775"/>
            <a:chExt cx="9864000" cy="3384000"/>
          </a:xfrm>
        </p:grpSpPr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C9BBCD5A-EE12-43B8-BF8E-8CD450E954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775"/>
            <a:stretch>
              <a:fillRect/>
            </a:stretch>
          </p:blipFill>
          <p:spPr bwMode="auto">
            <a:xfrm>
              <a:off x="105372150" y="108275775"/>
              <a:ext cx="9864000" cy="33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5" name="Rectangle 9">
              <a:extLst>
                <a:ext uri="{FF2B5EF4-FFF2-40B4-BE49-F238E27FC236}">
                  <a16:creationId xmlns:a16="http://schemas.microsoft.com/office/drawing/2014/main" id="{1DF6BE7F-AF49-4417-B79A-649608648D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72150" y="110975775"/>
              <a:ext cx="9864000" cy="68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" name="Text Box 10">
            <a:extLst>
              <a:ext uri="{FF2B5EF4-FFF2-40B4-BE49-F238E27FC236}">
                <a16:creationId xmlns:a16="http://schemas.microsoft.com/office/drawing/2014/main" id="{6C8BF69D-FC30-4259-BC67-15C7B0B5FD5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91446" y="3740122"/>
            <a:ext cx="648017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3600" b="0" i="0" u="none" strike="noStrike" cap="none" normalizeH="0" baseline="0" dirty="0">
                <a:ln>
                  <a:noFill/>
                </a:ln>
                <a:solidFill>
                  <a:srgbClr val="BFBFBE"/>
                </a:solidFill>
                <a:effectLst/>
                <a:latin typeface="Gotham" panose="02000604040000020004" pitchFamily="2" charset="0"/>
              </a:rPr>
              <a:t>CHANGE YOUR WORLD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07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4B28EB-9416-B84F-B15C-B9BEA7D63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050" y="1695450"/>
            <a:ext cx="10134600" cy="2095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A37BD-CC98-4040-9A80-82BEC91B3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2050" y="4003158"/>
            <a:ext cx="10138372" cy="1533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8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49" r:id="rId3"/>
    <p:sldLayoutId id="2147483655" r:id="rId4"/>
    <p:sldLayoutId id="2147483659" r:id="rId5"/>
    <p:sldLayoutId id="2147483652" r:id="rId6"/>
    <p:sldLayoutId id="2147483653" r:id="rId7"/>
    <p:sldLayoutId id="2147483658" r:id="rId8"/>
    <p:sldLayoutId id="2147483660" r:id="rId9"/>
    <p:sldLayoutId id="2147483661" r:id="rId10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Calluna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B3C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585638-2AF2-4D04-A113-CB96D6A860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5557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9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Calluna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4B28EB-9416-B84F-B15C-B9BEA7D63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050" y="1695450"/>
            <a:ext cx="10134600" cy="2095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A37BD-CC98-4040-9A80-82BEC91B3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2050" y="4003158"/>
            <a:ext cx="10138372" cy="1533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7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Calluna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780E3A-489B-D031-3B42-73D24E49B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7DAB9-6CC2-FAAF-D707-EE662654C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1BC57-341C-5DD0-1F6A-EF957DA9E6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F39737-2C10-4093-A2FA-47C4DB9A5FE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283D9-4C44-74CF-53EB-EEAC161FF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BE8EA-D8C5-07E2-A6A7-AA466CFC2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0B0701-B5D3-4CA0-8E52-7DCD87D61B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10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23AC2C-30B5-AD51-A900-91AEAEF4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0815B-4B13-90AF-0E1B-A961BA3BE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14ECF-E173-A8B1-D3E5-5814CFE9E1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5767C0-C848-47BC-A729-8D48664A879F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CF363-AB41-996F-1AC6-577C7691A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328DE-250D-D238-E753-32119BF6D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7F47E7-91F8-4655-BE2F-7EBD5BA8C6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1315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86C3D2-4E28-FFA8-9446-721D96FD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80187E-BB59-5B68-C75B-19C1A21BE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ADACC-B752-8A3D-5926-06CB4784B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0D2A87-A1B6-4978-A928-2269F827FFA5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D30B8-0276-26D2-E618-84D5F9A12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C66CA-4AFA-C576-0A02-3AB46492B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6A74A8-B55D-4DD0-B688-EFD301037D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8897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F06F40-7301-6C45-EB5C-14B3378CC1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8504" y="2366716"/>
            <a:ext cx="8454992" cy="21245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388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C295748C-BE1A-A176-E20D-D353280EB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3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3B8ED5-FE1B-8D5C-BD78-A52DC409DF3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ysClr val="window" lastClr="FFFFFF">
              <a:lumMod val="95000"/>
              <a:alpha val="81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9550C1-4ACD-151B-C690-1CFBA18C80D8}"/>
              </a:ext>
            </a:extLst>
          </p:cNvPr>
          <p:cNvSpPr txBox="1"/>
          <p:nvPr/>
        </p:nvSpPr>
        <p:spPr>
          <a:xfrm>
            <a:off x="1531624" y="2351282"/>
            <a:ext cx="8744132" cy="1233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7200" dirty="0" err="1">
                <a:effectLst/>
                <a:latin typeface="Book Antiqua" panose="0204060205030503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leornung-cniht</a:t>
            </a:r>
            <a:endParaRPr lang="en-GB" sz="7200" dirty="0">
              <a:effectLst/>
              <a:latin typeface="Book Antiqua" panose="020406020503050303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25EE08-E19E-827C-C449-962214A34EF3}"/>
              </a:ext>
            </a:extLst>
          </p:cNvPr>
          <p:cNvSpPr txBox="1"/>
          <p:nvPr/>
        </p:nvSpPr>
        <p:spPr>
          <a:xfrm>
            <a:off x="1531624" y="4066032"/>
            <a:ext cx="95790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0" i="0" dirty="0" err="1">
                <a:solidFill>
                  <a:srgbClr val="332B28"/>
                </a:solidFill>
                <a:effectLst/>
                <a:latin typeface="Book Antiqua" panose="02040602050305030304" pitchFamily="18" charset="0"/>
              </a:rPr>
              <a:t>m.n</a:t>
            </a:r>
            <a:r>
              <a:rPr lang="en-GB" sz="3200" b="0" i="0" dirty="0">
                <a:solidFill>
                  <a:srgbClr val="332B28"/>
                </a:solidFill>
                <a:effectLst/>
                <a:latin typeface="Book Antiqua" panose="02040602050305030304" pitchFamily="18" charset="0"/>
              </a:rPr>
              <a:t>: a youth engaged in study, scholar, disciple. (LEH-or-</a:t>
            </a:r>
            <a:r>
              <a:rPr lang="en-GB" sz="3200" b="0" i="0" dirty="0" err="1">
                <a:solidFill>
                  <a:srgbClr val="332B28"/>
                </a:solidFill>
                <a:effectLst/>
                <a:latin typeface="Book Antiqua" panose="02040602050305030304" pitchFamily="18" charset="0"/>
              </a:rPr>
              <a:t>nung</a:t>
            </a:r>
            <a:r>
              <a:rPr lang="en-GB" sz="3200" b="0" i="0" dirty="0">
                <a:solidFill>
                  <a:srgbClr val="332B28"/>
                </a:solidFill>
                <a:effectLst/>
                <a:latin typeface="Book Antiqua" panose="02040602050305030304" pitchFamily="18" charset="0"/>
              </a:rPr>
              <a:t>-K’NIH’T / ˈ</a:t>
            </a:r>
            <a:r>
              <a:rPr lang="en-GB" sz="3200" b="0" i="0" dirty="0" err="1">
                <a:solidFill>
                  <a:srgbClr val="332B28"/>
                </a:solidFill>
                <a:effectLst/>
                <a:latin typeface="Book Antiqua" panose="02040602050305030304" pitchFamily="18" charset="0"/>
              </a:rPr>
              <a:t>lɛɔr-nʌŋ</a:t>
            </a:r>
            <a:r>
              <a:rPr lang="en-GB" sz="3200" b="0" i="0" dirty="0">
                <a:solidFill>
                  <a:srgbClr val="332B28"/>
                </a:solidFill>
                <a:effectLst/>
                <a:latin typeface="Book Antiqua" panose="02040602050305030304" pitchFamily="18" charset="0"/>
              </a:rPr>
              <a:t>-ˌ</a:t>
            </a:r>
            <a:r>
              <a:rPr lang="en-GB" sz="3200" b="0" i="0" dirty="0" err="1">
                <a:solidFill>
                  <a:srgbClr val="332B28"/>
                </a:solidFill>
                <a:effectLst/>
                <a:latin typeface="Book Antiqua" panose="02040602050305030304" pitchFamily="18" charset="0"/>
              </a:rPr>
              <a:t>knɪxt</a:t>
            </a:r>
            <a:r>
              <a:rPr lang="en-GB" sz="3200" b="0" i="0" dirty="0">
                <a:solidFill>
                  <a:srgbClr val="332B28"/>
                </a:solidFill>
                <a:effectLst/>
                <a:latin typeface="Book Antiqua" panose="02040602050305030304" pitchFamily="18" charset="0"/>
              </a:rPr>
              <a:t>)</a:t>
            </a:r>
            <a:endParaRPr lang="en-GB" sz="3200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FDC9CC-0807-1ADB-CD34-9F5665FE6EC6}"/>
              </a:ext>
            </a:extLst>
          </p:cNvPr>
          <p:cNvSpPr txBox="1"/>
          <p:nvPr/>
        </p:nvSpPr>
        <p:spPr>
          <a:xfrm>
            <a:off x="8425185" y="6336251"/>
            <a:ext cx="3701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‘The Word Hord’ Hanna </a:t>
            </a:r>
            <a:r>
              <a:rPr lang="en-GB" i="1" dirty="0" err="1"/>
              <a:t>Videen</a:t>
            </a:r>
            <a:r>
              <a:rPr lang="en-GB" i="1" dirty="0"/>
              <a:t>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49F2BF-9BF9-AD00-61E5-5E75FB230396}"/>
              </a:ext>
            </a:extLst>
          </p:cNvPr>
          <p:cNvSpPr txBox="1"/>
          <p:nvPr/>
        </p:nvSpPr>
        <p:spPr>
          <a:xfrm>
            <a:off x="1531624" y="2351282"/>
            <a:ext cx="8744132" cy="1233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7200" b="0" i="0" dirty="0" err="1">
                <a:solidFill>
                  <a:srgbClr val="332B28"/>
                </a:solidFill>
                <a:effectLst/>
                <a:latin typeface="Book Antiqua" panose="02040602050305030304" pitchFamily="18" charset="0"/>
              </a:rPr>
              <a:t>lārēow</a:t>
            </a:r>
            <a:endParaRPr lang="en-GB" sz="7200" dirty="0">
              <a:effectLst/>
              <a:latin typeface="Book Antiqua" panose="020406020503050303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F4212F-C96D-7D35-1DCF-86B3A35BC338}"/>
              </a:ext>
            </a:extLst>
          </p:cNvPr>
          <p:cNvSpPr txBox="1"/>
          <p:nvPr/>
        </p:nvSpPr>
        <p:spPr>
          <a:xfrm>
            <a:off x="1531624" y="4066032"/>
            <a:ext cx="95790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0" i="0" dirty="0" err="1">
                <a:solidFill>
                  <a:srgbClr val="332B28"/>
                </a:solidFill>
                <a:effectLst/>
                <a:latin typeface="Book Antiqua" panose="02040602050305030304" pitchFamily="18" charset="0"/>
              </a:rPr>
              <a:t>m.n</a:t>
            </a:r>
            <a:r>
              <a:rPr lang="en-GB" sz="3200" b="0" i="0" dirty="0">
                <a:solidFill>
                  <a:srgbClr val="332B28"/>
                </a:solidFill>
                <a:effectLst/>
                <a:latin typeface="Book Antiqua" panose="02040602050305030304" pitchFamily="18" charset="0"/>
              </a:rPr>
              <a:t>: teacher. (LA-ray-oh / ˈlaː-</a:t>
            </a:r>
            <a:r>
              <a:rPr lang="en-GB" sz="3200" b="0" i="0" dirty="0" err="1">
                <a:solidFill>
                  <a:srgbClr val="332B28"/>
                </a:solidFill>
                <a:effectLst/>
                <a:latin typeface="Book Antiqua" panose="02040602050305030304" pitchFamily="18" charset="0"/>
              </a:rPr>
              <a:t>reːɔw</a:t>
            </a:r>
            <a:r>
              <a:rPr lang="en-GB" sz="3200" b="0" i="0" dirty="0">
                <a:solidFill>
                  <a:srgbClr val="332B28"/>
                </a:solidFill>
                <a:effectLst/>
                <a:latin typeface="Book Antiqua" panose="02040602050305030304" pitchFamily="18" charset="0"/>
              </a:rPr>
              <a:t>)</a:t>
            </a:r>
            <a:endParaRPr lang="en-GB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14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C295748C-BE1A-A176-E20D-D353280EB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3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3B8ED5-FE1B-8D5C-BD78-A52DC409DF3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ysClr val="window" lastClr="FFFFFF">
              <a:lumMod val="95000"/>
              <a:alpha val="81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9550C1-4ACD-151B-C690-1CFBA18C80D8}"/>
              </a:ext>
            </a:extLst>
          </p:cNvPr>
          <p:cNvSpPr txBox="1"/>
          <p:nvPr/>
        </p:nvSpPr>
        <p:spPr>
          <a:xfrm>
            <a:off x="1546138" y="653110"/>
            <a:ext cx="8744132" cy="1233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7200" b="0" i="0" dirty="0" err="1">
                <a:solidFill>
                  <a:srgbClr val="332B28"/>
                </a:solidFill>
                <a:effectLst/>
                <a:latin typeface="Book Antiqua" panose="02040602050305030304" pitchFamily="18" charset="0"/>
              </a:rPr>
              <a:t>lārēow</a:t>
            </a:r>
            <a:endParaRPr lang="en-GB" sz="7200" dirty="0">
              <a:effectLst/>
              <a:latin typeface="Book Antiqua" panose="020406020503050303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25EE08-E19E-827C-C449-962214A34EF3}"/>
              </a:ext>
            </a:extLst>
          </p:cNvPr>
          <p:cNvSpPr txBox="1"/>
          <p:nvPr/>
        </p:nvSpPr>
        <p:spPr>
          <a:xfrm>
            <a:off x="1546138" y="2367860"/>
            <a:ext cx="95790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0" i="0" dirty="0" err="1">
                <a:solidFill>
                  <a:srgbClr val="332B28"/>
                </a:solidFill>
                <a:effectLst/>
                <a:latin typeface="Book Antiqua" panose="02040602050305030304" pitchFamily="18" charset="0"/>
              </a:rPr>
              <a:t>m.n</a:t>
            </a:r>
            <a:r>
              <a:rPr lang="en-GB" sz="3200" b="0" i="0" dirty="0">
                <a:solidFill>
                  <a:srgbClr val="332B28"/>
                </a:solidFill>
                <a:effectLst/>
                <a:latin typeface="Book Antiqua" panose="02040602050305030304" pitchFamily="18" charset="0"/>
              </a:rPr>
              <a:t>: teacher. (LA-ray-oh / ˈlaː-</a:t>
            </a:r>
            <a:r>
              <a:rPr lang="en-GB" sz="3200" b="0" i="0" dirty="0" err="1">
                <a:solidFill>
                  <a:srgbClr val="332B28"/>
                </a:solidFill>
                <a:effectLst/>
                <a:latin typeface="Book Antiqua" panose="02040602050305030304" pitchFamily="18" charset="0"/>
              </a:rPr>
              <a:t>reːɔw</a:t>
            </a:r>
            <a:r>
              <a:rPr lang="en-GB" sz="3200" b="0" i="0" dirty="0">
                <a:solidFill>
                  <a:srgbClr val="332B28"/>
                </a:solidFill>
                <a:effectLst/>
                <a:latin typeface="Book Antiqua" panose="02040602050305030304" pitchFamily="18" charset="0"/>
              </a:rPr>
              <a:t>)</a:t>
            </a:r>
            <a:endParaRPr lang="en-GB" sz="3200" dirty="0">
              <a:latin typeface="Book Antiqua" panose="0204060205030503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795456-FDF7-BBE4-8587-0199F7A698AC}"/>
              </a:ext>
            </a:extLst>
          </p:cNvPr>
          <p:cNvGrpSpPr/>
          <p:nvPr/>
        </p:nvGrpSpPr>
        <p:grpSpPr>
          <a:xfrm>
            <a:off x="1319248" y="3436237"/>
            <a:ext cx="10480864" cy="2058960"/>
            <a:chOff x="1319248" y="3436237"/>
            <a:chExt cx="10480864" cy="205896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135C224-144E-33E9-2C14-9712839AFC63}"/>
                </a:ext>
              </a:extLst>
            </p:cNvPr>
            <p:cNvGrpSpPr/>
            <p:nvPr/>
          </p:nvGrpSpPr>
          <p:grpSpPr>
            <a:xfrm>
              <a:off x="2438766" y="3436237"/>
              <a:ext cx="9361346" cy="2058960"/>
              <a:chOff x="2438766" y="3436237"/>
              <a:chExt cx="9361346" cy="205896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65BB1A-EC73-2594-BB10-DE5C8AD94023}"/>
                  </a:ext>
                </a:extLst>
              </p:cNvPr>
              <p:cNvSpPr txBox="1"/>
              <p:nvPr/>
            </p:nvSpPr>
            <p:spPr>
              <a:xfrm>
                <a:off x="2438766" y="3436237"/>
                <a:ext cx="2692033" cy="9479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5400" b="0" i="0" dirty="0" err="1">
                    <a:solidFill>
                      <a:srgbClr val="332B28"/>
                    </a:solidFill>
                    <a:effectLst/>
                    <a:latin typeface="Book Antiqua" panose="02040602050305030304" pitchFamily="18" charset="0"/>
                  </a:rPr>
                  <a:t>lār</a:t>
                </a:r>
                <a:endParaRPr lang="en-GB" sz="5400" dirty="0">
                  <a:effectLst/>
                  <a:latin typeface="Book Antiqua" panose="02040602050305030304" pitchFamily="18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7A47C9-E694-9FFB-8719-76FBBFEED035}"/>
                  </a:ext>
                </a:extLst>
              </p:cNvPr>
              <p:cNvSpPr txBox="1"/>
              <p:nvPr/>
            </p:nvSpPr>
            <p:spPr>
              <a:xfrm>
                <a:off x="2438766" y="4547245"/>
                <a:ext cx="4463143" cy="9479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5400" dirty="0" err="1">
                    <a:effectLst/>
                    <a:latin typeface="Book Antiqua" panose="0204060205030503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þēow</a:t>
                </a:r>
                <a:endParaRPr lang="en-GB" sz="5400" dirty="0">
                  <a:effectLst/>
                  <a:latin typeface="Book Antiqua" panose="02040602050305030304" pitchFamily="18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445F9F-2758-EAF2-1D90-B08EA9FB9CCD}"/>
                  </a:ext>
                </a:extLst>
              </p:cNvPr>
              <p:cNvSpPr txBox="1"/>
              <p:nvPr/>
            </p:nvSpPr>
            <p:spPr>
              <a:xfrm>
                <a:off x="4492537" y="3669418"/>
                <a:ext cx="730757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3200" b="0" i="0" dirty="0">
                    <a:solidFill>
                      <a:srgbClr val="332B28"/>
                    </a:solidFill>
                    <a:effectLst/>
                    <a:latin typeface="Book Antiqua" panose="02040602050305030304" pitchFamily="18" charset="0"/>
                  </a:rPr>
                  <a:t>(lore, teaching, instruction, knowledge)</a:t>
                </a:r>
                <a:endParaRPr lang="en-GB" sz="3200" dirty="0">
                  <a:latin typeface="Book Antiqua" panose="02040602050305030304" pitchFamily="18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8DEE51-2C23-377A-054B-9C6A12F44B46}"/>
                  </a:ext>
                </a:extLst>
              </p:cNvPr>
              <p:cNvSpPr txBox="1"/>
              <p:nvPr/>
            </p:nvSpPr>
            <p:spPr>
              <a:xfrm>
                <a:off x="4492537" y="4808584"/>
                <a:ext cx="674877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3200" b="0" i="0" dirty="0">
                    <a:solidFill>
                      <a:srgbClr val="332B28"/>
                    </a:solidFill>
                    <a:effectLst/>
                    <a:latin typeface="Book Antiqua" panose="02040602050305030304" pitchFamily="18" charset="0"/>
                  </a:rPr>
                  <a:t>(servant, enslaved person)</a:t>
                </a:r>
                <a:endParaRPr lang="en-GB" sz="3200" dirty="0">
                  <a:latin typeface="Book Antiqua" panose="02040602050305030304" pitchFamily="18" charset="0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4254637-4E5D-8668-C40D-0AD8F34BDF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2800" b="31146"/>
            <a:stretch/>
          </p:blipFill>
          <p:spPr>
            <a:xfrm>
              <a:off x="1319248" y="3603746"/>
              <a:ext cx="1126137" cy="172394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DE8217E-A06D-A076-E042-B29E1DC23B57}"/>
              </a:ext>
            </a:extLst>
          </p:cNvPr>
          <p:cNvSpPr txBox="1"/>
          <p:nvPr/>
        </p:nvSpPr>
        <p:spPr>
          <a:xfrm>
            <a:off x="8425185" y="6336251"/>
            <a:ext cx="3701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‘The Word Hord’ Hanna </a:t>
            </a:r>
            <a:r>
              <a:rPr lang="en-GB" i="1" dirty="0" err="1"/>
              <a:t>Videen</a:t>
            </a:r>
            <a:r>
              <a:rPr lang="en-GB" i="1" dirty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715570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C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710AE8-9A57-81ED-9BF8-87C8CAB4A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ödel, Escher, Bach: An Eternal Golden Braid by Douglas R. Hofstadter ...">
            <a:extLst>
              <a:ext uri="{FF2B5EF4-FFF2-40B4-BE49-F238E27FC236}">
                <a16:creationId xmlns:a16="http://schemas.microsoft.com/office/drawing/2014/main" id="{0276C49B-5171-0DAF-72D3-29B2B4FD5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626" y="400050"/>
            <a:ext cx="3986716" cy="60579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E742C8-F091-CE71-A8DC-3866FD9996F4}"/>
              </a:ext>
            </a:extLst>
          </p:cNvPr>
          <p:cNvSpPr txBox="1"/>
          <p:nvPr/>
        </p:nvSpPr>
        <p:spPr>
          <a:xfrm>
            <a:off x="5392057" y="2795409"/>
            <a:ext cx="634274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>
                <a:solidFill>
                  <a:schemeClr val="bg1"/>
                </a:solidFill>
              </a:rPr>
              <a:t>‘…finally, I realised that to me, G</a:t>
            </a:r>
            <a:r>
              <a:rPr lang="az-Cyrl-AZ" sz="2800" dirty="0">
                <a:solidFill>
                  <a:schemeClr val="bg1"/>
                </a:solidFill>
              </a:rPr>
              <a:t>ӧ</a:t>
            </a:r>
            <a:r>
              <a:rPr lang="en-GB" sz="2800" dirty="0">
                <a:solidFill>
                  <a:schemeClr val="bg1"/>
                </a:solidFill>
              </a:rPr>
              <a:t>del and Escher and Bach were only </a:t>
            </a:r>
            <a:r>
              <a:rPr lang="en-GB" sz="2800" b="1" dirty="0">
                <a:solidFill>
                  <a:schemeClr val="bg1"/>
                </a:solidFill>
              </a:rPr>
              <a:t>shadows cast in different directions </a:t>
            </a:r>
            <a:r>
              <a:rPr lang="en-GB" sz="2800" dirty="0">
                <a:solidFill>
                  <a:schemeClr val="bg1"/>
                </a:solidFill>
              </a:rPr>
              <a:t>by some </a:t>
            </a:r>
            <a:r>
              <a:rPr lang="en-GB" sz="2800" b="1" dirty="0">
                <a:solidFill>
                  <a:schemeClr val="bg1"/>
                </a:solidFill>
              </a:rPr>
              <a:t>central solid essence</a:t>
            </a:r>
            <a:r>
              <a:rPr lang="en-GB" sz="2800" dirty="0">
                <a:solidFill>
                  <a:schemeClr val="bg1"/>
                </a:solidFill>
              </a:rPr>
              <a:t>. I tried to </a:t>
            </a:r>
            <a:r>
              <a:rPr lang="en-GB" sz="2800" b="1" dirty="0">
                <a:solidFill>
                  <a:schemeClr val="bg1"/>
                </a:solidFill>
              </a:rPr>
              <a:t>reconstruct the central object</a:t>
            </a:r>
            <a:r>
              <a:rPr lang="en-GB" sz="2800" dirty="0">
                <a:solidFill>
                  <a:schemeClr val="bg1"/>
                </a:solidFill>
              </a:rPr>
              <a:t>, and came up with this book.’</a:t>
            </a:r>
          </a:p>
          <a:p>
            <a:pPr algn="r"/>
            <a:endParaRPr lang="en-GB" sz="2800" dirty="0">
              <a:solidFill>
                <a:schemeClr val="bg1"/>
              </a:solidFill>
            </a:endParaRPr>
          </a:p>
          <a:p>
            <a:pPr algn="r"/>
            <a:r>
              <a:rPr lang="en-GB" i="1" dirty="0">
                <a:solidFill>
                  <a:schemeClr val="bg1"/>
                </a:solidFill>
              </a:rPr>
              <a:t>Douglas R Hofstadter</a:t>
            </a:r>
          </a:p>
          <a:p>
            <a:pPr algn="r"/>
            <a:r>
              <a:rPr lang="en-GB" i="1" dirty="0">
                <a:solidFill>
                  <a:schemeClr val="bg1"/>
                </a:solidFill>
              </a:rPr>
              <a:t>Gödel, Escher Bach: an Eternal Golden Braid (1979)</a:t>
            </a:r>
          </a:p>
        </p:txBody>
      </p:sp>
    </p:spTree>
    <p:extLst>
      <p:ext uri="{BB962C8B-B14F-4D97-AF65-F5344CB8AC3E}">
        <p14:creationId xmlns:p14="http://schemas.microsoft.com/office/powerpoint/2010/main" val="2919849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15A897-FC28-4609-8119-99C1432FF9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8560" y="0"/>
            <a:ext cx="8114880" cy="6858000"/>
          </a:xfrm>
          <a:prstGeom prst="rect">
            <a:avLst/>
          </a:prstGeom>
        </p:spPr>
      </p:pic>
      <p:pic>
        <p:nvPicPr>
          <p:cNvPr id="3" name="Picture 2" descr="A picture containing text, white goods&#10;&#10;Description automatically generated">
            <a:extLst>
              <a:ext uri="{FF2B5EF4-FFF2-40B4-BE49-F238E27FC236}">
                <a16:creationId xmlns:a16="http://schemas.microsoft.com/office/drawing/2014/main" id="{FA82F413-482B-40F2-BA7B-AFB9EED7FF7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9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34" y="0"/>
            <a:ext cx="10468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9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4"/>
                                        </p:tgtEl>
                                      </p:cBhvr>
                                      <p:by x="69000" y="69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956 0.04583 " pathEditMode="relative" rAng="0" ptsTypes="AA">
                                      <p:cBhvr>
                                        <p:cTn id="1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hite goods&#10;&#10;Description automatically generated">
            <a:extLst>
              <a:ext uri="{FF2B5EF4-FFF2-40B4-BE49-F238E27FC236}">
                <a16:creationId xmlns:a16="http://schemas.microsoft.com/office/drawing/2014/main" id="{FA82F413-482B-40F2-BA7B-AFB9EED7FF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35154" y="-3322865"/>
            <a:ext cx="26852103" cy="1759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33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hite goods&#10;&#10;Description automatically generated">
            <a:extLst>
              <a:ext uri="{FF2B5EF4-FFF2-40B4-BE49-F238E27FC236}">
                <a16:creationId xmlns:a16="http://schemas.microsoft.com/office/drawing/2014/main" id="{FA82F413-482B-40F2-BA7B-AFB9EED7FF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878004" y="-7742465"/>
            <a:ext cx="26852103" cy="1759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04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hite goods&#10;&#10;Description automatically generated">
            <a:extLst>
              <a:ext uri="{FF2B5EF4-FFF2-40B4-BE49-F238E27FC236}">
                <a16:creationId xmlns:a16="http://schemas.microsoft.com/office/drawing/2014/main" id="{FA82F413-482B-40F2-BA7B-AFB9EED7FF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34" y="0"/>
            <a:ext cx="10468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67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A07C5-D29E-988B-2302-8ABBE3585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6EC36AF-B129-FF14-FE86-614BB7E462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ysClr val="window" lastClr="FFFFFF">
              <a:lumMod val="95000"/>
              <a:alpha val="81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book cover with text and logo&#10;&#10;Description automatically generated">
            <a:extLst>
              <a:ext uri="{FF2B5EF4-FFF2-40B4-BE49-F238E27FC236}">
                <a16:creationId xmlns:a16="http://schemas.microsoft.com/office/drawing/2014/main" id="{7E84F9F5-3CF1-B977-1AB8-11DB238A81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796" y="440185"/>
            <a:ext cx="4226370" cy="597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blue book with a logo&#10;&#10;Description automatically generated">
            <a:extLst>
              <a:ext uri="{FF2B5EF4-FFF2-40B4-BE49-F238E27FC236}">
                <a16:creationId xmlns:a16="http://schemas.microsoft.com/office/drawing/2014/main" id="{8DEF5048-0797-3438-A473-362DA56E2B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340" y="440185"/>
            <a:ext cx="4235863" cy="597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9593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imeline&#10;&#10;Description automatically generated with medium confidence">
            <a:extLst>
              <a:ext uri="{FF2B5EF4-FFF2-40B4-BE49-F238E27FC236}">
                <a16:creationId xmlns:a16="http://schemas.microsoft.com/office/drawing/2014/main" id="{15D0ACE0-AD90-4AA4-BA88-32B135BDEA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886" y="0"/>
            <a:ext cx="1040822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785B98-63A9-4C91-AB3C-F2138C6984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755" y="250182"/>
            <a:ext cx="8428489" cy="635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" fill="hold"/>
                                        <p:tgtEl>
                                          <p:spTgt spid="4"/>
                                        </p:tgtEl>
                                      </p:cBhvr>
                                      <p:by x="36000" y="36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716 0.05718 " pathEditMode="relative" rAng="0" ptsTypes="AA">
                                      <p:cBhvr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CB22BC-57AF-4585-9847-053062A0AB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ysClr val="window" lastClr="FFFFFF">
              <a:lumMod val="95000"/>
              <a:alpha val="81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EEA625-60C4-6E6F-CCDD-02635D3D14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47" y="142971"/>
            <a:ext cx="11930906" cy="657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38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75CB76-6462-0757-B999-061CF0C1BB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0861" y="-219075"/>
            <a:ext cx="14522550" cy="727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5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C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EBD169-B52A-927A-6703-71FC621F8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B85A99-8BDE-3F2F-83DC-B8F86D19F4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671" y="405122"/>
            <a:ext cx="8504657" cy="60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11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00" advTm="200">
        <p15:prstTrans prst="pageCurlDouble"/>
      </p:transition>
    </mc:Choice>
    <mc:Fallback xmlns="">
      <p:transition advTm="2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C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CDBAC-D4C6-9326-DCDE-6C0649CE3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562" y="400050"/>
            <a:ext cx="8524875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37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00">
        <p15:prstTrans prst="pageCurlDouble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C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B55307-5BA3-C49E-EA5A-AE0B3C5585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671" y="405122"/>
            <a:ext cx="8504657" cy="60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20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00" advTm="200">
        <p15:prstTrans prst="pageCurlDouble"/>
      </p:transition>
    </mc:Choice>
    <mc:Fallback xmlns="">
      <p:transition advTm="2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C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0B91E2D-6D48-3BBA-F64D-8425C6E275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671" y="405122"/>
            <a:ext cx="8504657" cy="60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18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00" advTm="200">
        <p15:prstTrans prst="pageCurlDouble"/>
      </p:transition>
    </mc:Choice>
    <mc:Fallback xmlns="">
      <p:transition advTm="2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C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7B7EA7-6DB0-E89D-C751-8405A91314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671" y="405122"/>
            <a:ext cx="8504657" cy="60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6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00" advTm="200">
        <p15:prstTrans prst="pageCurlDouble"/>
      </p:transition>
    </mc:Choice>
    <mc:Fallback xmlns="">
      <p:transition advTm="2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C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38839118837-b73180eb-faf2-42b9-b779-bef14cf8ef15_88">
            <a:extLst>
              <a:ext uri="{FF2B5EF4-FFF2-40B4-BE49-F238E27FC236}">
                <a16:creationId xmlns:a16="http://schemas.microsoft.com/office/drawing/2014/main" id="{814F703F-CC7F-5CB6-84A0-1E323956AA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4943" y="457200"/>
            <a:ext cx="4202113" cy="5943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7419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00">
        <p15:prstTrans prst="pageCurlDouble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C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7EA591-290E-4281-E42B-D9E925F46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C8D9B3-34C3-1495-7D63-A91CD98351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6290" y="477918"/>
            <a:ext cx="4173890" cy="590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2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196C0-14BD-12A1-D8F5-FAD3C5592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ook&#10;&#10;AI-generated content may be incorrect.">
            <a:extLst>
              <a:ext uri="{FF2B5EF4-FFF2-40B4-BE49-F238E27FC236}">
                <a16:creationId xmlns:a16="http://schemas.microsoft.com/office/drawing/2014/main" id="{678A9CA7-BD40-241C-E27A-A8D57649D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63910"/>
            <a:ext cx="12192465" cy="593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2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DB7B8DD-90AE-45BF-7581-FBFA26E78CEB}"/>
              </a:ext>
            </a:extLst>
          </p:cNvPr>
          <p:cNvSpPr/>
          <p:nvPr/>
        </p:nvSpPr>
        <p:spPr>
          <a:xfrm>
            <a:off x="-3087974" y="0"/>
            <a:ext cx="6175947" cy="6858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CFFF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13C5AF-FEB4-3EA7-5AFA-D7B58D610DB9}"/>
              </a:ext>
            </a:extLst>
          </p:cNvPr>
          <p:cNvSpPr txBox="1"/>
          <p:nvPr/>
        </p:nvSpPr>
        <p:spPr>
          <a:xfrm>
            <a:off x="3087973" y="3244334"/>
            <a:ext cx="1904651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A7956-0B8D-1CDA-A1FB-D1E77A2BE8F8}"/>
              </a:ext>
            </a:extLst>
          </p:cNvPr>
          <p:cNvSpPr txBox="1"/>
          <p:nvPr/>
        </p:nvSpPr>
        <p:spPr>
          <a:xfrm>
            <a:off x="5674677" y="2536448"/>
            <a:ext cx="573024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AKS we encourage and support academic achievement amongst our scholars. In order to highlight the academic potential of our Sixth Form students, Year 12 scholars undertake a piece of personal inquiry learning. </a:t>
            </a:r>
          </a:p>
        </p:txBody>
      </p:sp>
    </p:spTree>
    <p:extLst>
      <p:ext uri="{BB962C8B-B14F-4D97-AF65-F5344CB8AC3E}">
        <p14:creationId xmlns:p14="http://schemas.microsoft.com/office/powerpoint/2010/main" val="3282798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DB7B8DD-90AE-45BF-7581-FBFA26E78CEB}"/>
              </a:ext>
            </a:extLst>
          </p:cNvPr>
          <p:cNvSpPr/>
          <p:nvPr/>
        </p:nvSpPr>
        <p:spPr>
          <a:xfrm>
            <a:off x="-3087974" y="0"/>
            <a:ext cx="6175947" cy="6858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CFFF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13C5AF-FEB4-3EA7-5AFA-D7B58D610DB9}"/>
              </a:ext>
            </a:extLst>
          </p:cNvPr>
          <p:cNvSpPr txBox="1"/>
          <p:nvPr/>
        </p:nvSpPr>
        <p:spPr>
          <a:xfrm>
            <a:off x="3087973" y="3244334"/>
            <a:ext cx="1904651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A7956-0B8D-1CDA-A1FB-D1E77A2BE8F8}"/>
              </a:ext>
            </a:extLst>
          </p:cNvPr>
          <p:cNvSpPr txBox="1"/>
          <p:nvPr/>
        </p:nvSpPr>
        <p:spPr>
          <a:xfrm>
            <a:off x="5808788" y="2666094"/>
            <a:ext cx="396309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Encourage independent learning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4B3C35-66B0-BF74-F2F7-93B0EEAE137B}"/>
              </a:ext>
            </a:extLst>
          </p:cNvPr>
          <p:cNvSpPr txBox="1"/>
          <p:nvPr/>
        </p:nvSpPr>
        <p:spPr>
          <a:xfrm>
            <a:off x="5808788" y="2100674"/>
            <a:ext cx="36034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Enhance research capabilities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ED065D-E489-1A83-1182-B743BCDAD1A1}"/>
              </a:ext>
            </a:extLst>
          </p:cNvPr>
          <p:cNvSpPr txBox="1"/>
          <p:nvPr/>
        </p:nvSpPr>
        <p:spPr>
          <a:xfrm>
            <a:off x="5827076" y="1530340"/>
            <a:ext cx="28414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Expand study skills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0523DB-432E-0F17-59FE-8FA7856B119F}"/>
              </a:ext>
            </a:extLst>
          </p:cNvPr>
          <p:cNvSpPr txBox="1"/>
          <p:nvPr/>
        </p:nvSpPr>
        <p:spPr>
          <a:xfrm>
            <a:off x="5827076" y="964920"/>
            <a:ext cx="28414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Beyond the curriculum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BDAB40-5A65-220D-864A-9C0806BEF454}"/>
              </a:ext>
            </a:extLst>
          </p:cNvPr>
          <p:cNvSpPr txBox="1"/>
          <p:nvPr/>
        </p:nvSpPr>
        <p:spPr>
          <a:xfrm>
            <a:off x="5827076" y="3231514"/>
            <a:ext cx="36400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Academic achievement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294B73-2A9B-5D62-3D5F-44EF7210571F}"/>
              </a:ext>
            </a:extLst>
          </p:cNvPr>
          <p:cNvSpPr txBox="1"/>
          <p:nvPr/>
        </p:nvSpPr>
        <p:spPr>
          <a:xfrm>
            <a:off x="5827076" y="3796934"/>
            <a:ext cx="46252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 out from the rest on competitive applications for university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E03873-246F-8213-4FF6-9D2D4BF6EAA8}"/>
              </a:ext>
            </a:extLst>
          </p:cNvPr>
          <p:cNvSpPr txBox="1"/>
          <p:nvPr/>
        </p:nvSpPr>
        <p:spPr>
          <a:xfrm>
            <a:off x="5808787" y="235500"/>
            <a:ext cx="48018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we hope to achieve? </a:t>
            </a:r>
          </a:p>
        </p:txBody>
      </p:sp>
    </p:spTree>
    <p:extLst>
      <p:ext uri="{BB962C8B-B14F-4D97-AF65-F5344CB8AC3E}">
        <p14:creationId xmlns:p14="http://schemas.microsoft.com/office/powerpoint/2010/main" val="1047225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75CB76-6462-0757-B999-061CF0C1B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75556" y="-10477500"/>
            <a:ext cx="56601265" cy="28346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25464A-4751-7D8A-8ACA-2D7C01A42C63}"/>
              </a:ext>
            </a:extLst>
          </p:cNvPr>
          <p:cNvSpPr/>
          <p:nvPr/>
        </p:nvSpPr>
        <p:spPr>
          <a:xfrm>
            <a:off x="-5133975" y="-7128388"/>
            <a:ext cx="10706100" cy="23202900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CFFF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FB5FCA-59C6-8DD6-A401-3B3826410EAB}"/>
              </a:ext>
            </a:extLst>
          </p:cNvPr>
          <p:cNvSpPr/>
          <p:nvPr/>
        </p:nvSpPr>
        <p:spPr>
          <a:xfrm>
            <a:off x="11287125" y="-7128388"/>
            <a:ext cx="10706100" cy="23202900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CFFF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86F508-24CA-B92E-4DE8-A0F887DEEC37}"/>
              </a:ext>
            </a:extLst>
          </p:cNvPr>
          <p:cNvSpPr/>
          <p:nvPr/>
        </p:nvSpPr>
        <p:spPr>
          <a:xfrm>
            <a:off x="5572125" y="-7128388"/>
            <a:ext cx="5715000" cy="9982200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CFFF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93BCB-8BDD-266E-57E0-8E6D0B0C02AB}"/>
              </a:ext>
            </a:extLst>
          </p:cNvPr>
          <p:cNvSpPr/>
          <p:nvPr/>
        </p:nvSpPr>
        <p:spPr>
          <a:xfrm>
            <a:off x="5572125" y="4612762"/>
            <a:ext cx="5715000" cy="11461750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CFFF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922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DB7B8DD-90AE-45BF-7581-FBFA26E78CEB}"/>
              </a:ext>
            </a:extLst>
          </p:cNvPr>
          <p:cNvSpPr/>
          <p:nvPr/>
        </p:nvSpPr>
        <p:spPr>
          <a:xfrm>
            <a:off x="-3087974" y="0"/>
            <a:ext cx="6175947" cy="6858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CFFF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13C5AF-FEB4-3EA7-5AFA-D7B58D610DB9}"/>
              </a:ext>
            </a:extLst>
          </p:cNvPr>
          <p:cNvSpPr txBox="1"/>
          <p:nvPr/>
        </p:nvSpPr>
        <p:spPr>
          <a:xfrm>
            <a:off x="3087973" y="3244334"/>
            <a:ext cx="1904651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Background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A7956-0B8D-1CDA-A1FB-D1E77A2BE8F8}"/>
              </a:ext>
            </a:extLst>
          </p:cNvPr>
          <p:cNvSpPr txBox="1"/>
          <p:nvPr/>
        </p:nvSpPr>
        <p:spPr>
          <a:xfrm>
            <a:off x="5839269" y="3046053"/>
            <a:ext cx="396309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FOSIL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4B3C35-66B0-BF74-F2F7-93B0EEAE137B}"/>
              </a:ext>
            </a:extLst>
          </p:cNvPr>
          <p:cNvSpPr txBox="1"/>
          <p:nvPr/>
        </p:nvSpPr>
        <p:spPr>
          <a:xfrm>
            <a:off x="5808787" y="2065529"/>
            <a:ext cx="36034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International Baccalaureate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extended essay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ED065D-E489-1A83-1182-B743BCDAD1A1}"/>
              </a:ext>
            </a:extLst>
          </p:cNvPr>
          <p:cNvSpPr txBox="1"/>
          <p:nvPr/>
        </p:nvSpPr>
        <p:spPr>
          <a:xfrm>
            <a:off x="5839269" y="1423559"/>
            <a:ext cx="28414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EPQ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6193B1-9196-FE08-55E1-8446EA24C8CB}"/>
              </a:ext>
            </a:extLst>
          </p:cNvPr>
          <p:cNvSpPr txBox="1"/>
          <p:nvPr/>
        </p:nvSpPr>
        <p:spPr>
          <a:xfrm>
            <a:off x="2966053" y="2146876"/>
            <a:ext cx="1904651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40D289-09F2-08E4-77FE-631E27CC83C1}"/>
              </a:ext>
            </a:extLst>
          </p:cNvPr>
          <p:cNvSpPr txBox="1"/>
          <p:nvPr/>
        </p:nvSpPr>
        <p:spPr>
          <a:xfrm>
            <a:off x="5808787" y="235500"/>
            <a:ext cx="48018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Influences</a:t>
            </a:r>
          </a:p>
        </p:txBody>
      </p:sp>
    </p:spTree>
    <p:extLst>
      <p:ext uri="{BB962C8B-B14F-4D97-AF65-F5344CB8AC3E}">
        <p14:creationId xmlns:p14="http://schemas.microsoft.com/office/powerpoint/2010/main" val="2851761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DB7B8DD-90AE-45BF-7581-FBFA26E78CEB}"/>
              </a:ext>
            </a:extLst>
          </p:cNvPr>
          <p:cNvSpPr/>
          <p:nvPr/>
        </p:nvSpPr>
        <p:spPr>
          <a:xfrm>
            <a:off x="-5197190" y="-225194"/>
            <a:ext cx="6175947" cy="6858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CFFF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13C5AF-FEB4-3EA7-5AFA-D7B58D610DB9}"/>
              </a:ext>
            </a:extLst>
          </p:cNvPr>
          <p:cNvSpPr txBox="1"/>
          <p:nvPr/>
        </p:nvSpPr>
        <p:spPr>
          <a:xfrm>
            <a:off x="1056655" y="3203806"/>
            <a:ext cx="1904651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Background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6193B1-9196-FE08-55E1-8446EA24C8CB}"/>
              </a:ext>
            </a:extLst>
          </p:cNvPr>
          <p:cNvSpPr txBox="1"/>
          <p:nvPr/>
        </p:nvSpPr>
        <p:spPr>
          <a:xfrm>
            <a:off x="978757" y="2146876"/>
            <a:ext cx="1904651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F81A44-64B0-E3B0-95B9-09C5877199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204" y="158496"/>
            <a:ext cx="9176808" cy="648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14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DB7B8DD-90AE-45BF-7581-FBFA26E78CEB}"/>
              </a:ext>
            </a:extLst>
          </p:cNvPr>
          <p:cNvSpPr/>
          <p:nvPr/>
        </p:nvSpPr>
        <p:spPr>
          <a:xfrm>
            <a:off x="-3087974" y="0"/>
            <a:ext cx="6175947" cy="6858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CFFF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13C5AF-FEB4-3EA7-5AFA-D7B58D610DB9}"/>
              </a:ext>
            </a:extLst>
          </p:cNvPr>
          <p:cNvSpPr txBox="1"/>
          <p:nvPr/>
        </p:nvSpPr>
        <p:spPr>
          <a:xfrm>
            <a:off x="3087973" y="3244334"/>
            <a:ext cx="1904651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involved?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6193B1-9196-FE08-55E1-8446EA24C8CB}"/>
              </a:ext>
            </a:extLst>
          </p:cNvPr>
          <p:cNvSpPr txBox="1"/>
          <p:nvPr/>
        </p:nvSpPr>
        <p:spPr>
          <a:xfrm>
            <a:off x="2966053" y="2146876"/>
            <a:ext cx="1904651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Background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8E48EF-DED8-8831-17A6-CF4E77518FB0}"/>
              </a:ext>
            </a:extLst>
          </p:cNvPr>
          <p:cNvSpPr txBox="1"/>
          <p:nvPr/>
        </p:nvSpPr>
        <p:spPr>
          <a:xfrm>
            <a:off x="2545429" y="1049418"/>
            <a:ext cx="1904651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2EE548-8486-126E-8E0E-238563076E36}"/>
              </a:ext>
            </a:extLst>
          </p:cNvPr>
          <p:cNvSpPr txBox="1"/>
          <p:nvPr/>
        </p:nvSpPr>
        <p:spPr>
          <a:xfrm>
            <a:off x="5471858" y="2859613"/>
            <a:ext cx="56967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Accompanying academic poster, highlighting the learning achieved through the process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A797F9-9A41-8628-87F5-B5B42C27B0E1}"/>
              </a:ext>
            </a:extLst>
          </p:cNvPr>
          <p:cNvSpPr txBox="1"/>
          <p:nvPr/>
        </p:nvSpPr>
        <p:spPr>
          <a:xfrm>
            <a:off x="5471858" y="1762155"/>
            <a:ext cx="56967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GB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ully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researched and referenced undergraduate level academic work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D425E6-63BA-975D-C795-09121479BEB3}"/>
              </a:ext>
            </a:extLst>
          </p:cNvPr>
          <p:cNvSpPr txBox="1"/>
          <p:nvPr/>
        </p:nvSpPr>
        <p:spPr>
          <a:xfrm>
            <a:off x="5471858" y="664697"/>
            <a:ext cx="56967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2,500 word essay on a topic of their choice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(linked to potential university course)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68491D-3B86-D3A7-FDA0-B1322B36BD3A}"/>
              </a:ext>
            </a:extLst>
          </p:cNvPr>
          <p:cNvSpPr txBox="1"/>
          <p:nvPr/>
        </p:nvSpPr>
        <p:spPr>
          <a:xfrm>
            <a:off x="5471858" y="3957071"/>
            <a:ext cx="56967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Evening of Inquiry Learning, to showcase to parents and staff their essays and posters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E394F2-27E7-3F25-6363-78240F238FBC}"/>
              </a:ext>
            </a:extLst>
          </p:cNvPr>
          <p:cNvSpPr txBox="1"/>
          <p:nvPr/>
        </p:nvSpPr>
        <p:spPr>
          <a:xfrm>
            <a:off x="5476774" y="5006665"/>
            <a:ext cx="5696712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Presenting </a:t>
            </a:r>
            <a:r>
              <a:rPr kumimoji="0" lang="en-GB" sz="2200" b="0" i="1" u="none" strike="noStrike" kern="1200" cap="none" spc="0" normalizeH="0" baseline="0" noProof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your research 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as a lunchtime lecture to the rest of the AKS community </a:t>
            </a:r>
          </a:p>
        </p:txBody>
      </p:sp>
    </p:spTree>
    <p:extLst>
      <p:ext uri="{BB962C8B-B14F-4D97-AF65-F5344CB8AC3E}">
        <p14:creationId xmlns:p14="http://schemas.microsoft.com/office/powerpoint/2010/main" val="370731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DB7B8DD-90AE-45BF-7581-FBFA26E78CEB}"/>
              </a:ext>
            </a:extLst>
          </p:cNvPr>
          <p:cNvSpPr/>
          <p:nvPr/>
        </p:nvSpPr>
        <p:spPr>
          <a:xfrm>
            <a:off x="-3087974" y="0"/>
            <a:ext cx="6175947" cy="6858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CFFF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13C5AF-FEB4-3EA7-5AFA-D7B58D610DB9}"/>
              </a:ext>
            </a:extLst>
          </p:cNvPr>
          <p:cNvSpPr txBox="1"/>
          <p:nvPr/>
        </p:nvSpPr>
        <p:spPr>
          <a:xfrm>
            <a:off x="3087973" y="3244334"/>
            <a:ext cx="1904651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6193B1-9196-FE08-55E1-8446EA24C8CB}"/>
              </a:ext>
            </a:extLst>
          </p:cNvPr>
          <p:cNvSpPr txBox="1"/>
          <p:nvPr/>
        </p:nvSpPr>
        <p:spPr>
          <a:xfrm>
            <a:off x="2966053" y="2146876"/>
            <a:ext cx="1904651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involved?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8E48EF-DED8-8831-17A6-CF4E77518FB0}"/>
              </a:ext>
            </a:extLst>
          </p:cNvPr>
          <p:cNvSpPr txBox="1"/>
          <p:nvPr/>
        </p:nvSpPr>
        <p:spPr>
          <a:xfrm>
            <a:off x="2545429" y="1049418"/>
            <a:ext cx="1904651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Background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D425E6-63BA-975D-C795-09121479BEB3}"/>
              </a:ext>
            </a:extLst>
          </p:cNvPr>
          <p:cNvSpPr txBox="1"/>
          <p:nvPr/>
        </p:nvSpPr>
        <p:spPr>
          <a:xfrm>
            <a:off x="5660389" y="2351782"/>
            <a:ext cx="522933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before October half term, Year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7A0C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Finish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Easter holiday, Year 12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5CEF52-D0D6-F7AD-2C5C-8A02EF7CA431}"/>
              </a:ext>
            </a:extLst>
          </p:cNvPr>
          <p:cNvSpPr txBox="1"/>
          <p:nvPr/>
        </p:nvSpPr>
        <p:spPr>
          <a:xfrm>
            <a:off x="1710277" y="155377"/>
            <a:ext cx="1904651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455463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DB7B8DD-90AE-45BF-7581-FBFA26E78CEB}"/>
              </a:ext>
            </a:extLst>
          </p:cNvPr>
          <p:cNvSpPr/>
          <p:nvPr/>
        </p:nvSpPr>
        <p:spPr>
          <a:xfrm>
            <a:off x="-5197190" y="-225194"/>
            <a:ext cx="6175947" cy="6858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CFFF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13C5AF-FEB4-3EA7-5AFA-D7B58D610DB9}"/>
              </a:ext>
            </a:extLst>
          </p:cNvPr>
          <p:cNvSpPr txBox="1"/>
          <p:nvPr/>
        </p:nvSpPr>
        <p:spPr>
          <a:xfrm>
            <a:off x="978757" y="3186672"/>
            <a:ext cx="1904651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Timeline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9D016D-F890-E279-710D-1F1B07A8CC6B}"/>
              </a:ext>
            </a:extLst>
          </p:cNvPr>
          <p:cNvSpPr txBox="1"/>
          <p:nvPr/>
        </p:nvSpPr>
        <p:spPr>
          <a:xfrm>
            <a:off x="9977391" y="2202418"/>
            <a:ext cx="22146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Evening of Inquiry Learning</a:t>
            </a:r>
          </a:p>
        </p:txBody>
      </p:sp>
      <p:sp>
        <p:nvSpPr>
          <p:cNvPr id="17" name="Callout: Down Arrow 16">
            <a:extLst>
              <a:ext uri="{FF2B5EF4-FFF2-40B4-BE49-F238E27FC236}">
                <a16:creationId xmlns:a16="http://schemas.microsoft.com/office/drawing/2014/main" id="{D33D314D-2739-9232-5939-EFB9F03362EF}"/>
              </a:ext>
            </a:extLst>
          </p:cNvPr>
          <p:cNvSpPr/>
          <p:nvPr/>
        </p:nvSpPr>
        <p:spPr>
          <a:xfrm>
            <a:off x="3209226" y="3207708"/>
            <a:ext cx="1096385" cy="1953243"/>
          </a:xfrm>
          <a:prstGeom prst="downArrowCallout">
            <a:avLst>
              <a:gd name="adj1" fmla="val 7034"/>
              <a:gd name="adj2" fmla="val 10008"/>
              <a:gd name="adj3" fmla="val 17694"/>
              <a:gd name="adj4" fmla="val 20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CFFF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October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FED0B5-59E8-0FAC-32F5-D52D835BE101}"/>
              </a:ext>
            </a:extLst>
          </p:cNvPr>
          <p:cNvSpPr txBox="1"/>
          <p:nvPr/>
        </p:nvSpPr>
        <p:spPr>
          <a:xfrm>
            <a:off x="2506770" y="5297815"/>
            <a:ext cx="250129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 to Inquiry Project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7A0C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Half term- consider the topic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12CE66-9BEC-DC94-FDBE-BA3217853AAB}"/>
              </a:ext>
            </a:extLst>
          </p:cNvPr>
          <p:cNvSpPr txBox="1"/>
          <p:nvPr/>
        </p:nvSpPr>
        <p:spPr>
          <a:xfrm>
            <a:off x="4045618" y="848637"/>
            <a:ext cx="250129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 to FOSIL approach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7A0C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 to research skills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17958A-8170-04E1-B135-AE3D5A53C1BC}"/>
              </a:ext>
            </a:extLst>
          </p:cNvPr>
          <p:cNvSpPr txBox="1"/>
          <p:nvPr/>
        </p:nvSpPr>
        <p:spPr>
          <a:xfrm>
            <a:off x="5973746" y="4693743"/>
            <a:ext cx="22475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and planning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CD20E8-AF25-B46F-148B-AA9C782503D9}"/>
              </a:ext>
            </a:extLst>
          </p:cNvPr>
          <p:cNvSpPr txBox="1"/>
          <p:nvPr/>
        </p:nvSpPr>
        <p:spPr>
          <a:xfrm>
            <a:off x="7509893" y="1425593"/>
            <a:ext cx="22146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Collation of research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7A0C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Writing of essay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252F82-B079-A972-32EF-D7BE48D5CE39}"/>
              </a:ext>
            </a:extLst>
          </p:cNvPr>
          <p:cNvSpPr txBox="1"/>
          <p:nvPr/>
        </p:nvSpPr>
        <p:spPr>
          <a:xfrm>
            <a:off x="8845423" y="4089220"/>
            <a:ext cx="26062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Completion of essay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7A0C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7A0C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Construction of academic poster</a:t>
            </a:r>
          </a:p>
        </p:txBody>
      </p:sp>
      <p:sp>
        <p:nvSpPr>
          <p:cNvPr id="27" name="Callout: Up Arrow 26">
            <a:extLst>
              <a:ext uri="{FF2B5EF4-FFF2-40B4-BE49-F238E27FC236}">
                <a16:creationId xmlns:a16="http://schemas.microsoft.com/office/drawing/2014/main" id="{7719D636-EF0A-9409-D8E5-EE211230615F}"/>
              </a:ext>
            </a:extLst>
          </p:cNvPr>
          <p:cNvSpPr/>
          <p:nvPr/>
        </p:nvSpPr>
        <p:spPr>
          <a:xfrm>
            <a:off x="4748074" y="1641162"/>
            <a:ext cx="1096385" cy="1953243"/>
          </a:xfrm>
          <a:prstGeom prst="upArrowCallout">
            <a:avLst>
              <a:gd name="adj1" fmla="val 6833"/>
              <a:gd name="adj2" fmla="val 10962"/>
              <a:gd name="adj3" fmla="val 20045"/>
              <a:gd name="adj4" fmla="val 209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CFFF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November</a:t>
            </a:r>
          </a:p>
        </p:txBody>
      </p:sp>
      <p:sp>
        <p:nvSpPr>
          <p:cNvPr id="28" name="Callout: Down Arrow 27">
            <a:extLst>
              <a:ext uri="{FF2B5EF4-FFF2-40B4-BE49-F238E27FC236}">
                <a16:creationId xmlns:a16="http://schemas.microsoft.com/office/drawing/2014/main" id="{D4C91B6A-C5D6-8E33-04B9-D7441122D3E4}"/>
              </a:ext>
            </a:extLst>
          </p:cNvPr>
          <p:cNvSpPr/>
          <p:nvPr/>
        </p:nvSpPr>
        <p:spPr>
          <a:xfrm>
            <a:off x="6286923" y="3211738"/>
            <a:ext cx="1096385" cy="1374283"/>
          </a:xfrm>
          <a:prstGeom prst="downArrowCallout">
            <a:avLst>
              <a:gd name="adj1" fmla="val 8390"/>
              <a:gd name="adj2" fmla="val 12772"/>
              <a:gd name="adj3" fmla="val 19219"/>
              <a:gd name="adj4" fmla="val 287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CFFF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December</a:t>
            </a:r>
          </a:p>
        </p:txBody>
      </p:sp>
      <p:sp>
        <p:nvSpPr>
          <p:cNvPr id="29" name="Callout: Down Arrow 28">
            <a:extLst>
              <a:ext uri="{FF2B5EF4-FFF2-40B4-BE49-F238E27FC236}">
                <a16:creationId xmlns:a16="http://schemas.microsoft.com/office/drawing/2014/main" id="{CD4F2201-A2ED-2FDF-F489-709CE4E7C97D}"/>
              </a:ext>
            </a:extLst>
          </p:cNvPr>
          <p:cNvSpPr/>
          <p:nvPr/>
        </p:nvSpPr>
        <p:spPr>
          <a:xfrm>
            <a:off x="9364619" y="3203805"/>
            <a:ext cx="1096385" cy="885415"/>
          </a:xfrm>
          <a:prstGeom prst="downArrowCallout">
            <a:avLst>
              <a:gd name="adj1" fmla="val 7493"/>
              <a:gd name="adj2" fmla="val 8657"/>
              <a:gd name="adj3" fmla="val 25000"/>
              <a:gd name="adj4" fmla="val 44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CFFF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February</a:t>
            </a:r>
          </a:p>
        </p:txBody>
      </p:sp>
      <p:sp>
        <p:nvSpPr>
          <p:cNvPr id="30" name="Callout: Up Arrow 29">
            <a:extLst>
              <a:ext uri="{FF2B5EF4-FFF2-40B4-BE49-F238E27FC236}">
                <a16:creationId xmlns:a16="http://schemas.microsoft.com/office/drawing/2014/main" id="{FB198026-80A1-149D-29C0-CF9AA85F73E1}"/>
              </a:ext>
            </a:extLst>
          </p:cNvPr>
          <p:cNvSpPr/>
          <p:nvPr/>
        </p:nvSpPr>
        <p:spPr>
          <a:xfrm>
            <a:off x="7825771" y="2164257"/>
            <a:ext cx="1096385" cy="1408882"/>
          </a:xfrm>
          <a:prstGeom prst="upArrowCallout">
            <a:avLst>
              <a:gd name="adj1" fmla="val 8712"/>
              <a:gd name="adj2" fmla="val 11788"/>
              <a:gd name="adj3" fmla="val 25000"/>
              <a:gd name="adj4" fmla="val 245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CFFF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January</a:t>
            </a:r>
          </a:p>
        </p:txBody>
      </p:sp>
      <p:sp>
        <p:nvSpPr>
          <p:cNvPr id="31" name="Callout: Up Arrow 30">
            <a:extLst>
              <a:ext uri="{FF2B5EF4-FFF2-40B4-BE49-F238E27FC236}">
                <a16:creationId xmlns:a16="http://schemas.microsoft.com/office/drawing/2014/main" id="{AD5A074B-8109-67C1-05B5-3FB44B31CD68}"/>
              </a:ext>
            </a:extLst>
          </p:cNvPr>
          <p:cNvSpPr/>
          <p:nvPr/>
        </p:nvSpPr>
        <p:spPr>
          <a:xfrm>
            <a:off x="10903467" y="2510195"/>
            <a:ext cx="1096385" cy="1045809"/>
          </a:xfrm>
          <a:prstGeom prst="upArrowCallout">
            <a:avLst>
              <a:gd name="adj1" fmla="val 9418"/>
              <a:gd name="adj2" fmla="val 9418"/>
              <a:gd name="adj3" fmla="val 25000"/>
              <a:gd name="adj4" fmla="val 329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CFFF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</a:t>
            </a:r>
          </a:p>
        </p:txBody>
      </p:sp>
    </p:spTree>
    <p:extLst>
      <p:ext uri="{BB962C8B-B14F-4D97-AF65-F5344CB8AC3E}">
        <p14:creationId xmlns:p14="http://schemas.microsoft.com/office/powerpoint/2010/main" val="1646010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DB7B8DD-90AE-45BF-7581-FBFA26E78CEB}"/>
              </a:ext>
            </a:extLst>
          </p:cNvPr>
          <p:cNvSpPr/>
          <p:nvPr/>
        </p:nvSpPr>
        <p:spPr>
          <a:xfrm>
            <a:off x="-3087974" y="0"/>
            <a:ext cx="6175947" cy="6858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CFFF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13C5AF-FEB4-3EA7-5AFA-D7B58D610DB9}"/>
              </a:ext>
            </a:extLst>
          </p:cNvPr>
          <p:cNvSpPr txBox="1"/>
          <p:nvPr/>
        </p:nvSpPr>
        <p:spPr>
          <a:xfrm>
            <a:off x="3087973" y="3244334"/>
            <a:ext cx="1904651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Recent essay titles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6193B1-9196-FE08-55E1-8446EA24C8CB}"/>
              </a:ext>
            </a:extLst>
          </p:cNvPr>
          <p:cNvSpPr txBox="1"/>
          <p:nvPr/>
        </p:nvSpPr>
        <p:spPr>
          <a:xfrm>
            <a:off x="2966053" y="2146876"/>
            <a:ext cx="1904651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8E48EF-DED8-8831-17A6-CF4E77518FB0}"/>
              </a:ext>
            </a:extLst>
          </p:cNvPr>
          <p:cNvSpPr txBox="1"/>
          <p:nvPr/>
        </p:nvSpPr>
        <p:spPr>
          <a:xfrm>
            <a:off x="2545429" y="1049418"/>
            <a:ext cx="1904651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involved?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5CEF52-D0D6-F7AD-2C5C-8A02EF7CA431}"/>
              </a:ext>
            </a:extLst>
          </p:cNvPr>
          <p:cNvSpPr txBox="1"/>
          <p:nvPr/>
        </p:nvSpPr>
        <p:spPr>
          <a:xfrm>
            <a:off x="1710277" y="155377"/>
            <a:ext cx="1904651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Background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C53EF1-D044-3E2E-538B-34326A5476BC}"/>
              </a:ext>
            </a:extLst>
          </p:cNvPr>
          <p:cNvSpPr txBox="1"/>
          <p:nvPr/>
        </p:nvSpPr>
        <p:spPr>
          <a:xfrm>
            <a:off x="5287422" y="103410"/>
            <a:ext cx="6579303" cy="628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 China follow the USA and Great Britain in the role of the next Global Policeman?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Dark Matter the most significant unsolved mystery in science?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are prime numbers distributed?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Exploring the influence Thelonious Monk had on Jazz Music.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Should patients with self-inflicted illnesses have equal access to health resources?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role the French Revolution had in the transformation of 18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Century art from the style of Rococo to Neoclassical.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parental expectations influential in their adolescent’s performance in Secondary School?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bilateral influences of the Feminist Movement and Gothic Literature.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it ever justifiable to covertly administer medication?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 cult and why do people join them?</a:t>
            </a:r>
          </a:p>
        </p:txBody>
      </p:sp>
    </p:spTree>
    <p:extLst>
      <p:ext uri="{BB962C8B-B14F-4D97-AF65-F5344CB8AC3E}">
        <p14:creationId xmlns:p14="http://schemas.microsoft.com/office/powerpoint/2010/main" val="2697634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DB7B8DD-90AE-45BF-7581-FBFA26E78CEB}"/>
              </a:ext>
            </a:extLst>
          </p:cNvPr>
          <p:cNvSpPr/>
          <p:nvPr/>
        </p:nvSpPr>
        <p:spPr>
          <a:xfrm>
            <a:off x="-3087974" y="0"/>
            <a:ext cx="6175947" cy="6858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CFFF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13C5AF-FEB4-3EA7-5AFA-D7B58D610DB9}"/>
              </a:ext>
            </a:extLst>
          </p:cNvPr>
          <p:cNvSpPr txBox="1"/>
          <p:nvPr/>
        </p:nvSpPr>
        <p:spPr>
          <a:xfrm>
            <a:off x="3087973" y="3244334"/>
            <a:ext cx="1904651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Evening of Inquiry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6193B1-9196-FE08-55E1-8446EA24C8CB}"/>
              </a:ext>
            </a:extLst>
          </p:cNvPr>
          <p:cNvSpPr txBox="1"/>
          <p:nvPr/>
        </p:nvSpPr>
        <p:spPr>
          <a:xfrm>
            <a:off x="2966053" y="2146876"/>
            <a:ext cx="1904651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Recent essay titles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8E48EF-DED8-8831-17A6-CF4E77518FB0}"/>
              </a:ext>
            </a:extLst>
          </p:cNvPr>
          <p:cNvSpPr txBox="1"/>
          <p:nvPr/>
        </p:nvSpPr>
        <p:spPr>
          <a:xfrm>
            <a:off x="2545429" y="1049418"/>
            <a:ext cx="1904651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5CEF52-D0D6-F7AD-2C5C-8A02EF7CA431}"/>
              </a:ext>
            </a:extLst>
          </p:cNvPr>
          <p:cNvSpPr txBox="1"/>
          <p:nvPr/>
        </p:nvSpPr>
        <p:spPr>
          <a:xfrm>
            <a:off x="1710277" y="155377"/>
            <a:ext cx="1904651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involved?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56D9AC-0EFE-96A7-DB3C-AE4A09AF7D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705" y="958334"/>
            <a:ext cx="675423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10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DB7B8DD-90AE-45BF-7581-FBFA26E78CEB}"/>
              </a:ext>
            </a:extLst>
          </p:cNvPr>
          <p:cNvSpPr/>
          <p:nvPr/>
        </p:nvSpPr>
        <p:spPr>
          <a:xfrm>
            <a:off x="-3087974" y="0"/>
            <a:ext cx="6175947" cy="6858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CFFF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13C5AF-FEB4-3EA7-5AFA-D7B58D610DB9}"/>
              </a:ext>
            </a:extLst>
          </p:cNvPr>
          <p:cNvSpPr txBox="1"/>
          <p:nvPr/>
        </p:nvSpPr>
        <p:spPr>
          <a:xfrm>
            <a:off x="3087973" y="3244334"/>
            <a:ext cx="1904651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Evening of Inquiry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6193B1-9196-FE08-55E1-8446EA24C8CB}"/>
              </a:ext>
            </a:extLst>
          </p:cNvPr>
          <p:cNvSpPr txBox="1"/>
          <p:nvPr/>
        </p:nvSpPr>
        <p:spPr>
          <a:xfrm>
            <a:off x="2966053" y="2146876"/>
            <a:ext cx="1904651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Recent essay titles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8E48EF-DED8-8831-17A6-CF4E77518FB0}"/>
              </a:ext>
            </a:extLst>
          </p:cNvPr>
          <p:cNvSpPr txBox="1"/>
          <p:nvPr/>
        </p:nvSpPr>
        <p:spPr>
          <a:xfrm>
            <a:off x="2545429" y="1049418"/>
            <a:ext cx="1904651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5CEF52-D0D6-F7AD-2C5C-8A02EF7CA431}"/>
              </a:ext>
            </a:extLst>
          </p:cNvPr>
          <p:cNvSpPr txBox="1"/>
          <p:nvPr/>
        </p:nvSpPr>
        <p:spPr>
          <a:xfrm>
            <a:off x="1710277" y="155377"/>
            <a:ext cx="1904651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1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involved?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642CA0-6980-1F93-787A-866744ED38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4034" y="191729"/>
            <a:ext cx="4545599" cy="647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54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C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D35AA2-A8E5-8E0D-260E-AA438F7A7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ook with a logo&#10;&#10;Description automatically generated">
            <a:extLst>
              <a:ext uri="{FF2B5EF4-FFF2-40B4-BE49-F238E27FC236}">
                <a16:creationId xmlns:a16="http://schemas.microsoft.com/office/drawing/2014/main" id="{16E5912A-D169-9F36-325B-0E61847F75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068" y="440186"/>
            <a:ext cx="4235863" cy="597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3468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C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48F147-D15C-6102-FB16-EED2CAA4E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C7410A-0CD9-A2CF-0842-EDD4FC8E3A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742" y="440186"/>
            <a:ext cx="8465709" cy="597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0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C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37E58E-BA58-4EDC-D4FA-6B3A02C2A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neighborhood&#10;&#10;AI-generated content may be incorrect.">
            <a:extLst>
              <a:ext uri="{FF2B5EF4-FFF2-40B4-BE49-F238E27FC236}">
                <a16:creationId xmlns:a16="http://schemas.microsoft.com/office/drawing/2014/main" id="{77AE7C30-8DBA-104D-1D3B-9109913428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420" y="419078"/>
            <a:ext cx="8039159" cy="6019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EA90D82-3A0B-8902-4B0F-CAC4AEFCAB0A}"/>
              </a:ext>
            </a:extLst>
          </p:cNvPr>
          <p:cNvCxnSpPr>
            <a:cxnSpLocks/>
          </p:cNvCxnSpPr>
          <p:nvPr/>
        </p:nvCxnSpPr>
        <p:spPr>
          <a:xfrm flipV="1">
            <a:off x="8288338" y="4129314"/>
            <a:ext cx="427491" cy="1045936"/>
          </a:xfrm>
          <a:prstGeom prst="straightConnector1">
            <a:avLst/>
          </a:prstGeom>
          <a:ln w="41275">
            <a:solidFill>
              <a:srgbClr val="FF0000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B4F67A7-F4D5-BD43-2073-0815F5E294DF}"/>
              </a:ext>
            </a:extLst>
          </p:cNvPr>
          <p:cNvCxnSpPr>
            <a:cxnSpLocks/>
          </p:cNvCxnSpPr>
          <p:nvPr/>
        </p:nvCxnSpPr>
        <p:spPr>
          <a:xfrm flipH="1" flipV="1">
            <a:off x="3577590" y="2026920"/>
            <a:ext cx="5138239" cy="2102394"/>
          </a:xfrm>
          <a:prstGeom prst="straightConnector1">
            <a:avLst/>
          </a:prstGeom>
          <a:ln w="44450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4CA7F3DC-C845-C073-2A9F-26BC9FDD77D5}"/>
              </a:ext>
            </a:extLst>
          </p:cNvPr>
          <p:cNvSpPr>
            <a:spLocks noChangeAspect="1"/>
          </p:cNvSpPr>
          <p:nvPr/>
        </p:nvSpPr>
        <p:spPr>
          <a:xfrm>
            <a:off x="8168175" y="5161824"/>
            <a:ext cx="180000" cy="180000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86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C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DDE4D4-C56E-2BC7-6916-A0E6C2995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at a podium&#10;&#10;Description automatically generated">
            <a:extLst>
              <a:ext uri="{FF2B5EF4-FFF2-40B4-BE49-F238E27FC236}">
                <a16:creationId xmlns:a16="http://schemas.microsoft.com/office/drawing/2014/main" id="{3C9869E3-BCCA-E9A4-4928-688C2024B1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764" y="538843"/>
            <a:ext cx="8670471" cy="57803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521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mage preview">
            <a:extLst>
              <a:ext uri="{FF2B5EF4-FFF2-40B4-BE49-F238E27FC236}">
                <a16:creationId xmlns:a16="http://schemas.microsoft.com/office/drawing/2014/main" id="{E58518BB-B4E9-801E-C3E4-F98647770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8585" y="-548642"/>
            <a:ext cx="12284313" cy="740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8FB129-1C07-2401-F1FE-4C35520ACE48}"/>
              </a:ext>
            </a:extLst>
          </p:cNvPr>
          <p:cNvSpPr txBox="1"/>
          <p:nvPr/>
        </p:nvSpPr>
        <p:spPr>
          <a:xfrm>
            <a:off x="4510720" y="1651268"/>
            <a:ext cx="31705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9ED46C59-7AA4-EB9A-3550-BD1157281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6917" y="710362"/>
            <a:ext cx="5338166" cy="508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68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B474F6-7327-29B6-20EF-48939117A099}"/>
              </a:ext>
            </a:extLst>
          </p:cNvPr>
          <p:cNvSpPr/>
          <p:nvPr/>
        </p:nvSpPr>
        <p:spPr>
          <a:xfrm>
            <a:off x="571637" y="1420480"/>
            <a:ext cx="2503503" cy="13966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5EBA50-1D0F-8609-7807-7114EB41537F}"/>
              </a:ext>
            </a:extLst>
          </p:cNvPr>
          <p:cNvSpPr/>
          <p:nvPr/>
        </p:nvSpPr>
        <p:spPr>
          <a:xfrm>
            <a:off x="4389539" y="1420480"/>
            <a:ext cx="2610035" cy="13966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509F93-29BA-9E09-BEFE-9CA886A5F6AF}"/>
              </a:ext>
            </a:extLst>
          </p:cNvPr>
          <p:cNvSpPr/>
          <p:nvPr/>
        </p:nvSpPr>
        <p:spPr>
          <a:xfrm>
            <a:off x="8766556" y="1420480"/>
            <a:ext cx="2610035" cy="13966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691F22-E7CB-398B-B4BB-C523115BA16E}"/>
              </a:ext>
            </a:extLst>
          </p:cNvPr>
          <p:cNvSpPr txBox="1"/>
          <p:nvPr/>
        </p:nvSpPr>
        <p:spPr>
          <a:xfrm>
            <a:off x="525062" y="1670412"/>
            <a:ext cx="3170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Flourish 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Humans		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8FB129-1C07-2401-F1FE-4C35520ACE48}"/>
              </a:ext>
            </a:extLst>
          </p:cNvPr>
          <p:cNvSpPr txBox="1"/>
          <p:nvPr/>
        </p:nvSpPr>
        <p:spPr>
          <a:xfrm>
            <a:off x="4388347" y="1651268"/>
            <a:ext cx="3170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Make a Positive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Impact on Society 	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48356-809D-F0E9-F5FC-4778B3AE4842}"/>
              </a:ext>
            </a:extLst>
          </p:cNvPr>
          <p:cNvSpPr txBox="1"/>
          <p:nvPr/>
        </p:nvSpPr>
        <p:spPr>
          <a:xfrm>
            <a:off x="8766556" y="1651268"/>
            <a:ext cx="31705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Change Your World 	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8F4E10-45E8-6FAE-B762-29B3BC371603}"/>
              </a:ext>
            </a:extLst>
          </p:cNvPr>
          <p:cNvSpPr/>
          <p:nvPr/>
        </p:nvSpPr>
        <p:spPr>
          <a:xfrm>
            <a:off x="4398893" y="715481"/>
            <a:ext cx="2503503" cy="4905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9BA50E-B1EC-92AA-F929-9A478F688A93}"/>
              </a:ext>
            </a:extLst>
          </p:cNvPr>
          <p:cNvSpPr txBox="1"/>
          <p:nvPr/>
        </p:nvSpPr>
        <p:spPr>
          <a:xfrm>
            <a:off x="4654044" y="745323"/>
            <a:ext cx="33113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Why?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C07D6295-4AC6-7524-86EE-4236F392DB64}"/>
              </a:ext>
            </a:extLst>
          </p:cNvPr>
          <p:cNvSpPr/>
          <p:nvPr/>
        </p:nvSpPr>
        <p:spPr>
          <a:xfrm>
            <a:off x="3398982" y="1782618"/>
            <a:ext cx="618836" cy="638091"/>
          </a:xfrm>
          <a:prstGeom prst="mathPl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Equals 10">
            <a:extLst>
              <a:ext uri="{FF2B5EF4-FFF2-40B4-BE49-F238E27FC236}">
                <a16:creationId xmlns:a16="http://schemas.microsoft.com/office/drawing/2014/main" id="{C27FAD6B-DAE8-296B-5450-F289395EE687}"/>
              </a:ext>
            </a:extLst>
          </p:cNvPr>
          <p:cNvSpPr/>
          <p:nvPr/>
        </p:nvSpPr>
        <p:spPr>
          <a:xfrm>
            <a:off x="7620780" y="1754909"/>
            <a:ext cx="693193" cy="535709"/>
          </a:xfrm>
          <a:prstGeom prst="mathEqual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Picture 2" descr="Image preview">
            <a:extLst>
              <a:ext uri="{FF2B5EF4-FFF2-40B4-BE49-F238E27FC236}">
                <a16:creationId xmlns:a16="http://schemas.microsoft.com/office/drawing/2014/main" id="{E58518BB-B4E9-801E-C3E4-F98647770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8585" y="-548642"/>
            <a:ext cx="12284313" cy="740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82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rrow: Down 28">
            <a:extLst>
              <a:ext uri="{FF2B5EF4-FFF2-40B4-BE49-F238E27FC236}">
                <a16:creationId xmlns:a16="http://schemas.microsoft.com/office/drawing/2014/main" id="{E1F97AB7-D3B2-2639-1128-C6FD6E8EA7DE}"/>
              </a:ext>
            </a:extLst>
          </p:cNvPr>
          <p:cNvSpPr/>
          <p:nvPr/>
        </p:nvSpPr>
        <p:spPr>
          <a:xfrm>
            <a:off x="9682239" y="2787327"/>
            <a:ext cx="778668" cy="376333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B474F6-7327-29B6-20EF-48939117A099}"/>
              </a:ext>
            </a:extLst>
          </p:cNvPr>
          <p:cNvSpPr/>
          <p:nvPr/>
        </p:nvSpPr>
        <p:spPr>
          <a:xfrm>
            <a:off x="571637" y="1420480"/>
            <a:ext cx="2503503" cy="13966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5EBA50-1D0F-8609-7807-7114EB41537F}"/>
              </a:ext>
            </a:extLst>
          </p:cNvPr>
          <p:cNvSpPr/>
          <p:nvPr/>
        </p:nvSpPr>
        <p:spPr>
          <a:xfrm>
            <a:off x="4345626" y="1420480"/>
            <a:ext cx="2610035" cy="13966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509F93-29BA-9E09-BEFE-9CA886A5F6AF}"/>
              </a:ext>
            </a:extLst>
          </p:cNvPr>
          <p:cNvSpPr/>
          <p:nvPr/>
        </p:nvSpPr>
        <p:spPr>
          <a:xfrm>
            <a:off x="8766556" y="1420480"/>
            <a:ext cx="2610035" cy="13966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691F22-E7CB-398B-B4BB-C523115BA16E}"/>
              </a:ext>
            </a:extLst>
          </p:cNvPr>
          <p:cNvSpPr txBox="1"/>
          <p:nvPr/>
        </p:nvSpPr>
        <p:spPr>
          <a:xfrm>
            <a:off x="525062" y="1670412"/>
            <a:ext cx="31705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48356-809D-F0E9-F5FC-4778B3AE4842}"/>
              </a:ext>
            </a:extLst>
          </p:cNvPr>
          <p:cNvSpPr txBox="1"/>
          <p:nvPr/>
        </p:nvSpPr>
        <p:spPr>
          <a:xfrm>
            <a:off x="9021441" y="1664382"/>
            <a:ext cx="31705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Future Proofing 	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8F4E10-45E8-6FAE-B762-29B3BC371603}"/>
              </a:ext>
            </a:extLst>
          </p:cNvPr>
          <p:cNvSpPr/>
          <p:nvPr/>
        </p:nvSpPr>
        <p:spPr>
          <a:xfrm>
            <a:off x="4398893" y="715481"/>
            <a:ext cx="2503503" cy="4905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9BA50E-B1EC-92AA-F929-9A478F688A93}"/>
              </a:ext>
            </a:extLst>
          </p:cNvPr>
          <p:cNvSpPr txBox="1"/>
          <p:nvPr/>
        </p:nvSpPr>
        <p:spPr>
          <a:xfrm>
            <a:off x="4654044" y="745323"/>
            <a:ext cx="33113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How?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8EB07F-D5D5-CE69-5D6B-C4FF1D66B657}"/>
              </a:ext>
            </a:extLst>
          </p:cNvPr>
          <p:cNvSpPr txBox="1"/>
          <p:nvPr/>
        </p:nvSpPr>
        <p:spPr>
          <a:xfrm>
            <a:off x="474486" y="1710549"/>
            <a:ext cx="3170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Leadership		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79A6B8-7E08-E8D1-DCA9-3DB33049D253}"/>
              </a:ext>
            </a:extLst>
          </p:cNvPr>
          <p:cNvSpPr txBox="1"/>
          <p:nvPr/>
        </p:nvSpPr>
        <p:spPr>
          <a:xfrm>
            <a:off x="4535583" y="1564787"/>
            <a:ext cx="31705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Wellbeing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Mental Health		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A3AB3A-05D8-008F-7EDE-3DD3DA145985}"/>
              </a:ext>
            </a:extLst>
          </p:cNvPr>
          <p:cNvSpPr txBox="1"/>
          <p:nvPr/>
        </p:nvSpPr>
        <p:spPr>
          <a:xfrm>
            <a:off x="8797508" y="5427718"/>
            <a:ext cx="31705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DCF619-C768-BB71-B351-F74C6EFB12FD}"/>
              </a:ext>
            </a:extLst>
          </p:cNvPr>
          <p:cNvSpPr/>
          <p:nvPr/>
        </p:nvSpPr>
        <p:spPr>
          <a:xfrm>
            <a:off x="8833228" y="3052752"/>
            <a:ext cx="2610035" cy="6134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4420C2-F64E-D352-0B92-B224A62BAE84}"/>
              </a:ext>
            </a:extLst>
          </p:cNvPr>
          <p:cNvSpPr txBox="1"/>
          <p:nvPr/>
        </p:nvSpPr>
        <p:spPr>
          <a:xfrm>
            <a:off x="8776077" y="3165407"/>
            <a:ext cx="2718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Inquiry		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3972B3-91B5-81F4-858F-A4C7095D80E2}"/>
              </a:ext>
            </a:extLst>
          </p:cNvPr>
          <p:cNvSpPr/>
          <p:nvPr/>
        </p:nvSpPr>
        <p:spPr>
          <a:xfrm>
            <a:off x="8833228" y="4184750"/>
            <a:ext cx="2610035" cy="6134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8E45FE-5291-F8B5-4B33-B90DB7A979B8}"/>
              </a:ext>
            </a:extLst>
          </p:cNvPr>
          <p:cNvSpPr txBox="1"/>
          <p:nvPr/>
        </p:nvSpPr>
        <p:spPr>
          <a:xfrm>
            <a:off x="8776077" y="4297405"/>
            <a:ext cx="2718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Oracy 		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51C812-5C67-F99D-6D1C-F61C1D2593C9}"/>
              </a:ext>
            </a:extLst>
          </p:cNvPr>
          <p:cNvSpPr/>
          <p:nvPr/>
        </p:nvSpPr>
        <p:spPr>
          <a:xfrm>
            <a:off x="8823707" y="5361229"/>
            <a:ext cx="2610035" cy="6134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D6033C-B655-9BD2-8006-7A56431FB57A}"/>
              </a:ext>
            </a:extLst>
          </p:cNvPr>
          <p:cNvSpPr txBox="1"/>
          <p:nvPr/>
        </p:nvSpPr>
        <p:spPr>
          <a:xfrm>
            <a:off x="8766556" y="5473884"/>
            <a:ext cx="27182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Digital Literacy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2" name="Picture 2" descr="Image preview">
            <a:extLst>
              <a:ext uri="{FF2B5EF4-FFF2-40B4-BE49-F238E27FC236}">
                <a16:creationId xmlns:a16="http://schemas.microsoft.com/office/drawing/2014/main" id="{8D9E12C7-5E27-F97E-1024-587FFF3E5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8585" y="-548642"/>
            <a:ext cx="12284313" cy="740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08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FA3871-84AC-29B6-CDE2-347C6D83BE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9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055BE-08C1-246C-9227-5E5F06B2D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E6B2BC-566C-699C-AB89-6D498C968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49546" y="0"/>
            <a:ext cx="19163435" cy="1077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4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E8BE6-30AE-B568-358E-4B8B4F03D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1523BF-396D-8D46-068A-495A6DD93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8552" y="-3921432"/>
            <a:ext cx="19163435" cy="1077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99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67F4C-C0FF-EB16-E9CF-84EFF7275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A7A2A-A391-AE57-C8B5-02999F0317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09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0A7D9-265D-A205-31B1-5EB1A46B7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6A4F01-0B4C-0A5F-2056-D2ED0D042A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8504" y="2366716"/>
            <a:ext cx="8454992" cy="21245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81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C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9CDDE5-DCCA-03D0-4490-0A6D80C5E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6B6AAF3-1D38-F78A-1A1F-26D2889F0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091435" y="-577087"/>
            <a:ext cx="6009130" cy="80121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77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C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scroll was charred by the eruption">
            <a:extLst>
              <a:ext uri="{FF2B5EF4-FFF2-40B4-BE49-F238E27FC236}">
                <a16:creationId xmlns:a16="http://schemas.microsoft.com/office/drawing/2014/main" id="{7D2C2C04-D20C-79A3-4C89-180DEB11B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74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81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C85A5-93A9-FD3C-9746-5752FD387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E86496-F141-6D0D-E410-1BF062ECC7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8504" y="2366716"/>
            <a:ext cx="8454992" cy="21245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6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C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FD4883-C917-18D5-BDA7-A0EF43E99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scroll was charred by the eruption">
            <a:extLst>
              <a:ext uri="{FF2B5EF4-FFF2-40B4-BE49-F238E27FC236}">
                <a16:creationId xmlns:a16="http://schemas.microsoft.com/office/drawing/2014/main" id="{D1DA6D3C-06AC-D508-1852-72A12E01E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873291"/>
            <a:ext cx="5529322" cy="31114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295C19-6A02-2A30-A8E8-18295403B8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26" y="1205513"/>
            <a:ext cx="5152571" cy="44469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5947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C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4EE5D2-6109-C849-C9BA-45B4FF07B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scroll was charred by the eruption">
            <a:extLst>
              <a:ext uri="{FF2B5EF4-FFF2-40B4-BE49-F238E27FC236}">
                <a16:creationId xmlns:a16="http://schemas.microsoft.com/office/drawing/2014/main" id="{E44CC235-CCFB-691C-5AD0-D3EB7415F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873291"/>
            <a:ext cx="5529322" cy="31114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D1EFD5-5265-1246-17ED-E53A77CFCE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18117" y="-5363028"/>
            <a:ext cx="15532933" cy="13405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7961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3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2BC079-52A3-263C-D525-72D5FCFE59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543" y="0"/>
            <a:ext cx="11280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2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32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727922-0C0C-4F25-A78B-839CD4BB2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63A3B8-B703-E49D-4895-A0D5FD67F1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355332" y="2743200"/>
            <a:ext cx="48311802" cy="293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85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AKS Master">
  <a:themeElements>
    <a:clrScheme name="AKS">
      <a:dk1>
        <a:srgbClr val="000000"/>
      </a:dk1>
      <a:lt1>
        <a:srgbClr val="FCFFF9"/>
      </a:lt1>
      <a:dk2>
        <a:srgbClr val="AEB1AC"/>
      </a:dk2>
      <a:lt2>
        <a:srgbClr val="FCFFF9"/>
      </a:lt2>
      <a:accent1>
        <a:srgbClr val="5E1033"/>
      </a:accent1>
      <a:accent2>
        <a:srgbClr val="F2B229"/>
      </a:accent2>
      <a:accent3>
        <a:srgbClr val="0D77B0"/>
      </a:accent3>
      <a:accent4>
        <a:srgbClr val="84BE41"/>
      </a:accent4>
      <a:accent5>
        <a:srgbClr val="5B9BD5"/>
      </a:accent5>
      <a:accent6>
        <a:srgbClr val="3B2C7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KS Powerpoint Template June 2021" id="{FAFF7656-25AC-41E9-940F-1C0AC42D1A4A}" vid="{A203F236-2E5A-4868-A215-61B1FEE0044A}"/>
    </a:ext>
  </a:extLst>
</a:theme>
</file>

<file path=ppt/theme/theme2.xml><?xml version="1.0" encoding="utf-8"?>
<a:theme xmlns:a="http://schemas.openxmlformats.org/drawingml/2006/main" name="4_AKS Master">
  <a:themeElements>
    <a:clrScheme name="AKS">
      <a:dk1>
        <a:srgbClr val="000000"/>
      </a:dk1>
      <a:lt1>
        <a:srgbClr val="FCFFF9"/>
      </a:lt1>
      <a:dk2>
        <a:srgbClr val="AEB1AC"/>
      </a:dk2>
      <a:lt2>
        <a:srgbClr val="FCFFF9"/>
      </a:lt2>
      <a:accent1>
        <a:srgbClr val="5E1033"/>
      </a:accent1>
      <a:accent2>
        <a:srgbClr val="F2B229"/>
      </a:accent2>
      <a:accent3>
        <a:srgbClr val="0D77B0"/>
      </a:accent3>
      <a:accent4>
        <a:srgbClr val="84BE41"/>
      </a:accent4>
      <a:accent5>
        <a:srgbClr val="5B9BD5"/>
      </a:accent5>
      <a:accent6>
        <a:srgbClr val="3B2C7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KS Powerpoint Template June 2021" id="{FAFF7656-25AC-41E9-940F-1C0AC42D1A4A}" vid="{A203F236-2E5A-4868-A215-61B1FEE0044A}"/>
    </a:ext>
  </a:extLst>
</a:theme>
</file>

<file path=ppt/theme/theme3.xml><?xml version="1.0" encoding="utf-8"?>
<a:theme xmlns:a="http://schemas.openxmlformats.org/drawingml/2006/main" name="1_AKS Master">
  <a:themeElements>
    <a:clrScheme name="AKS">
      <a:dk1>
        <a:srgbClr val="000000"/>
      </a:dk1>
      <a:lt1>
        <a:srgbClr val="FCFFF9"/>
      </a:lt1>
      <a:dk2>
        <a:srgbClr val="AEB1AC"/>
      </a:dk2>
      <a:lt2>
        <a:srgbClr val="FCFFF9"/>
      </a:lt2>
      <a:accent1>
        <a:srgbClr val="5E1033"/>
      </a:accent1>
      <a:accent2>
        <a:srgbClr val="F2B229"/>
      </a:accent2>
      <a:accent3>
        <a:srgbClr val="0D77B0"/>
      </a:accent3>
      <a:accent4>
        <a:srgbClr val="84BE41"/>
      </a:accent4>
      <a:accent5>
        <a:srgbClr val="5B9BD5"/>
      </a:accent5>
      <a:accent6>
        <a:srgbClr val="3B2C7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KS Powerpoint Template June 2021" id="{FAFF7656-25AC-41E9-940F-1C0AC42D1A4A}" vid="{A203F236-2E5A-4868-A215-61B1FEE004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hecked xmlns="9015312a-c640-4d94-af26-bcecfb9cfe2f">true</checked>
    <SharedWithUsers xmlns="001861ff-98d1-43e2-bab3-a551839f2c13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BE19A9D5D5F047848F7477E2E06829" ma:contentTypeVersion="13" ma:contentTypeDescription="Create a new document." ma:contentTypeScope="" ma:versionID="8b74f78e428c1e7bb2dd0ea1edd2e424">
  <xsd:schema xmlns:xsd="http://www.w3.org/2001/XMLSchema" xmlns:xs="http://www.w3.org/2001/XMLSchema" xmlns:p="http://schemas.microsoft.com/office/2006/metadata/properties" xmlns:ns2="9015312a-c640-4d94-af26-bcecfb9cfe2f" xmlns:ns3="001861ff-98d1-43e2-bab3-a551839f2c13" targetNamespace="http://schemas.microsoft.com/office/2006/metadata/properties" ma:root="true" ma:fieldsID="3cd1a362ed13abd697171548c5faaa94" ns2:_="" ns3:_="">
    <xsd:import namespace="9015312a-c640-4d94-af26-bcecfb9cfe2f"/>
    <xsd:import namespace="001861ff-98d1-43e2-bab3-a551839f2c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check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15312a-c640-4d94-af26-bcecfb9cfe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checked" ma:index="20" nillable="true" ma:displayName="checked" ma:default="1" ma:format="Dropdown" ma:internalName="checke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1861ff-98d1-43e2-bab3-a551839f2c1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3E5F31-A2B1-4A3F-AEC6-58B77F3C14C6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dcmitype/"/>
    <ds:schemaRef ds:uri="001861ff-98d1-43e2-bab3-a551839f2c13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9015312a-c640-4d94-af26-bcecfb9cfe2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259D35A-1CE4-4A8D-86D1-DEE915149C7F}">
  <ds:schemaRefs>
    <ds:schemaRef ds:uri="001861ff-98d1-43e2-bab3-a551839f2c13"/>
    <ds:schemaRef ds:uri="9015312a-c640-4d94-af26-bcecfb9cfe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3EF8AC9-55AB-4B0B-B985-15BF67644E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</TotalTime>
  <Words>598</Words>
  <Application>Microsoft Macintosh PowerPoint</Application>
  <PresentationFormat>Widescreen</PresentationFormat>
  <Paragraphs>134</Paragraphs>
  <Slides>50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50</vt:i4>
      </vt:variant>
    </vt:vector>
  </HeadingPairs>
  <TitlesOfParts>
    <vt:vector size="63" baseType="lpstr">
      <vt:lpstr>Aptos</vt:lpstr>
      <vt:lpstr>Aptos Display</vt:lpstr>
      <vt:lpstr>Arial</vt:lpstr>
      <vt:lpstr>Book Antiqua</vt:lpstr>
      <vt:lpstr>Calibri</vt:lpstr>
      <vt:lpstr>Calluna</vt:lpstr>
      <vt:lpstr>Gotham</vt:lpstr>
      <vt:lpstr>AKS Master</vt:lpstr>
      <vt:lpstr>4_AKS Master</vt:lpstr>
      <vt:lpstr>1_AKS Master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Wright</dc:creator>
  <cp:lastModifiedBy>Darryl Toerien</cp:lastModifiedBy>
  <cp:revision>327</cp:revision>
  <dcterms:created xsi:type="dcterms:W3CDTF">2021-05-27T14:13:09Z</dcterms:created>
  <dcterms:modified xsi:type="dcterms:W3CDTF">2025-02-10T17:10:32Z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0x01010069BE19A9D5D5F047848F7477E2E06829</vt:lpwstr>
  </property>
  <property fmtid="{D5CDD505-2E9C-101B-9397-08002B2CF9AE}" pid="3" name="Order">
    <vt:r8>82886400</vt:r8>
  </property>
  <property fmtid="{D5CDD505-2E9C-101B-9397-08002B2CF9AE}" pid="4" name="_ExtendedDescription">
    <vt:lpwstr/>
  </property>
  <property fmtid="{D5CDD505-2E9C-101B-9397-08002B2CF9AE}" pid="5" name="ComplianceAssetId">
    <vt:lpwstr/>
  </property>
</Properties>
</file>