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3"/>
  </p:notesMasterIdLst>
  <p:handoutMasterIdLst>
    <p:handoutMasterId r:id="rId34"/>
  </p:handoutMasterIdLst>
  <p:sldIdLst>
    <p:sldId id="256" r:id="rId5"/>
    <p:sldId id="3850" r:id="rId6"/>
    <p:sldId id="3846" r:id="rId7"/>
    <p:sldId id="3862" r:id="rId8"/>
    <p:sldId id="269" r:id="rId9"/>
    <p:sldId id="3858" r:id="rId10"/>
    <p:sldId id="3849" r:id="rId11"/>
    <p:sldId id="3852" r:id="rId12"/>
    <p:sldId id="317" r:id="rId13"/>
    <p:sldId id="318" r:id="rId14"/>
    <p:sldId id="319" r:id="rId15"/>
    <p:sldId id="3853" r:id="rId16"/>
    <p:sldId id="3874" r:id="rId17"/>
    <p:sldId id="3875" r:id="rId18"/>
    <p:sldId id="3876" r:id="rId19"/>
    <p:sldId id="3877" r:id="rId20"/>
    <p:sldId id="3854" r:id="rId21"/>
    <p:sldId id="875" r:id="rId22"/>
    <p:sldId id="876" r:id="rId23"/>
    <p:sldId id="881" r:id="rId24"/>
    <p:sldId id="877" r:id="rId25"/>
    <p:sldId id="313" r:id="rId26"/>
    <p:sldId id="3878" r:id="rId27"/>
    <p:sldId id="3882" r:id="rId28"/>
    <p:sldId id="3881" r:id="rId29"/>
    <p:sldId id="3879" r:id="rId30"/>
    <p:sldId id="3866" r:id="rId31"/>
    <p:sldId id="384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E8EADA7-3200-462F-8A18-0FD4539FE1C7}" v="2" dt="2025-02-10T10:29:08.365"/>
  </p1510:revLst>
</p1510:revInfo>
</file>

<file path=ppt/tableStyles.xml><?xml version="1.0" encoding="utf-8"?>
<a:tblStyleLst xmlns:a="http://schemas.openxmlformats.org/drawingml/2006/main" def="{72833802-FEF1-4C79-8D5D-14CF1EAF98D9}">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0986" autoAdjust="0"/>
  </p:normalViewPr>
  <p:slideViewPr>
    <p:cSldViewPr snapToGrid="0">
      <p:cViewPr varScale="1">
        <p:scale>
          <a:sx n="62" d="100"/>
          <a:sy n="62" d="100"/>
        </p:scale>
        <p:origin x="384" y="72"/>
      </p:cViewPr>
      <p:guideLst/>
    </p:cSldViewPr>
  </p:slideViewPr>
  <p:outlineViewPr>
    <p:cViewPr>
      <p:scale>
        <a:sx n="33" d="100"/>
        <a:sy n="33" d="100"/>
      </p:scale>
      <p:origin x="0" y="-374"/>
    </p:cViewPr>
  </p:outlineViewPr>
  <p:notesTextViewPr>
    <p:cViewPr>
      <p:scale>
        <a:sx n="1" d="1"/>
        <a:sy n="1" d="1"/>
      </p:scale>
      <p:origin x="0" y="0"/>
    </p:cViewPr>
  </p:notesTextViewPr>
  <p:sorterViewPr>
    <p:cViewPr>
      <p:scale>
        <a:sx n="100" d="100"/>
        <a:sy n="100" d="100"/>
      </p:scale>
      <p:origin x="0" y="-1757"/>
    </p:cViewPr>
  </p:sorterViewPr>
  <p:notesViewPr>
    <p:cSldViewPr snapToGrid="0">
      <p:cViewPr>
        <p:scale>
          <a:sx n="1" d="2"/>
          <a:sy n="1" d="2"/>
        </p:scale>
        <p:origin x="3480" y="5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6/11/relationships/changesInfo" Target="changesInfos/changesInfo1.xml"/><Relationship Id="rId21" Type="http://schemas.openxmlformats.org/officeDocument/2006/relationships/slide" Target="slides/slide17.xml"/><Relationship Id="rId34"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arbara Kay Stripling" userId="484e9acc-c35c-42fe-8b8d-5509872aca34" providerId="ADAL" clId="{CA2B93DE-8D46-43F9-B2BC-9A05A3BFBDAB}"/>
    <pc:docChg chg="undo custSel addSld delSld modSld sldOrd">
      <pc:chgData name="Barbara Kay Stripling" userId="484e9acc-c35c-42fe-8b8d-5509872aca34" providerId="ADAL" clId="{CA2B93DE-8D46-43F9-B2BC-9A05A3BFBDAB}" dt="2025-01-20T15:54:25.771" v="4299" actId="1076"/>
      <pc:docMkLst>
        <pc:docMk/>
      </pc:docMkLst>
      <pc:sldChg chg="addSp delSp modSp mod">
        <pc:chgData name="Barbara Kay Stripling" userId="484e9acc-c35c-42fe-8b8d-5509872aca34" providerId="ADAL" clId="{CA2B93DE-8D46-43F9-B2BC-9A05A3BFBDAB}" dt="2025-01-20T15:47:16.659" v="4290" actId="1440"/>
        <pc:sldMkLst>
          <pc:docMk/>
          <pc:sldMk cId="517426050" sldId="256"/>
        </pc:sldMkLst>
        <pc:spChg chg="mod">
          <ac:chgData name="Barbara Kay Stripling" userId="484e9acc-c35c-42fe-8b8d-5509872aca34" providerId="ADAL" clId="{CA2B93DE-8D46-43F9-B2BC-9A05A3BFBDAB}" dt="2025-01-17T19:22:48.983" v="787" actId="1582"/>
          <ac:spMkLst>
            <pc:docMk/>
            <pc:sldMk cId="517426050" sldId="256"/>
            <ac:spMk id="4" creationId="{10047101-8D42-6100-9CEA-AEC0FAEAB606}"/>
          </ac:spMkLst>
        </pc:spChg>
      </pc:sldChg>
      <pc:sldChg chg="del ord">
        <pc:chgData name="Barbara Kay Stripling" userId="484e9acc-c35c-42fe-8b8d-5509872aca34" providerId="ADAL" clId="{CA2B93DE-8D46-43F9-B2BC-9A05A3BFBDAB}" dt="2025-01-17T22:24:21.564" v="1913" actId="47"/>
        <pc:sldMkLst>
          <pc:docMk/>
          <pc:sldMk cId="3666674671" sldId="261"/>
        </pc:sldMkLst>
      </pc:sldChg>
      <pc:sldChg chg="add del">
        <pc:chgData name="Barbara Kay Stripling" userId="484e9acc-c35c-42fe-8b8d-5509872aca34" providerId="ADAL" clId="{CA2B93DE-8D46-43F9-B2BC-9A05A3BFBDAB}" dt="2025-01-17T20:03:40.461" v="1161" actId="47"/>
        <pc:sldMkLst>
          <pc:docMk/>
          <pc:sldMk cId="0" sldId="262"/>
        </pc:sldMkLst>
      </pc:sldChg>
      <pc:sldChg chg="del">
        <pc:chgData name="Barbara Kay Stripling" userId="484e9acc-c35c-42fe-8b8d-5509872aca34" providerId="ADAL" clId="{CA2B93DE-8D46-43F9-B2BC-9A05A3BFBDAB}" dt="2025-01-17T22:24:26.011" v="1915" actId="47"/>
        <pc:sldMkLst>
          <pc:docMk/>
          <pc:sldMk cId="2737241225" sldId="263"/>
        </pc:sldMkLst>
      </pc:sldChg>
      <pc:sldChg chg="modSp add del mod ord modClrScheme chgLayout modNotes">
        <pc:chgData name="Barbara Kay Stripling" userId="484e9acc-c35c-42fe-8b8d-5509872aca34" providerId="ADAL" clId="{CA2B93DE-8D46-43F9-B2BC-9A05A3BFBDAB}" dt="2025-01-17T21:36:35.073" v="1512" actId="2696"/>
        <pc:sldMkLst>
          <pc:docMk/>
          <pc:sldMk cId="0" sldId="264"/>
        </pc:sldMkLst>
      </pc:sldChg>
      <pc:sldChg chg="del">
        <pc:chgData name="Barbara Kay Stripling" userId="484e9acc-c35c-42fe-8b8d-5509872aca34" providerId="ADAL" clId="{CA2B93DE-8D46-43F9-B2BC-9A05A3BFBDAB}" dt="2025-01-17T22:24:23.617" v="1914" actId="47"/>
        <pc:sldMkLst>
          <pc:docMk/>
          <pc:sldMk cId="729609147" sldId="265"/>
        </pc:sldMkLst>
      </pc:sldChg>
      <pc:sldChg chg="modSp add del mod ord modClrScheme chgLayout modNotes">
        <pc:chgData name="Barbara Kay Stripling" userId="484e9acc-c35c-42fe-8b8d-5509872aca34" providerId="ADAL" clId="{CA2B93DE-8D46-43F9-B2BC-9A05A3BFBDAB}" dt="2025-01-17T21:36:38.480" v="1514" actId="2696"/>
        <pc:sldMkLst>
          <pc:docMk/>
          <pc:sldMk cId="0" sldId="266"/>
        </pc:sldMkLst>
      </pc:sldChg>
      <pc:sldChg chg="del">
        <pc:chgData name="Barbara Kay Stripling" userId="484e9acc-c35c-42fe-8b8d-5509872aca34" providerId="ADAL" clId="{CA2B93DE-8D46-43F9-B2BC-9A05A3BFBDAB}" dt="2025-01-17T22:24:32.204" v="1918" actId="47"/>
        <pc:sldMkLst>
          <pc:docMk/>
          <pc:sldMk cId="3604630649" sldId="267"/>
        </pc:sldMkLst>
      </pc:sldChg>
      <pc:sldChg chg="del">
        <pc:chgData name="Barbara Kay Stripling" userId="484e9acc-c35c-42fe-8b8d-5509872aca34" providerId="ADAL" clId="{CA2B93DE-8D46-43F9-B2BC-9A05A3BFBDAB}" dt="2025-01-17T22:24:28.039" v="1916" actId="47"/>
        <pc:sldMkLst>
          <pc:docMk/>
          <pc:sldMk cId="4259977132" sldId="268"/>
        </pc:sldMkLst>
      </pc:sldChg>
      <pc:sldChg chg="addSp delSp modSp add mod delAnim">
        <pc:chgData name="Barbara Kay Stripling" userId="484e9acc-c35c-42fe-8b8d-5509872aca34" providerId="ADAL" clId="{CA2B93DE-8D46-43F9-B2BC-9A05A3BFBDAB}" dt="2025-01-17T19:48:19.893" v="1133" actId="14100"/>
        <pc:sldMkLst>
          <pc:docMk/>
          <pc:sldMk cId="706132975" sldId="269"/>
        </pc:sldMkLst>
        <pc:spChg chg="mod">
          <ac:chgData name="Barbara Kay Stripling" userId="484e9acc-c35c-42fe-8b8d-5509872aca34" providerId="ADAL" clId="{CA2B93DE-8D46-43F9-B2BC-9A05A3BFBDAB}" dt="2025-01-17T19:48:19.893" v="1133" actId="14100"/>
          <ac:spMkLst>
            <pc:docMk/>
            <pc:sldMk cId="706132975" sldId="269"/>
            <ac:spMk id="5" creationId="{00000000-0000-0000-0000-000000000000}"/>
          </ac:spMkLst>
        </pc:spChg>
        <pc:graphicFrameChg chg="add mod modGraphic">
          <ac:chgData name="Barbara Kay Stripling" userId="484e9acc-c35c-42fe-8b8d-5509872aca34" providerId="ADAL" clId="{CA2B93DE-8D46-43F9-B2BC-9A05A3BFBDAB}" dt="2025-01-17T19:46:39.878" v="1112" actId="20577"/>
          <ac:graphicFrameMkLst>
            <pc:docMk/>
            <pc:sldMk cId="706132975" sldId="269"/>
            <ac:graphicFrameMk id="2" creationId="{7765A12A-21BA-EF92-9B7C-AC7DF67244C6}"/>
          </ac:graphicFrameMkLst>
        </pc:graphicFrameChg>
      </pc:sldChg>
      <pc:sldChg chg="add del">
        <pc:chgData name="Barbara Kay Stripling" userId="484e9acc-c35c-42fe-8b8d-5509872aca34" providerId="ADAL" clId="{CA2B93DE-8D46-43F9-B2BC-9A05A3BFBDAB}" dt="2025-01-17T19:34:23.205" v="978" actId="2696"/>
        <pc:sldMkLst>
          <pc:docMk/>
          <pc:sldMk cId="2565019240" sldId="271"/>
        </pc:sldMkLst>
      </pc:sldChg>
      <pc:sldChg chg="add del ord">
        <pc:chgData name="Barbara Kay Stripling" userId="484e9acc-c35c-42fe-8b8d-5509872aca34" providerId="ADAL" clId="{CA2B93DE-8D46-43F9-B2BC-9A05A3BFBDAB}" dt="2025-01-17T22:32:17.493" v="1943" actId="47"/>
        <pc:sldMkLst>
          <pc:docMk/>
          <pc:sldMk cId="0" sldId="279"/>
        </pc:sldMkLst>
      </pc:sldChg>
      <pc:sldChg chg="add del ord">
        <pc:chgData name="Barbara Kay Stripling" userId="484e9acc-c35c-42fe-8b8d-5509872aca34" providerId="ADAL" clId="{CA2B93DE-8D46-43F9-B2BC-9A05A3BFBDAB}" dt="2025-01-17T22:32:12.584" v="1942" actId="47"/>
        <pc:sldMkLst>
          <pc:docMk/>
          <pc:sldMk cId="197301125" sldId="297"/>
        </pc:sldMkLst>
      </pc:sldChg>
      <pc:sldChg chg="add del setBg">
        <pc:chgData name="Barbara Kay Stripling" userId="484e9acc-c35c-42fe-8b8d-5509872aca34" providerId="ADAL" clId="{CA2B93DE-8D46-43F9-B2BC-9A05A3BFBDAB}" dt="2025-01-17T22:06:03.172" v="1844" actId="47"/>
        <pc:sldMkLst>
          <pc:docMk/>
          <pc:sldMk cId="2397136220" sldId="299"/>
        </pc:sldMkLst>
      </pc:sldChg>
      <pc:sldChg chg="add del setBg">
        <pc:chgData name="Barbara Kay Stripling" userId="484e9acc-c35c-42fe-8b8d-5509872aca34" providerId="ADAL" clId="{CA2B93DE-8D46-43F9-B2BC-9A05A3BFBDAB}" dt="2025-01-17T19:53:39.846" v="1143" actId="47"/>
        <pc:sldMkLst>
          <pc:docMk/>
          <pc:sldMk cId="4087846128" sldId="300"/>
        </pc:sldMkLst>
      </pc:sldChg>
      <pc:sldChg chg="add del ord">
        <pc:chgData name="Barbara Kay Stripling" userId="484e9acc-c35c-42fe-8b8d-5509872aca34" providerId="ADAL" clId="{CA2B93DE-8D46-43F9-B2BC-9A05A3BFBDAB}" dt="2025-01-17T22:26:44.249" v="1921" actId="47"/>
        <pc:sldMkLst>
          <pc:docMk/>
          <pc:sldMk cId="1439940156" sldId="301"/>
        </pc:sldMkLst>
      </pc:sldChg>
      <pc:sldChg chg="add del ord">
        <pc:chgData name="Barbara Kay Stripling" userId="484e9acc-c35c-42fe-8b8d-5509872aca34" providerId="ADAL" clId="{CA2B93DE-8D46-43F9-B2BC-9A05A3BFBDAB}" dt="2025-01-17T22:26:48.837" v="1924" actId="47"/>
        <pc:sldMkLst>
          <pc:docMk/>
          <pc:sldMk cId="657738770" sldId="302"/>
        </pc:sldMkLst>
      </pc:sldChg>
      <pc:sldChg chg="add del ord">
        <pc:chgData name="Barbara Kay Stripling" userId="484e9acc-c35c-42fe-8b8d-5509872aca34" providerId="ADAL" clId="{CA2B93DE-8D46-43F9-B2BC-9A05A3BFBDAB}" dt="2025-01-17T22:29:19.921" v="1933" actId="47"/>
        <pc:sldMkLst>
          <pc:docMk/>
          <pc:sldMk cId="3499240415" sldId="303"/>
        </pc:sldMkLst>
      </pc:sldChg>
      <pc:sldChg chg="add del setBg">
        <pc:chgData name="Barbara Kay Stripling" userId="484e9acc-c35c-42fe-8b8d-5509872aca34" providerId="ADAL" clId="{CA2B93DE-8D46-43F9-B2BC-9A05A3BFBDAB}" dt="2025-01-17T19:53:46.826" v="1145" actId="47"/>
        <pc:sldMkLst>
          <pc:docMk/>
          <pc:sldMk cId="4244235551" sldId="304"/>
        </pc:sldMkLst>
      </pc:sldChg>
      <pc:sldChg chg="add del ord">
        <pc:chgData name="Barbara Kay Stripling" userId="484e9acc-c35c-42fe-8b8d-5509872aca34" providerId="ADAL" clId="{CA2B93DE-8D46-43F9-B2BC-9A05A3BFBDAB}" dt="2025-01-17T22:29:48.346" v="1937" actId="47"/>
        <pc:sldMkLst>
          <pc:docMk/>
          <pc:sldMk cId="2888152031" sldId="305"/>
        </pc:sldMkLst>
      </pc:sldChg>
      <pc:sldChg chg="add del">
        <pc:chgData name="Barbara Kay Stripling" userId="484e9acc-c35c-42fe-8b8d-5509872aca34" providerId="ADAL" clId="{CA2B93DE-8D46-43F9-B2BC-9A05A3BFBDAB}" dt="2025-01-17T21:50:50.085" v="1773" actId="2696"/>
        <pc:sldMkLst>
          <pc:docMk/>
          <pc:sldMk cId="590062390" sldId="306"/>
        </pc:sldMkLst>
      </pc:sldChg>
      <pc:sldChg chg="add del">
        <pc:chgData name="Barbara Kay Stripling" userId="484e9acc-c35c-42fe-8b8d-5509872aca34" providerId="ADAL" clId="{CA2B93DE-8D46-43F9-B2BC-9A05A3BFBDAB}" dt="2025-01-17T21:50:47.318" v="1772" actId="2696"/>
        <pc:sldMkLst>
          <pc:docMk/>
          <pc:sldMk cId="3262151946" sldId="307"/>
        </pc:sldMkLst>
      </pc:sldChg>
      <pc:sldChg chg="modSp add del mod ord">
        <pc:chgData name="Barbara Kay Stripling" userId="484e9acc-c35c-42fe-8b8d-5509872aca34" providerId="ADAL" clId="{CA2B93DE-8D46-43F9-B2BC-9A05A3BFBDAB}" dt="2025-01-18T04:01:34.215" v="4266" actId="2696"/>
        <pc:sldMkLst>
          <pc:docMk/>
          <pc:sldMk cId="2271735594" sldId="308"/>
        </pc:sldMkLst>
      </pc:sldChg>
      <pc:sldChg chg="add del ord">
        <pc:chgData name="Barbara Kay Stripling" userId="484e9acc-c35c-42fe-8b8d-5509872aca34" providerId="ADAL" clId="{CA2B93DE-8D46-43F9-B2BC-9A05A3BFBDAB}" dt="2025-01-17T22:29:39.446" v="1934" actId="47"/>
        <pc:sldMkLst>
          <pc:docMk/>
          <pc:sldMk cId="2594314351" sldId="309"/>
        </pc:sldMkLst>
      </pc:sldChg>
      <pc:sldChg chg="add del ord">
        <pc:chgData name="Barbara Kay Stripling" userId="484e9acc-c35c-42fe-8b8d-5509872aca34" providerId="ADAL" clId="{CA2B93DE-8D46-43F9-B2BC-9A05A3BFBDAB}" dt="2025-01-17T22:29:41.786" v="1935" actId="47"/>
        <pc:sldMkLst>
          <pc:docMk/>
          <pc:sldMk cId="1445510764" sldId="310"/>
        </pc:sldMkLst>
      </pc:sldChg>
      <pc:sldChg chg="add del ord">
        <pc:chgData name="Barbara Kay Stripling" userId="484e9acc-c35c-42fe-8b8d-5509872aca34" providerId="ADAL" clId="{CA2B93DE-8D46-43F9-B2BC-9A05A3BFBDAB}" dt="2025-01-17T22:29:45.826" v="1936" actId="47"/>
        <pc:sldMkLst>
          <pc:docMk/>
          <pc:sldMk cId="2212093806" sldId="311"/>
        </pc:sldMkLst>
      </pc:sldChg>
      <pc:sldChg chg="addSp modSp add mod ord modClrScheme chgLayout">
        <pc:chgData name="Barbara Kay Stripling" userId="484e9acc-c35c-42fe-8b8d-5509872aca34" providerId="ADAL" clId="{CA2B93DE-8D46-43F9-B2BC-9A05A3BFBDAB}" dt="2025-01-18T03:44:41.811" v="4068" actId="20577"/>
        <pc:sldMkLst>
          <pc:docMk/>
          <pc:sldMk cId="3525657333" sldId="313"/>
        </pc:sldMkLst>
        <pc:spChg chg="add mod ord">
          <ac:chgData name="Barbara Kay Stripling" userId="484e9acc-c35c-42fe-8b8d-5509872aca34" providerId="ADAL" clId="{CA2B93DE-8D46-43F9-B2BC-9A05A3BFBDAB}" dt="2025-01-18T03:37:42.158" v="3652" actId="113"/>
          <ac:spMkLst>
            <pc:docMk/>
            <pc:sldMk cId="3525657333" sldId="313"/>
            <ac:spMk id="2" creationId="{CC8FE3DC-1FAD-847D-1CE2-73139123A765}"/>
          </ac:spMkLst>
        </pc:spChg>
        <pc:spChg chg="mod ord">
          <ac:chgData name="Barbara Kay Stripling" userId="484e9acc-c35c-42fe-8b8d-5509872aca34" providerId="ADAL" clId="{CA2B93DE-8D46-43F9-B2BC-9A05A3BFBDAB}" dt="2025-01-18T03:44:41.811" v="4068" actId="20577"/>
          <ac:spMkLst>
            <pc:docMk/>
            <pc:sldMk cId="3525657333" sldId="313"/>
            <ac:spMk id="4" creationId="{923A7103-3F61-4AFA-BD9C-C8A4CD80DD9B}"/>
          </ac:spMkLst>
        </pc:spChg>
      </pc:sldChg>
      <pc:sldChg chg="add del ord">
        <pc:chgData name="Barbara Kay Stripling" userId="484e9acc-c35c-42fe-8b8d-5509872aca34" providerId="ADAL" clId="{CA2B93DE-8D46-43F9-B2BC-9A05A3BFBDAB}" dt="2025-01-17T22:26:41.763" v="1919" actId="47"/>
        <pc:sldMkLst>
          <pc:docMk/>
          <pc:sldMk cId="1586373174" sldId="314"/>
        </pc:sldMkLst>
      </pc:sldChg>
      <pc:sldChg chg="add del ord">
        <pc:chgData name="Barbara Kay Stripling" userId="484e9acc-c35c-42fe-8b8d-5509872aca34" providerId="ADAL" clId="{CA2B93DE-8D46-43F9-B2BC-9A05A3BFBDAB}" dt="2025-01-17T22:26:42.866" v="1920" actId="47"/>
        <pc:sldMkLst>
          <pc:docMk/>
          <pc:sldMk cId="1040853256" sldId="315"/>
        </pc:sldMkLst>
      </pc:sldChg>
      <pc:sldChg chg="modSp add mod ord">
        <pc:chgData name="Barbara Kay Stripling" userId="484e9acc-c35c-42fe-8b8d-5509872aca34" providerId="ADAL" clId="{CA2B93DE-8D46-43F9-B2BC-9A05A3BFBDAB}" dt="2025-01-17T22:38:31.175" v="1975" actId="14100"/>
        <pc:sldMkLst>
          <pc:docMk/>
          <pc:sldMk cId="288318931" sldId="317"/>
        </pc:sldMkLst>
        <pc:spChg chg="mod">
          <ac:chgData name="Barbara Kay Stripling" userId="484e9acc-c35c-42fe-8b8d-5509872aca34" providerId="ADAL" clId="{CA2B93DE-8D46-43F9-B2BC-9A05A3BFBDAB}" dt="2025-01-17T22:38:31.175" v="1975" actId="14100"/>
          <ac:spMkLst>
            <pc:docMk/>
            <pc:sldMk cId="288318931" sldId="317"/>
            <ac:spMk id="5" creationId="{9EFB3ADA-AC68-4671-AFDB-2CAEDBAF330B}"/>
          </ac:spMkLst>
        </pc:spChg>
      </pc:sldChg>
      <pc:sldChg chg="modSp add mod ord">
        <pc:chgData name="Barbara Kay Stripling" userId="484e9acc-c35c-42fe-8b8d-5509872aca34" providerId="ADAL" clId="{CA2B93DE-8D46-43F9-B2BC-9A05A3BFBDAB}" dt="2025-01-17T22:37:19.576" v="1968" actId="1076"/>
        <pc:sldMkLst>
          <pc:docMk/>
          <pc:sldMk cId="2367022042" sldId="318"/>
        </pc:sldMkLst>
        <pc:spChg chg="mod">
          <ac:chgData name="Barbara Kay Stripling" userId="484e9acc-c35c-42fe-8b8d-5509872aca34" providerId="ADAL" clId="{CA2B93DE-8D46-43F9-B2BC-9A05A3BFBDAB}" dt="2025-01-17T22:37:08.941" v="1966" actId="14100"/>
          <ac:spMkLst>
            <pc:docMk/>
            <pc:sldMk cId="2367022042" sldId="318"/>
            <ac:spMk id="4" creationId="{24BD5605-E432-4495-A1B4-0E25AAD03137}"/>
          </ac:spMkLst>
        </pc:spChg>
        <pc:spChg chg="mod">
          <ac:chgData name="Barbara Kay Stripling" userId="484e9acc-c35c-42fe-8b8d-5509872aca34" providerId="ADAL" clId="{CA2B93DE-8D46-43F9-B2BC-9A05A3BFBDAB}" dt="2025-01-17T22:37:19.576" v="1968" actId="1076"/>
          <ac:spMkLst>
            <pc:docMk/>
            <pc:sldMk cId="2367022042" sldId="318"/>
            <ac:spMk id="5" creationId="{0F1FE01B-6F21-4F04-9FAE-DDFCC4821F88}"/>
          </ac:spMkLst>
        </pc:spChg>
      </pc:sldChg>
      <pc:sldChg chg="modSp add mod ord">
        <pc:chgData name="Barbara Kay Stripling" userId="484e9acc-c35c-42fe-8b8d-5509872aca34" providerId="ADAL" clId="{CA2B93DE-8D46-43F9-B2BC-9A05A3BFBDAB}" dt="2025-01-17T22:38:02.122" v="1974" actId="27636"/>
        <pc:sldMkLst>
          <pc:docMk/>
          <pc:sldMk cId="1188725240" sldId="319"/>
        </pc:sldMkLst>
        <pc:spChg chg="mod">
          <ac:chgData name="Barbara Kay Stripling" userId="484e9acc-c35c-42fe-8b8d-5509872aca34" providerId="ADAL" clId="{CA2B93DE-8D46-43F9-B2BC-9A05A3BFBDAB}" dt="2025-01-17T22:38:02.122" v="1974" actId="27636"/>
          <ac:spMkLst>
            <pc:docMk/>
            <pc:sldMk cId="1188725240" sldId="319"/>
            <ac:spMk id="4" creationId="{A7CBB1D7-F106-4227-8F99-4B2BFF621FB3}"/>
          </ac:spMkLst>
        </pc:spChg>
        <pc:spChg chg="mod">
          <ac:chgData name="Barbara Kay Stripling" userId="484e9acc-c35c-42fe-8b8d-5509872aca34" providerId="ADAL" clId="{CA2B93DE-8D46-43F9-B2BC-9A05A3BFBDAB}" dt="2025-01-17T22:37:47.060" v="1970" actId="1076"/>
          <ac:spMkLst>
            <pc:docMk/>
            <pc:sldMk cId="1188725240" sldId="319"/>
            <ac:spMk id="5" creationId="{D4FD57DC-5430-4683-8F43-C9175370BA39}"/>
          </ac:spMkLst>
        </pc:spChg>
      </pc:sldChg>
      <pc:sldChg chg="delSp modSp add del mod setBg delDesignElem">
        <pc:chgData name="Barbara Kay Stripling" userId="484e9acc-c35c-42fe-8b8d-5509872aca34" providerId="ADAL" clId="{CA2B93DE-8D46-43F9-B2BC-9A05A3BFBDAB}" dt="2025-01-17T19:48:34.395" v="1134" actId="47"/>
        <pc:sldMkLst>
          <pc:docMk/>
          <pc:sldMk cId="3754726677" sldId="871"/>
        </pc:sldMkLst>
      </pc:sldChg>
      <pc:sldChg chg="delSp modSp add mod setBg delDesignElem">
        <pc:chgData name="Barbara Kay Stripling" userId="484e9acc-c35c-42fe-8b8d-5509872aca34" providerId="ADAL" clId="{CA2B93DE-8D46-43F9-B2BC-9A05A3BFBDAB}" dt="2025-01-18T03:31:21.143" v="3502" actId="20577"/>
        <pc:sldMkLst>
          <pc:docMk/>
          <pc:sldMk cId="1940108322" sldId="875"/>
        </pc:sldMkLst>
        <pc:spChg chg="mod">
          <ac:chgData name="Barbara Kay Stripling" userId="484e9acc-c35c-42fe-8b8d-5509872aca34" providerId="ADAL" clId="{CA2B93DE-8D46-43F9-B2BC-9A05A3BFBDAB}" dt="2025-01-18T03:31:21.143" v="3502" actId="20577"/>
          <ac:spMkLst>
            <pc:docMk/>
            <pc:sldMk cId="1940108322" sldId="875"/>
            <ac:spMk id="2" creationId="{2C2CCD8C-74F1-3C84-227D-FC6551FCDB73}"/>
          </ac:spMkLst>
        </pc:spChg>
        <pc:spChg chg="mod">
          <ac:chgData name="Barbara Kay Stripling" userId="484e9acc-c35c-42fe-8b8d-5509872aca34" providerId="ADAL" clId="{CA2B93DE-8D46-43F9-B2BC-9A05A3BFBDAB}" dt="2025-01-16T21:26:32.429" v="758" actId="27636"/>
          <ac:spMkLst>
            <pc:docMk/>
            <pc:sldMk cId="1940108322" sldId="875"/>
            <ac:spMk id="4" creationId="{84C7BEEE-B711-B644-CFC6-18D01970BF93}"/>
          </ac:spMkLst>
        </pc:spChg>
        <pc:graphicFrameChg chg="mod">
          <ac:chgData name="Barbara Kay Stripling" userId="484e9acc-c35c-42fe-8b8d-5509872aca34" providerId="ADAL" clId="{CA2B93DE-8D46-43F9-B2BC-9A05A3BFBDAB}" dt="2025-01-17T22:08:05.337" v="1859" actId="208"/>
          <ac:graphicFrameMkLst>
            <pc:docMk/>
            <pc:sldMk cId="1940108322" sldId="875"/>
            <ac:graphicFrameMk id="16" creationId="{5B6C8681-6A2D-1B5C-F51F-5C906428AE80}"/>
          </ac:graphicFrameMkLst>
        </pc:graphicFrameChg>
      </pc:sldChg>
      <pc:sldChg chg="delSp modSp add mod ord setBg delDesignElem">
        <pc:chgData name="Barbara Kay Stripling" userId="484e9acc-c35c-42fe-8b8d-5509872aca34" providerId="ADAL" clId="{CA2B93DE-8D46-43F9-B2BC-9A05A3BFBDAB}" dt="2025-01-18T03:30:59.003" v="3480" actId="20577"/>
        <pc:sldMkLst>
          <pc:docMk/>
          <pc:sldMk cId="1321321964" sldId="876"/>
        </pc:sldMkLst>
        <pc:spChg chg="mod">
          <ac:chgData name="Barbara Kay Stripling" userId="484e9acc-c35c-42fe-8b8d-5509872aca34" providerId="ADAL" clId="{CA2B93DE-8D46-43F9-B2BC-9A05A3BFBDAB}" dt="2025-01-18T03:30:59.003" v="3480" actId="20577"/>
          <ac:spMkLst>
            <pc:docMk/>
            <pc:sldMk cId="1321321964" sldId="876"/>
            <ac:spMk id="2" creationId="{3AE92012-1261-9044-8B76-EF5D0365E6FE}"/>
          </ac:spMkLst>
        </pc:spChg>
        <pc:spChg chg="mod">
          <ac:chgData name="Barbara Kay Stripling" userId="484e9acc-c35c-42fe-8b8d-5509872aca34" providerId="ADAL" clId="{CA2B93DE-8D46-43F9-B2BC-9A05A3BFBDAB}" dt="2025-01-16T21:26:32.561" v="759" actId="27636"/>
          <ac:spMkLst>
            <pc:docMk/>
            <pc:sldMk cId="1321321964" sldId="876"/>
            <ac:spMk id="4" creationId="{F6536477-43EA-D6F1-A9D8-45FB50C09E58}"/>
          </ac:spMkLst>
        </pc:spChg>
        <pc:graphicFrameChg chg="mod modGraphic">
          <ac:chgData name="Barbara Kay Stripling" userId="484e9acc-c35c-42fe-8b8d-5509872aca34" providerId="ADAL" clId="{CA2B93DE-8D46-43F9-B2BC-9A05A3BFBDAB}" dt="2025-01-17T22:40:54.433" v="1991" actId="208"/>
          <ac:graphicFrameMkLst>
            <pc:docMk/>
            <pc:sldMk cId="1321321964" sldId="876"/>
            <ac:graphicFrameMk id="5" creationId="{2AEDD6E1-B912-DD10-101B-8F7B326AF7EA}"/>
          </ac:graphicFrameMkLst>
        </pc:graphicFrameChg>
      </pc:sldChg>
      <pc:sldChg chg="delSp modSp add mod setBg delDesignElem">
        <pc:chgData name="Barbara Kay Stripling" userId="484e9acc-c35c-42fe-8b8d-5509872aca34" providerId="ADAL" clId="{CA2B93DE-8D46-43F9-B2BC-9A05A3BFBDAB}" dt="2025-01-18T03:43:29.558" v="4057" actId="113"/>
        <pc:sldMkLst>
          <pc:docMk/>
          <pc:sldMk cId="1913227541" sldId="877"/>
        </pc:sldMkLst>
        <pc:spChg chg="mod">
          <ac:chgData name="Barbara Kay Stripling" userId="484e9acc-c35c-42fe-8b8d-5509872aca34" providerId="ADAL" clId="{CA2B93DE-8D46-43F9-B2BC-9A05A3BFBDAB}" dt="2025-01-16T21:26:32.569" v="760" actId="27636"/>
          <ac:spMkLst>
            <pc:docMk/>
            <pc:sldMk cId="1913227541" sldId="877"/>
            <ac:spMk id="2" creationId="{5F065F45-435B-CB12-48C5-530D181B94E1}"/>
          </ac:spMkLst>
        </pc:spChg>
        <pc:spChg chg="mod">
          <ac:chgData name="Barbara Kay Stripling" userId="484e9acc-c35c-42fe-8b8d-5509872aca34" providerId="ADAL" clId="{CA2B93DE-8D46-43F9-B2BC-9A05A3BFBDAB}" dt="2025-01-16T21:26:32.572" v="761" actId="27636"/>
          <ac:spMkLst>
            <pc:docMk/>
            <pc:sldMk cId="1913227541" sldId="877"/>
            <ac:spMk id="4" creationId="{6D24587A-274B-57F7-75CD-6B0FF33C0A55}"/>
          </ac:spMkLst>
        </pc:spChg>
        <pc:graphicFrameChg chg="mod">
          <ac:chgData name="Barbara Kay Stripling" userId="484e9acc-c35c-42fe-8b8d-5509872aca34" providerId="ADAL" clId="{CA2B93DE-8D46-43F9-B2BC-9A05A3BFBDAB}" dt="2025-01-18T03:43:29.558" v="4057" actId="113"/>
          <ac:graphicFrameMkLst>
            <pc:docMk/>
            <pc:sldMk cId="1913227541" sldId="877"/>
            <ac:graphicFrameMk id="5" creationId="{79DAC157-B9D1-D4D2-3575-7654DD52A05E}"/>
          </ac:graphicFrameMkLst>
        </pc:graphicFrameChg>
      </pc:sldChg>
      <pc:sldChg chg="delSp modSp add del mod ord setBg delDesignElem">
        <pc:chgData name="Barbara Kay Stripling" userId="484e9acc-c35c-42fe-8b8d-5509872aca34" providerId="ADAL" clId="{CA2B93DE-8D46-43F9-B2BC-9A05A3BFBDAB}" dt="2025-01-18T04:01:30.133" v="4265" actId="2696"/>
        <pc:sldMkLst>
          <pc:docMk/>
          <pc:sldMk cId="3942232838" sldId="880"/>
        </pc:sldMkLst>
      </pc:sldChg>
      <pc:sldChg chg="delSp modSp add mod ord setBg delDesignElem">
        <pc:chgData name="Barbara Kay Stripling" userId="484e9acc-c35c-42fe-8b8d-5509872aca34" providerId="ADAL" clId="{CA2B93DE-8D46-43F9-B2BC-9A05A3BFBDAB}" dt="2025-01-18T03:33:03.934" v="3504"/>
        <pc:sldMkLst>
          <pc:docMk/>
          <pc:sldMk cId="4120906570" sldId="881"/>
        </pc:sldMkLst>
        <pc:spChg chg="mod">
          <ac:chgData name="Barbara Kay Stripling" userId="484e9acc-c35c-42fe-8b8d-5509872aca34" providerId="ADAL" clId="{CA2B93DE-8D46-43F9-B2BC-9A05A3BFBDAB}" dt="2025-01-16T21:26:32.591" v="764" actId="27636"/>
          <ac:spMkLst>
            <pc:docMk/>
            <pc:sldMk cId="4120906570" sldId="881"/>
            <ac:spMk id="4" creationId="{7619A3D3-AA43-98E7-081B-841232FD39B2}"/>
          </ac:spMkLst>
        </pc:spChg>
        <pc:graphicFrameChg chg="mod">
          <ac:chgData name="Barbara Kay Stripling" userId="484e9acc-c35c-42fe-8b8d-5509872aca34" providerId="ADAL" clId="{CA2B93DE-8D46-43F9-B2BC-9A05A3BFBDAB}" dt="2025-01-18T03:33:03.934" v="3504"/>
          <ac:graphicFrameMkLst>
            <pc:docMk/>
            <pc:sldMk cId="4120906570" sldId="881"/>
            <ac:graphicFrameMk id="6" creationId="{40BA42CA-D2DF-CA2D-17C1-CE5ABFBF47C4}"/>
          </ac:graphicFrameMkLst>
        </pc:graphicFrameChg>
      </pc:sldChg>
      <pc:sldChg chg="delSp add del setBg delDesignElem">
        <pc:chgData name="Barbara Kay Stripling" userId="484e9acc-c35c-42fe-8b8d-5509872aca34" providerId="ADAL" clId="{CA2B93DE-8D46-43F9-B2BC-9A05A3BFBDAB}" dt="2025-01-17T21:39:39.290" v="1516" actId="2696"/>
        <pc:sldMkLst>
          <pc:docMk/>
          <pc:sldMk cId="3542898724" sldId="883"/>
        </pc:sldMkLst>
      </pc:sldChg>
      <pc:sldChg chg="delSp add del mod ord setBg">
        <pc:chgData name="Barbara Kay Stripling" userId="484e9acc-c35c-42fe-8b8d-5509872aca34" providerId="ADAL" clId="{CA2B93DE-8D46-43F9-B2BC-9A05A3BFBDAB}" dt="2025-01-18T04:01:41.932" v="4268" actId="2696"/>
        <pc:sldMkLst>
          <pc:docMk/>
          <pc:sldMk cId="1997841143" sldId="885"/>
        </pc:sldMkLst>
      </pc:sldChg>
      <pc:sldChg chg="delSp modSp add del mod setBg delDesignElem">
        <pc:chgData name="Barbara Kay Stripling" userId="484e9acc-c35c-42fe-8b8d-5509872aca34" providerId="ADAL" clId="{CA2B93DE-8D46-43F9-B2BC-9A05A3BFBDAB}" dt="2025-01-17T22:06:10.005" v="1845" actId="47"/>
        <pc:sldMkLst>
          <pc:docMk/>
          <pc:sldMk cId="346349074" sldId="888"/>
        </pc:sldMkLst>
      </pc:sldChg>
      <pc:sldChg chg="modSp add del mod setBg">
        <pc:chgData name="Barbara Kay Stripling" userId="484e9acc-c35c-42fe-8b8d-5509872aca34" providerId="ADAL" clId="{CA2B93DE-8D46-43F9-B2BC-9A05A3BFBDAB}" dt="2025-01-17T22:06:11.850" v="1846" actId="47"/>
        <pc:sldMkLst>
          <pc:docMk/>
          <pc:sldMk cId="3316033898" sldId="895"/>
        </pc:sldMkLst>
      </pc:sldChg>
      <pc:sldChg chg="modSp add del setBg">
        <pc:chgData name="Barbara Kay Stripling" userId="484e9acc-c35c-42fe-8b8d-5509872aca34" providerId="ADAL" clId="{CA2B93DE-8D46-43F9-B2BC-9A05A3BFBDAB}" dt="2025-01-17T19:48:40.488" v="1135" actId="47"/>
        <pc:sldMkLst>
          <pc:docMk/>
          <pc:sldMk cId="1949024721" sldId="896"/>
        </pc:sldMkLst>
      </pc:sldChg>
      <pc:sldChg chg="del ord">
        <pc:chgData name="Barbara Kay Stripling" userId="484e9acc-c35c-42fe-8b8d-5509872aca34" providerId="ADAL" clId="{CA2B93DE-8D46-43F9-B2BC-9A05A3BFBDAB}" dt="2025-01-17T22:24:19.672" v="1912" actId="47"/>
        <pc:sldMkLst>
          <pc:docMk/>
          <pc:sldMk cId="1756128041" sldId="3844"/>
        </pc:sldMkLst>
      </pc:sldChg>
      <pc:sldChg chg="addSp delSp modSp mod ord">
        <pc:chgData name="Barbara Kay Stripling" userId="484e9acc-c35c-42fe-8b8d-5509872aca34" providerId="ADAL" clId="{CA2B93DE-8D46-43F9-B2BC-9A05A3BFBDAB}" dt="2025-01-16T20:02:22.475" v="147" actId="21"/>
        <pc:sldMkLst>
          <pc:docMk/>
          <pc:sldMk cId="3293924303" sldId="3846"/>
        </pc:sldMkLst>
        <pc:spChg chg="mod">
          <ac:chgData name="Barbara Kay Stripling" userId="484e9acc-c35c-42fe-8b8d-5509872aca34" providerId="ADAL" clId="{CA2B93DE-8D46-43F9-B2BC-9A05A3BFBDAB}" dt="2025-01-16T20:01:48.835" v="145" actId="20577"/>
          <ac:spMkLst>
            <pc:docMk/>
            <pc:sldMk cId="3293924303" sldId="3846"/>
            <ac:spMk id="4" creationId="{82513E45-4F5C-9394-1D42-7FB6C0170D83}"/>
          </ac:spMkLst>
        </pc:spChg>
      </pc:sldChg>
      <pc:sldChg chg="modSp mod">
        <pc:chgData name="Barbara Kay Stripling" userId="484e9acc-c35c-42fe-8b8d-5509872aca34" providerId="ADAL" clId="{CA2B93DE-8D46-43F9-B2BC-9A05A3BFBDAB}" dt="2025-01-18T04:01:10.190" v="4264" actId="14100"/>
        <pc:sldMkLst>
          <pc:docMk/>
          <pc:sldMk cId="1562484837" sldId="3847"/>
        </pc:sldMkLst>
        <pc:spChg chg="mod">
          <ac:chgData name="Barbara Kay Stripling" userId="484e9acc-c35c-42fe-8b8d-5509872aca34" providerId="ADAL" clId="{CA2B93DE-8D46-43F9-B2BC-9A05A3BFBDAB}" dt="2025-01-18T03:55:19.204" v="4112" actId="1582"/>
          <ac:spMkLst>
            <pc:docMk/>
            <pc:sldMk cId="1562484837" sldId="3847"/>
            <ac:spMk id="2" creationId="{28BAC361-0D7A-DC05-86B5-6DD77D322F5B}"/>
          </ac:spMkLst>
        </pc:spChg>
        <pc:spChg chg="mod">
          <ac:chgData name="Barbara Kay Stripling" userId="484e9acc-c35c-42fe-8b8d-5509872aca34" providerId="ADAL" clId="{CA2B93DE-8D46-43F9-B2BC-9A05A3BFBDAB}" dt="2025-01-18T04:01:10.190" v="4264" actId="14100"/>
          <ac:spMkLst>
            <pc:docMk/>
            <pc:sldMk cId="1562484837" sldId="3847"/>
            <ac:spMk id="3" creationId="{1BE98EFF-197D-3136-70B9-7BBD30A48931}"/>
          </ac:spMkLst>
        </pc:spChg>
      </pc:sldChg>
      <pc:sldChg chg="del">
        <pc:chgData name="Barbara Kay Stripling" userId="484e9acc-c35c-42fe-8b8d-5509872aca34" providerId="ADAL" clId="{CA2B93DE-8D46-43F9-B2BC-9A05A3BFBDAB}" dt="2025-01-17T22:24:30.111" v="1917" actId="47"/>
        <pc:sldMkLst>
          <pc:docMk/>
          <pc:sldMk cId="414613742" sldId="3848"/>
        </pc:sldMkLst>
      </pc:sldChg>
      <pc:sldChg chg="modSp mod modClrScheme chgLayout">
        <pc:chgData name="Barbara Kay Stripling" userId="484e9acc-c35c-42fe-8b8d-5509872aca34" providerId="ADAL" clId="{CA2B93DE-8D46-43F9-B2BC-9A05A3BFBDAB}" dt="2025-01-18T03:16:15.260" v="3315" actId="255"/>
        <pc:sldMkLst>
          <pc:docMk/>
          <pc:sldMk cId="3920724481" sldId="3849"/>
        </pc:sldMkLst>
        <pc:spChg chg="mod">
          <ac:chgData name="Barbara Kay Stripling" userId="484e9acc-c35c-42fe-8b8d-5509872aca34" providerId="ADAL" clId="{CA2B93DE-8D46-43F9-B2BC-9A05A3BFBDAB}" dt="2025-01-17T19:56:10.654" v="1147" actId="11530"/>
          <ac:spMkLst>
            <pc:docMk/>
            <pc:sldMk cId="3920724481" sldId="3849"/>
            <ac:spMk id="2" creationId="{43C2181D-911C-1343-7267-E35AC86CCA0E}"/>
          </ac:spMkLst>
        </pc:spChg>
        <pc:spChg chg="mod">
          <ac:chgData name="Barbara Kay Stripling" userId="484e9acc-c35c-42fe-8b8d-5509872aca34" providerId="ADAL" clId="{CA2B93DE-8D46-43F9-B2BC-9A05A3BFBDAB}" dt="2025-01-18T03:16:15.260" v="3315" actId="255"/>
          <ac:spMkLst>
            <pc:docMk/>
            <pc:sldMk cId="3920724481" sldId="3849"/>
            <ac:spMk id="3" creationId="{9BEA8735-F1DC-1DE6-0A38-429B2F660F8A}"/>
          </ac:spMkLst>
        </pc:spChg>
      </pc:sldChg>
      <pc:sldChg chg="addSp delSp modSp mod ord">
        <pc:chgData name="Barbara Kay Stripling" userId="484e9acc-c35c-42fe-8b8d-5509872aca34" providerId="ADAL" clId="{CA2B93DE-8D46-43F9-B2BC-9A05A3BFBDAB}" dt="2025-01-20T15:53:10.940" v="4292" actId="1076"/>
        <pc:sldMkLst>
          <pc:docMk/>
          <pc:sldMk cId="363098972" sldId="3850"/>
        </pc:sldMkLst>
      </pc:sldChg>
      <pc:sldChg chg="del">
        <pc:chgData name="Barbara Kay Stripling" userId="484e9acc-c35c-42fe-8b8d-5509872aca34" providerId="ADAL" clId="{CA2B93DE-8D46-43F9-B2BC-9A05A3BFBDAB}" dt="2025-01-17T22:24:17.440" v="1911" actId="47"/>
        <pc:sldMkLst>
          <pc:docMk/>
          <pc:sldMk cId="1127649784" sldId="3851"/>
        </pc:sldMkLst>
      </pc:sldChg>
      <pc:sldChg chg="addSp delSp modSp add mod ord modClrScheme chgLayout">
        <pc:chgData name="Barbara Kay Stripling" userId="484e9acc-c35c-42fe-8b8d-5509872aca34" providerId="ADAL" clId="{CA2B93DE-8D46-43F9-B2BC-9A05A3BFBDAB}" dt="2025-01-17T22:19:44.183" v="1891" actId="14100"/>
        <pc:sldMkLst>
          <pc:docMk/>
          <pc:sldMk cId="4280691074" sldId="3852"/>
        </pc:sldMkLst>
        <pc:spChg chg="mod">
          <ac:chgData name="Barbara Kay Stripling" userId="484e9acc-c35c-42fe-8b8d-5509872aca34" providerId="ADAL" clId="{CA2B93DE-8D46-43F9-B2BC-9A05A3BFBDAB}" dt="2025-01-17T22:19:28.125" v="1890" actId="113"/>
          <ac:spMkLst>
            <pc:docMk/>
            <pc:sldMk cId="4280691074" sldId="3852"/>
            <ac:spMk id="2" creationId="{355F0B69-D838-9850-14C8-A5CD65B51276}"/>
          </ac:spMkLst>
        </pc:spChg>
        <pc:picChg chg="add mod">
          <ac:chgData name="Barbara Kay Stripling" userId="484e9acc-c35c-42fe-8b8d-5509872aca34" providerId="ADAL" clId="{CA2B93DE-8D46-43F9-B2BC-9A05A3BFBDAB}" dt="2025-01-17T22:19:44.183" v="1891" actId="14100"/>
          <ac:picMkLst>
            <pc:docMk/>
            <pc:sldMk cId="4280691074" sldId="3852"/>
            <ac:picMk id="3" creationId="{56123A12-55A5-DC10-AFA5-F9C7089C9C83}"/>
          </ac:picMkLst>
        </pc:picChg>
      </pc:sldChg>
      <pc:sldChg chg="addSp delSp modSp add mod ord modMedia modClrScheme chgLayout">
        <pc:chgData name="Barbara Kay Stripling" userId="484e9acc-c35c-42fe-8b8d-5509872aca34" providerId="ADAL" clId="{CA2B93DE-8D46-43F9-B2BC-9A05A3BFBDAB}" dt="2025-01-17T22:20:06.191" v="1893" actId="113"/>
        <pc:sldMkLst>
          <pc:docMk/>
          <pc:sldMk cId="2014732314" sldId="3853"/>
        </pc:sldMkLst>
        <pc:spChg chg="mod">
          <ac:chgData name="Barbara Kay Stripling" userId="484e9acc-c35c-42fe-8b8d-5509872aca34" providerId="ADAL" clId="{CA2B93DE-8D46-43F9-B2BC-9A05A3BFBDAB}" dt="2025-01-17T22:20:06.191" v="1893" actId="113"/>
          <ac:spMkLst>
            <pc:docMk/>
            <pc:sldMk cId="2014732314" sldId="3853"/>
            <ac:spMk id="2" creationId="{C7670E56-92CF-F4F1-49F8-AA903BE16843}"/>
          </ac:spMkLst>
        </pc:spChg>
        <pc:spChg chg="add mod">
          <ac:chgData name="Barbara Kay Stripling" userId="484e9acc-c35c-42fe-8b8d-5509872aca34" providerId="ADAL" clId="{CA2B93DE-8D46-43F9-B2BC-9A05A3BFBDAB}" dt="2025-01-17T20:58:53.193" v="1433" actId="14100"/>
          <ac:spMkLst>
            <pc:docMk/>
            <pc:sldMk cId="2014732314" sldId="3853"/>
            <ac:spMk id="9" creationId="{5087DB79-1249-A741-8C65-7963A3FFAB53}"/>
          </ac:spMkLst>
        </pc:spChg>
        <pc:picChg chg="add mod ord">
          <ac:chgData name="Barbara Kay Stripling" userId="484e9acc-c35c-42fe-8b8d-5509872aca34" providerId="ADAL" clId="{CA2B93DE-8D46-43F9-B2BC-9A05A3BFBDAB}" dt="2025-01-17T20:54:21.418" v="1389" actId="26606"/>
          <ac:picMkLst>
            <pc:docMk/>
            <pc:sldMk cId="2014732314" sldId="3853"/>
            <ac:picMk id="4" creationId="{58A471ED-00A0-2708-26F6-6FBB6C44A1E1}"/>
          </ac:picMkLst>
        </pc:picChg>
      </pc:sldChg>
      <pc:sldChg chg="addSp delSp modSp add mod modTransition modClrScheme chgLayout">
        <pc:chgData name="Barbara Kay Stripling" userId="484e9acc-c35c-42fe-8b8d-5509872aca34" providerId="ADAL" clId="{CA2B93DE-8D46-43F9-B2BC-9A05A3BFBDAB}" dt="2025-01-18T03:28:07.667" v="3352" actId="208"/>
        <pc:sldMkLst>
          <pc:docMk/>
          <pc:sldMk cId="3966330041" sldId="3854"/>
        </pc:sldMkLst>
        <pc:spChg chg="mod ord">
          <ac:chgData name="Barbara Kay Stripling" userId="484e9acc-c35c-42fe-8b8d-5509872aca34" providerId="ADAL" clId="{CA2B93DE-8D46-43F9-B2BC-9A05A3BFBDAB}" dt="2025-01-17T22:20:33.133" v="1896" actId="27636"/>
          <ac:spMkLst>
            <pc:docMk/>
            <pc:sldMk cId="3966330041" sldId="3854"/>
            <ac:spMk id="2" creationId="{71A26C10-290E-49CC-0C73-D21D0AE34D1D}"/>
          </ac:spMkLst>
        </pc:spChg>
        <pc:graphicFrameChg chg="add mod">
          <ac:chgData name="Barbara Kay Stripling" userId="484e9acc-c35c-42fe-8b8d-5509872aca34" providerId="ADAL" clId="{CA2B93DE-8D46-43F9-B2BC-9A05A3BFBDAB}" dt="2025-01-18T03:28:07.667" v="3352" actId="208"/>
          <ac:graphicFrameMkLst>
            <pc:docMk/>
            <pc:sldMk cId="3966330041" sldId="3854"/>
            <ac:graphicFrameMk id="6" creationId="{C08EE4BF-4869-5FA3-EF7E-3DDD697E3A83}"/>
          </ac:graphicFrameMkLst>
        </pc:graphicFrameChg>
      </pc:sldChg>
      <pc:sldChg chg="addSp delSp modSp add del mod">
        <pc:chgData name="Barbara Kay Stripling" userId="484e9acc-c35c-42fe-8b8d-5509872aca34" providerId="ADAL" clId="{CA2B93DE-8D46-43F9-B2BC-9A05A3BFBDAB}" dt="2025-01-17T22:22:16.185" v="1904" actId="2696"/>
        <pc:sldMkLst>
          <pc:docMk/>
          <pc:sldMk cId="1426236763" sldId="3855"/>
        </pc:sldMkLst>
      </pc:sldChg>
      <pc:sldChg chg="addSp delSp modSp add del mod">
        <pc:chgData name="Barbara Kay Stripling" userId="484e9acc-c35c-42fe-8b8d-5509872aca34" providerId="ADAL" clId="{CA2B93DE-8D46-43F9-B2BC-9A05A3BFBDAB}" dt="2025-01-17T22:24:04.871" v="1909" actId="47"/>
        <pc:sldMkLst>
          <pc:docMk/>
          <pc:sldMk cId="3807442551" sldId="3856"/>
        </pc:sldMkLst>
      </pc:sldChg>
      <pc:sldChg chg="add del">
        <pc:chgData name="Barbara Kay Stripling" userId="484e9acc-c35c-42fe-8b8d-5509872aca34" providerId="ADAL" clId="{CA2B93DE-8D46-43F9-B2BC-9A05A3BFBDAB}" dt="2025-01-17T22:24:14.920" v="1910" actId="47"/>
        <pc:sldMkLst>
          <pc:docMk/>
          <pc:sldMk cId="2563749824" sldId="3857"/>
        </pc:sldMkLst>
      </pc:sldChg>
      <pc:sldChg chg="addSp modSp add mod">
        <pc:chgData name="Barbara Kay Stripling" userId="484e9acc-c35c-42fe-8b8d-5509872aca34" providerId="ADAL" clId="{CA2B93DE-8D46-43F9-B2BC-9A05A3BFBDAB}" dt="2025-01-20T15:53:27.821" v="4294" actId="1076"/>
        <pc:sldMkLst>
          <pc:docMk/>
          <pc:sldMk cId="2018007310" sldId="3858"/>
        </pc:sldMkLst>
      </pc:sldChg>
      <pc:sldChg chg="add del">
        <pc:chgData name="Barbara Kay Stripling" userId="484e9acc-c35c-42fe-8b8d-5509872aca34" providerId="ADAL" clId="{CA2B93DE-8D46-43F9-B2BC-9A05A3BFBDAB}" dt="2025-01-17T20:03:49.672" v="1162" actId="47"/>
        <pc:sldMkLst>
          <pc:docMk/>
          <pc:sldMk cId="0" sldId="3859"/>
        </pc:sldMkLst>
      </pc:sldChg>
      <pc:sldChg chg="modSp add del mod ord modClrScheme chgLayout modNotes">
        <pc:chgData name="Barbara Kay Stripling" userId="484e9acc-c35c-42fe-8b8d-5509872aca34" providerId="ADAL" clId="{CA2B93DE-8D46-43F9-B2BC-9A05A3BFBDAB}" dt="2025-01-17T21:36:36.855" v="1513" actId="2696"/>
        <pc:sldMkLst>
          <pc:docMk/>
          <pc:sldMk cId="0" sldId="3860"/>
        </pc:sldMkLst>
      </pc:sldChg>
      <pc:sldChg chg="modSp add del mod ord modClrScheme chgLayout modNotes">
        <pc:chgData name="Barbara Kay Stripling" userId="484e9acc-c35c-42fe-8b8d-5509872aca34" providerId="ADAL" clId="{CA2B93DE-8D46-43F9-B2BC-9A05A3BFBDAB}" dt="2025-01-17T21:36:39.506" v="1515" actId="2696"/>
        <pc:sldMkLst>
          <pc:docMk/>
          <pc:sldMk cId="0" sldId="3861"/>
        </pc:sldMkLst>
      </pc:sldChg>
      <pc:sldChg chg="addSp delSp modSp add mod modClrScheme chgLayout">
        <pc:chgData name="Barbara Kay Stripling" userId="484e9acc-c35c-42fe-8b8d-5509872aca34" providerId="ADAL" clId="{CA2B93DE-8D46-43F9-B2BC-9A05A3BFBDAB}" dt="2025-01-17T19:33:33.606" v="977" actId="20577"/>
        <pc:sldMkLst>
          <pc:docMk/>
          <pc:sldMk cId="1897616564" sldId="3862"/>
        </pc:sldMkLst>
        <pc:spChg chg="mod">
          <ac:chgData name="Barbara Kay Stripling" userId="484e9acc-c35c-42fe-8b8d-5509872aca34" providerId="ADAL" clId="{CA2B93DE-8D46-43F9-B2BC-9A05A3BFBDAB}" dt="2025-01-17T19:33:33.606" v="977" actId="20577"/>
          <ac:spMkLst>
            <pc:docMk/>
            <pc:sldMk cId="1897616564" sldId="3862"/>
            <ac:spMk id="2" creationId="{00000000-0000-0000-0000-000000000000}"/>
          </ac:spMkLst>
        </pc:spChg>
        <pc:picChg chg="mod">
          <ac:chgData name="Barbara Kay Stripling" userId="484e9acc-c35c-42fe-8b8d-5509872aca34" providerId="ADAL" clId="{CA2B93DE-8D46-43F9-B2BC-9A05A3BFBDAB}" dt="2025-01-17T19:26:46.823" v="794" actId="27614"/>
          <ac:picMkLst>
            <pc:docMk/>
            <pc:sldMk cId="1897616564" sldId="3862"/>
            <ac:picMk id="9" creationId="{00000000-0000-0000-0000-000000000000}"/>
          </ac:picMkLst>
        </pc:picChg>
      </pc:sldChg>
      <pc:sldChg chg="add del setBg">
        <pc:chgData name="Barbara Kay Stripling" userId="484e9acc-c35c-42fe-8b8d-5509872aca34" providerId="ADAL" clId="{CA2B93DE-8D46-43F9-B2BC-9A05A3BFBDAB}" dt="2025-01-17T19:53:42.535" v="1144" actId="47"/>
        <pc:sldMkLst>
          <pc:docMk/>
          <pc:sldMk cId="732123008" sldId="3863"/>
        </pc:sldMkLst>
      </pc:sldChg>
      <pc:sldChg chg="add del ord">
        <pc:chgData name="Barbara Kay Stripling" userId="484e9acc-c35c-42fe-8b8d-5509872aca34" providerId="ADAL" clId="{CA2B93DE-8D46-43F9-B2BC-9A05A3BFBDAB}" dt="2025-01-17T22:26:46.170" v="1922" actId="47"/>
        <pc:sldMkLst>
          <pc:docMk/>
          <pc:sldMk cId="187677318" sldId="3864"/>
        </pc:sldMkLst>
      </pc:sldChg>
      <pc:sldChg chg="add del ord">
        <pc:chgData name="Barbara Kay Stripling" userId="484e9acc-c35c-42fe-8b8d-5509872aca34" providerId="ADAL" clId="{CA2B93DE-8D46-43F9-B2BC-9A05A3BFBDAB}" dt="2025-01-17T22:26:47.638" v="1923" actId="47"/>
        <pc:sldMkLst>
          <pc:docMk/>
          <pc:sldMk cId="3830465106" sldId="3865"/>
        </pc:sldMkLst>
      </pc:sldChg>
      <pc:sldChg chg="addSp delSp modSp add mod modClrScheme chgLayout">
        <pc:chgData name="Barbara Kay Stripling" userId="484e9acc-c35c-42fe-8b8d-5509872aca34" providerId="ADAL" clId="{CA2B93DE-8D46-43F9-B2BC-9A05A3BFBDAB}" dt="2025-01-20T15:54:25.771" v="4299" actId="1076"/>
        <pc:sldMkLst>
          <pc:docMk/>
          <pc:sldMk cId="4246627522" sldId="3866"/>
        </pc:sldMkLst>
      </pc:sldChg>
      <pc:sldChg chg="addSp delSp modSp add del mod">
        <pc:chgData name="Barbara Kay Stripling" userId="484e9acc-c35c-42fe-8b8d-5509872aca34" providerId="ADAL" clId="{CA2B93DE-8D46-43F9-B2BC-9A05A3BFBDAB}" dt="2025-01-17T21:36:26.349" v="1506" actId="2696"/>
        <pc:sldMkLst>
          <pc:docMk/>
          <pc:sldMk cId="839150623" sldId="3867"/>
        </pc:sldMkLst>
      </pc:sldChg>
      <pc:sldChg chg="addSp delSp modSp add del mod">
        <pc:chgData name="Barbara Kay Stripling" userId="484e9acc-c35c-42fe-8b8d-5509872aca34" providerId="ADAL" clId="{CA2B93DE-8D46-43F9-B2BC-9A05A3BFBDAB}" dt="2025-01-17T21:36:27.752" v="1507" actId="2696"/>
        <pc:sldMkLst>
          <pc:docMk/>
          <pc:sldMk cId="2142597933" sldId="3868"/>
        </pc:sldMkLst>
      </pc:sldChg>
      <pc:sldChg chg="addSp delSp modSp add del mod">
        <pc:chgData name="Barbara Kay Stripling" userId="484e9acc-c35c-42fe-8b8d-5509872aca34" providerId="ADAL" clId="{CA2B93DE-8D46-43F9-B2BC-9A05A3BFBDAB}" dt="2025-01-17T21:36:28.651" v="1508" actId="2696"/>
        <pc:sldMkLst>
          <pc:docMk/>
          <pc:sldMk cId="3239261346" sldId="3869"/>
        </pc:sldMkLst>
      </pc:sldChg>
      <pc:sldChg chg="addSp delSp modSp add del mod">
        <pc:chgData name="Barbara Kay Stripling" userId="484e9acc-c35c-42fe-8b8d-5509872aca34" providerId="ADAL" clId="{CA2B93DE-8D46-43F9-B2BC-9A05A3BFBDAB}" dt="2025-01-17T21:36:29.580" v="1509" actId="2696"/>
        <pc:sldMkLst>
          <pc:docMk/>
          <pc:sldMk cId="1992589260" sldId="3870"/>
        </pc:sldMkLst>
      </pc:sldChg>
      <pc:sldChg chg="addSp delSp modSp add del mod">
        <pc:chgData name="Barbara Kay Stripling" userId="484e9acc-c35c-42fe-8b8d-5509872aca34" providerId="ADAL" clId="{CA2B93DE-8D46-43F9-B2BC-9A05A3BFBDAB}" dt="2025-01-17T21:36:30.404" v="1510" actId="2696"/>
        <pc:sldMkLst>
          <pc:docMk/>
          <pc:sldMk cId="2654868714" sldId="3871"/>
        </pc:sldMkLst>
      </pc:sldChg>
      <pc:sldChg chg="addSp delSp modSp add del mod">
        <pc:chgData name="Barbara Kay Stripling" userId="484e9acc-c35c-42fe-8b8d-5509872aca34" providerId="ADAL" clId="{CA2B93DE-8D46-43F9-B2BC-9A05A3BFBDAB}" dt="2025-01-17T21:36:31.244" v="1511" actId="2696"/>
        <pc:sldMkLst>
          <pc:docMk/>
          <pc:sldMk cId="1590760668" sldId="3872"/>
        </pc:sldMkLst>
      </pc:sldChg>
      <pc:sldChg chg="addSp delSp modSp new del mod modClrScheme chgLayout">
        <pc:chgData name="Barbara Kay Stripling" userId="484e9acc-c35c-42fe-8b8d-5509872aca34" providerId="ADAL" clId="{CA2B93DE-8D46-43F9-B2BC-9A05A3BFBDAB}" dt="2025-01-17T21:34:22.757" v="1496" actId="2696"/>
        <pc:sldMkLst>
          <pc:docMk/>
          <pc:sldMk cId="1709493958" sldId="3873"/>
        </pc:sldMkLst>
      </pc:sldChg>
      <pc:sldChg chg="addSp delSp modSp new add del mod modClrScheme chgLayout">
        <pc:chgData name="Barbara Kay Stripling" userId="484e9acc-c35c-42fe-8b8d-5509872aca34" providerId="ADAL" clId="{CA2B93DE-8D46-43F9-B2BC-9A05A3BFBDAB}" dt="2025-01-17T20:24:05.028" v="1216" actId="47"/>
        <pc:sldMkLst>
          <pc:docMk/>
          <pc:sldMk cId="2388784963" sldId="3873"/>
        </pc:sldMkLst>
      </pc:sldChg>
      <pc:sldChg chg="addSp delSp modSp new mod modClrScheme chgLayout">
        <pc:chgData name="Barbara Kay Stripling" userId="484e9acc-c35c-42fe-8b8d-5509872aca34" providerId="ADAL" clId="{CA2B93DE-8D46-43F9-B2BC-9A05A3BFBDAB}" dt="2025-01-17T21:35:15.202" v="1500" actId="26606"/>
        <pc:sldMkLst>
          <pc:docMk/>
          <pc:sldMk cId="1867423830" sldId="3874"/>
        </pc:sldMkLst>
        <pc:picChg chg="add mod">
          <ac:chgData name="Barbara Kay Stripling" userId="484e9acc-c35c-42fe-8b8d-5509872aca34" providerId="ADAL" clId="{CA2B93DE-8D46-43F9-B2BC-9A05A3BFBDAB}" dt="2025-01-17T21:35:15.202" v="1500" actId="26606"/>
          <ac:picMkLst>
            <pc:docMk/>
            <pc:sldMk cId="1867423830" sldId="3874"/>
            <ac:picMk id="5" creationId="{B84BF7BE-633D-82E3-5947-A10E4AF188D1}"/>
          </ac:picMkLst>
        </pc:picChg>
      </pc:sldChg>
      <pc:sldChg chg="addSp delSp modSp new mod modClrScheme chgLayout">
        <pc:chgData name="Barbara Kay Stripling" userId="484e9acc-c35c-42fe-8b8d-5509872aca34" providerId="ADAL" clId="{CA2B93DE-8D46-43F9-B2BC-9A05A3BFBDAB}" dt="2025-01-17T21:35:36.496" v="1502" actId="26606"/>
        <pc:sldMkLst>
          <pc:docMk/>
          <pc:sldMk cId="1497838135" sldId="3875"/>
        </pc:sldMkLst>
        <pc:picChg chg="add mod">
          <ac:chgData name="Barbara Kay Stripling" userId="484e9acc-c35c-42fe-8b8d-5509872aca34" providerId="ADAL" clId="{CA2B93DE-8D46-43F9-B2BC-9A05A3BFBDAB}" dt="2025-01-17T21:35:36.496" v="1502" actId="26606"/>
          <ac:picMkLst>
            <pc:docMk/>
            <pc:sldMk cId="1497838135" sldId="3875"/>
            <ac:picMk id="5" creationId="{D953F566-AADA-EC3A-2EEB-A439C85D0F48}"/>
          </ac:picMkLst>
        </pc:picChg>
      </pc:sldChg>
      <pc:sldChg chg="addSp delSp modSp new mod modClrScheme chgLayout">
        <pc:chgData name="Barbara Kay Stripling" userId="484e9acc-c35c-42fe-8b8d-5509872aca34" providerId="ADAL" clId="{CA2B93DE-8D46-43F9-B2BC-9A05A3BFBDAB}" dt="2025-01-17T21:35:58.136" v="1504" actId="26606"/>
        <pc:sldMkLst>
          <pc:docMk/>
          <pc:sldMk cId="2917422745" sldId="3876"/>
        </pc:sldMkLst>
        <pc:picChg chg="add mod">
          <ac:chgData name="Barbara Kay Stripling" userId="484e9acc-c35c-42fe-8b8d-5509872aca34" providerId="ADAL" clId="{CA2B93DE-8D46-43F9-B2BC-9A05A3BFBDAB}" dt="2025-01-17T21:35:58.136" v="1504" actId="26606"/>
          <ac:picMkLst>
            <pc:docMk/>
            <pc:sldMk cId="2917422745" sldId="3876"/>
            <ac:picMk id="7" creationId="{ED7727EE-D159-E5E5-A598-96C5D47F1333}"/>
          </ac:picMkLst>
        </pc:picChg>
      </pc:sldChg>
      <pc:sldChg chg="addSp delSp modSp new mod modClrScheme chgLayout">
        <pc:chgData name="Barbara Kay Stripling" userId="484e9acc-c35c-42fe-8b8d-5509872aca34" providerId="ADAL" clId="{CA2B93DE-8D46-43F9-B2BC-9A05A3BFBDAB}" dt="2025-01-17T21:36:11.637" v="1505" actId="26606"/>
        <pc:sldMkLst>
          <pc:docMk/>
          <pc:sldMk cId="1844861160" sldId="3877"/>
        </pc:sldMkLst>
        <pc:picChg chg="add mod">
          <ac:chgData name="Barbara Kay Stripling" userId="484e9acc-c35c-42fe-8b8d-5509872aca34" providerId="ADAL" clId="{CA2B93DE-8D46-43F9-B2BC-9A05A3BFBDAB}" dt="2025-01-17T21:36:11.637" v="1505" actId="26606"/>
          <ac:picMkLst>
            <pc:docMk/>
            <pc:sldMk cId="1844861160" sldId="3877"/>
            <ac:picMk id="7" creationId="{BF3171E2-E238-1278-0FC4-A905C7C6AD43}"/>
          </ac:picMkLst>
        </pc:picChg>
      </pc:sldChg>
      <pc:sldChg chg="addSp delSp modSp new del mod modClrScheme chgLayout">
        <pc:chgData name="Barbara Kay Stripling" userId="484e9acc-c35c-42fe-8b8d-5509872aca34" providerId="ADAL" clId="{CA2B93DE-8D46-43F9-B2BC-9A05A3BFBDAB}" dt="2025-01-17T22:13:56.963" v="1873" actId="47"/>
        <pc:sldMkLst>
          <pc:docMk/>
          <pc:sldMk cId="1251562934" sldId="3878"/>
        </pc:sldMkLst>
      </pc:sldChg>
      <pc:sldChg chg="modSp new mod">
        <pc:chgData name="Barbara Kay Stripling" userId="484e9acc-c35c-42fe-8b8d-5509872aca34" providerId="ADAL" clId="{CA2B93DE-8D46-43F9-B2BC-9A05A3BFBDAB}" dt="2025-01-18T03:50:35.472" v="4076" actId="20577"/>
        <pc:sldMkLst>
          <pc:docMk/>
          <pc:sldMk cId="3692908683" sldId="3878"/>
        </pc:sldMkLst>
        <pc:spChg chg="mod">
          <ac:chgData name="Barbara Kay Stripling" userId="484e9acc-c35c-42fe-8b8d-5509872aca34" providerId="ADAL" clId="{CA2B93DE-8D46-43F9-B2BC-9A05A3BFBDAB}" dt="2025-01-17T22:21:58.319" v="1902" actId="113"/>
          <ac:spMkLst>
            <pc:docMk/>
            <pc:sldMk cId="3692908683" sldId="3878"/>
            <ac:spMk id="2" creationId="{C933BC1C-DE5B-17AA-0E0D-7444B167B726}"/>
          </ac:spMkLst>
        </pc:spChg>
        <pc:spChg chg="mod">
          <ac:chgData name="Barbara Kay Stripling" userId="484e9acc-c35c-42fe-8b8d-5509872aca34" providerId="ADAL" clId="{CA2B93DE-8D46-43F9-B2BC-9A05A3BFBDAB}" dt="2025-01-18T03:50:35.472" v="4076" actId="20577"/>
          <ac:spMkLst>
            <pc:docMk/>
            <pc:sldMk cId="3692908683" sldId="3878"/>
            <ac:spMk id="3" creationId="{3452D33B-FE6A-4355-130F-3EDCA43985E6}"/>
          </ac:spMkLst>
        </pc:spChg>
      </pc:sldChg>
      <pc:sldChg chg="modSp new mod ord">
        <pc:chgData name="Barbara Kay Stripling" userId="484e9acc-c35c-42fe-8b8d-5509872aca34" providerId="ADAL" clId="{CA2B93DE-8D46-43F9-B2BC-9A05A3BFBDAB}" dt="2025-01-18T03:52:10.738" v="4085" actId="14100"/>
        <pc:sldMkLst>
          <pc:docMk/>
          <pc:sldMk cId="1836795498" sldId="3879"/>
        </pc:sldMkLst>
        <pc:spChg chg="mod">
          <ac:chgData name="Barbara Kay Stripling" userId="484e9acc-c35c-42fe-8b8d-5509872aca34" providerId="ADAL" clId="{CA2B93DE-8D46-43F9-B2BC-9A05A3BFBDAB}" dt="2025-01-17T22:22:55.732" v="1908" actId="113"/>
          <ac:spMkLst>
            <pc:docMk/>
            <pc:sldMk cId="1836795498" sldId="3879"/>
            <ac:spMk id="2" creationId="{815DF674-B6E3-9AAC-BAFE-0A83155BF5A5}"/>
          </ac:spMkLst>
        </pc:spChg>
        <pc:spChg chg="mod">
          <ac:chgData name="Barbara Kay Stripling" userId="484e9acc-c35c-42fe-8b8d-5509872aca34" providerId="ADAL" clId="{CA2B93DE-8D46-43F9-B2BC-9A05A3BFBDAB}" dt="2025-01-18T03:52:10.738" v="4085" actId="14100"/>
          <ac:spMkLst>
            <pc:docMk/>
            <pc:sldMk cId="1836795498" sldId="3879"/>
            <ac:spMk id="3" creationId="{D994D41F-D809-C786-D9AD-4AEED7B5DF90}"/>
          </ac:spMkLst>
        </pc:spChg>
      </pc:sldChg>
      <pc:sldChg chg="new del">
        <pc:chgData name="Barbara Kay Stripling" userId="484e9acc-c35c-42fe-8b8d-5509872aca34" providerId="ADAL" clId="{CA2B93DE-8D46-43F9-B2BC-9A05A3BFBDAB}" dt="2025-01-17T22:34:29.676" v="1963" actId="47"/>
        <pc:sldMkLst>
          <pc:docMk/>
          <pc:sldMk cId="935746295" sldId="3880"/>
        </pc:sldMkLst>
      </pc:sldChg>
      <pc:sldChg chg="addSp modSp add mod">
        <pc:chgData name="Barbara Kay Stripling" userId="484e9acc-c35c-42fe-8b8d-5509872aca34" providerId="ADAL" clId="{CA2B93DE-8D46-43F9-B2BC-9A05A3BFBDAB}" dt="2025-01-20T15:53:58.549" v="4297" actId="14100"/>
        <pc:sldMkLst>
          <pc:docMk/>
          <pc:sldMk cId="3993968489" sldId="3881"/>
        </pc:sldMkLst>
      </pc:sldChg>
      <pc:sldChg chg="addSp delSp modSp new mod ord">
        <pc:chgData name="Barbara Kay Stripling" userId="484e9acc-c35c-42fe-8b8d-5509872aca34" providerId="ADAL" clId="{CA2B93DE-8D46-43F9-B2BC-9A05A3BFBDAB}" dt="2025-01-18T03:50:20.493" v="4075" actId="1076"/>
        <pc:sldMkLst>
          <pc:docMk/>
          <pc:sldMk cId="435310464" sldId="3882"/>
        </pc:sldMkLst>
        <pc:spChg chg="add mod">
          <ac:chgData name="Barbara Kay Stripling" userId="484e9acc-c35c-42fe-8b8d-5509872aca34" providerId="ADAL" clId="{CA2B93DE-8D46-43F9-B2BC-9A05A3BFBDAB}" dt="2025-01-18T03:50:20.493" v="4075" actId="1076"/>
          <ac:spMkLst>
            <pc:docMk/>
            <pc:sldMk cId="435310464" sldId="3882"/>
            <ac:spMk id="4" creationId="{9AF61DCE-857B-AD5A-4DB9-EB77F481BD99}"/>
          </ac:spMkLst>
        </pc:spChg>
      </pc:sldChg>
      <pc:sldMasterChg chg="delSldLayout">
        <pc:chgData name="Barbara Kay Stripling" userId="484e9acc-c35c-42fe-8b8d-5509872aca34" providerId="ADAL" clId="{CA2B93DE-8D46-43F9-B2BC-9A05A3BFBDAB}" dt="2025-01-18T04:01:41.932" v="4268" actId="2696"/>
        <pc:sldMasterMkLst>
          <pc:docMk/>
          <pc:sldMasterMk cId="1965934658" sldId="2147483648"/>
        </pc:sldMasterMkLst>
        <pc:sldLayoutChg chg="del">
          <pc:chgData name="Barbara Kay Stripling" userId="484e9acc-c35c-42fe-8b8d-5509872aca34" providerId="ADAL" clId="{CA2B93DE-8D46-43F9-B2BC-9A05A3BFBDAB}" dt="2025-01-17T21:50:47.318" v="1772" actId="2696"/>
          <pc:sldLayoutMkLst>
            <pc:docMk/>
            <pc:sldMasterMk cId="1965934658" sldId="2147483648"/>
            <pc:sldLayoutMk cId="1519217180" sldId="2147483670"/>
          </pc:sldLayoutMkLst>
        </pc:sldLayoutChg>
        <pc:sldLayoutChg chg="del">
          <pc:chgData name="Barbara Kay Stripling" userId="484e9acc-c35c-42fe-8b8d-5509872aca34" providerId="ADAL" clId="{CA2B93DE-8D46-43F9-B2BC-9A05A3BFBDAB}" dt="2025-01-18T04:01:41.932" v="4268" actId="2696"/>
          <pc:sldLayoutMkLst>
            <pc:docMk/>
            <pc:sldMasterMk cId="1965934658" sldId="2147483648"/>
            <pc:sldLayoutMk cId="1102103323" sldId="2147483671"/>
          </pc:sldLayoutMkLst>
        </pc:sldLayoutChg>
        <pc:sldLayoutChg chg="del">
          <pc:chgData name="Barbara Kay Stripling" userId="484e9acc-c35c-42fe-8b8d-5509872aca34" providerId="ADAL" clId="{CA2B93DE-8D46-43F9-B2BC-9A05A3BFBDAB}" dt="2025-01-17T22:06:03.172" v="1844" actId="47"/>
          <pc:sldLayoutMkLst>
            <pc:docMk/>
            <pc:sldMasterMk cId="1965934658" sldId="2147483648"/>
            <pc:sldLayoutMk cId="794273073" sldId="2147483672"/>
          </pc:sldLayoutMkLst>
        </pc:sldLayoutChg>
        <pc:sldLayoutChg chg="del">
          <pc:chgData name="Barbara Kay Stripling" userId="484e9acc-c35c-42fe-8b8d-5509872aca34" providerId="ADAL" clId="{CA2B93DE-8D46-43F9-B2BC-9A05A3BFBDAB}" dt="2025-01-17T22:29:48.346" v="1937" actId="47"/>
          <pc:sldLayoutMkLst>
            <pc:docMk/>
            <pc:sldMasterMk cId="1965934658" sldId="2147483648"/>
            <pc:sldLayoutMk cId="2614624958" sldId="2147483674"/>
          </pc:sldLayoutMkLst>
        </pc:sldLayoutChg>
      </pc:sldMasterChg>
    </pc:docChg>
  </pc:docChgLst>
  <pc:docChgLst>
    <pc:chgData name="Barbara Kay Stripling" userId="484e9acc-c35c-42fe-8b8d-5509872aca34" providerId="ADAL" clId="{E88414E8-0829-4F8F-8BFF-8A5680928C23}"/>
    <pc:docChg chg="undo custSel addSld delSld modSld">
      <pc:chgData name="Barbara Kay Stripling" userId="484e9acc-c35c-42fe-8b8d-5509872aca34" providerId="ADAL" clId="{E88414E8-0829-4F8F-8BFF-8A5680928C23}" dt="2025-02-07T21:24:33.120" v="19" actId="6549"/>
      <pc:docMkLst>
        <pc:docMk/>
      </pc:docMkLst>
      <pc:sldChg chg="addSp delSp mod">
        <pc:chgData name="Barbara Kay Stripling" userId="484e9acc-c35c-42fe-8b8d-5509872aca34" providerId="ADAL" clId="{E88414E8-0829-4F8F-8BFF-8A5680928C23}" dt="2025-02-07T21:00:40.859" v="10" actId="21"/>
        <pc:sldMkLst>
          <pc:docMk/>
          <pc:sldMk cId="517426050" sldId="256"/>
        </pc:sldMkLst>
      </pc:sldChg>
      <pc:sldChg chg="modSp mod">
        <pc:chgData name="Barbara Kay Stripling" userId="484e9acc-c35c-42fe-8b8d-5509872aca34" providerId="ADAL" clId="{E88414E8-0829-4F8F-8BFF-8A5680928C23}" dt="2025-02-07T21:24:33.120" v="19" actId="6549"/>
        <pc:sldMkLst>
          <pc:docMk/>
          <pc:sldMk cId="3920724481" sldId="3849"/>
        </pc:sldMkLst>
        <pc:spChg chg="mod">
          <ac:chgData name="Barbara Kay Stripling" userId="484e9acc-c35c-42fe-8b8d-5509872aca34" providerId="ADAL" clId="{E88414E8-0829-4F8F-8BFF-8A5680928C23}" dt="2025-02-07T21:24:33.120" v="19" actId="6549"/>
          <ac:spMkLst>
            <pc:docMk/>
            <pc:sldMk cId="3920724481" sldId="3849"/>
            <ac:spMk id="2" creationId="{43C2181D-911C-1343-7267-E35AC86CCA0E}"/>
          </ac:spMkLst>
        </pc:spChg>
      </pc:sldChg>
      <pc:sldChg chg="delSp add del mod">
        <pc:chgData name="Barbara Kay Stripling" userId="484e9acc-c35c-42fe-8b8d-5509872aca34" providerId="ADAL" clId="{E88414E8-0829-4F8F-8BFF-8A5680928C23}" dt="2025-02-07T21:00:53.978" v="11" actId="21"/>
        <pc:sldMkLst>
          <pc:docMk/>
          <pc:sldMk cId="363098972" sldId="3850"/>
        </pc:sldMkLst>
      </pc:sldChg>
      <pc:sldChg chg="delSp add del mod">
        <pc:chgData name="Barbara Kay Stripling" userId="484e9acc-c35c-42fe-8b8d-5509872aca34" providerId="ADAL" clId="{E88414E8-0829-4F8F-8BFF-8A5680928C23}" dt="2025-02-07T21:01:02.936" v="12" actId="21"/>
        <pc:sldMkLst>
          <pc:docMk/>
          <pc:sldMk cId="2018007310" sldId="3858"/>
        </pc:sldMkLst>
      </pc:sldChg>
      <pc:sldChg chg="delSp add del mod">
        <pc:chgData name="Barbara Kay Stripling" userId="484e9acc-c35c-42fe-8b8d-5509872aca34" providerId="ADAL" clId="{E88414E8-0829-4F8F-8BFF-8A5680928C23}" dt="2025-02-07T21:01:25.419" v="14" actId="21"/>
        <pc:sldMkLst>
          <pc:docMk/>
          <pc:sldMk cId="4246627522" sldId="3866"/>
        </pc:sldMkLst>
      </pc:sldChg>
      <pc:sldChg chg="delSp add del mod">
        <pc:chgData name="Barbara Kay Stripling" userId="484e9acc-c35c-42fe-8b8d-5509872aca34" providerId="ADAL" clId="{E88414E8-0829-4F8F-8BFF-8A5680928C23}" dt="2025-02-07T21:01:15.809" v="13" actId="21"/>
        <pc:sldMkLst>
          <pc:docMk/>
          <pc:sldMk cId="3993968489" sldId="3881"/>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730847A-C6F7-4358-B299-D831F72B4DC4}"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10F9801F-B550-4035-8C3E-3FC948D76160}">
      <dgm:prSet phldrT="[Text]"/>
      <dgm:spPr>
        <a:ln w="38100">
          <a:solidFill>
            <a:schemeClr val="tx1"/>
          </a:solidFill>
        </a:ln>
      </dgm:spPr>
      <dgm:t>
        <a:bodyPr/>
        <a:lstStyle/>
        <a:p>
          <a:r>
            <a:rPr lang="en-US" dirty="0"/>
            <a:t>Challenge</a:t>
          </a:r>
        </a:p>
      </dgm:t>
    </dgm:pt>
    <dgm:pt modelId="{281901AE-2A88-4263-8C93-631F2AFC97FF}" type="parTrans" cxnId="{EBBECA0B-0AD5-4912-BCAA-CCD505F73157}">
      <dgm:prSet/>
      <dgm:spPr/>
      <dgm:t>
        <a:bodyPr/>
        <a:lstStyle/>
        <a:p>
          <a:endParaRPr lang="en-US"/>
        </a:p>
      </dgm:t>
    </dgm:pt>
    <dgm:pt modelId="{38232B82-1CF0-4DDB-A1C2-426B554EC94C}" type="sibTrans" cxnId="{EBBECA0B-0AD5-4912-BCAA-CCD505F73157}">
      <dgm:prSet/>
      <dgm:spPr/>
      <dgm:t>
        <a:bodyPr/>
        <a:lstStyle/>
        <a:p>
          <a:endParaRPr lang="en-US"/>
        </a:p>
      </dgm:t>
    </dgm:pt>
    <dgm:pt modelId="{F75424C3-B725-446F-8C14-A53E68E492FC}">
      <dgm:prSet phldrT="[Text]"/>
      <dgm:spPr>
        <a:ln w="38100">
          <a:solidFill>
            <a:schemeClr val="tx1"/>
          </a:solidFill>
        </a:ln>
      </dgm:spPr>
      <dgm:t>
        <a:bodyPr/>
        <a:lstStyle/>
        <a:p>
          <a:r>
            <a:rPr lang="en-US" dirty="0"/>
            <a:t>Choice</a:t>
          </a:r>
        </a:p>
      </dgm:t>
    </dgm:pt>
    <dgm:pt modelId="{D18054AF-B138-4E72-B70B-B2CD17C875AD}" type="parTrans" cxnId="{95CE60DE-7D7F-4224-AC12-D392D5FF99B5}">
      <dgm:prSet/>
      <dgm:spPr/>
      <dgm:t>
        <a:bodyPr/>
        <a:lstStyle/>
        <a:p>
          <a:endParaRPr lang="en-US"/>
        </a:p>
      </dgm:t>
    </dgm:pt>
    <dgm:pt modelId="{C429669D-B6F7-4EC6-BD4D-C6FEE55C1BFC}" type="sibTrans" cxnId="{95CE60DE-7D7F-4224-AC12-D392D5FF99B5}">
      <dgm:prSet/>
      <dgm:spPr/>
      <dgm:t>
        <a:bodyPr/>
        <a:lstStyle/>
        <a:p>
          <a:endParaRPr lang="en-US"/>
        </a:p>
      </dgm:t>
    </dgm:pt>
    <dgm:pt modelId="{4AECD36C-8F4D-4BE7-BB6D-151F74759787}">
      <dgm:prSet phldrT="[Text]"/>
      <dgm:spPr>
        <a:ln w="38100">
          <a:solidFill>
            <a:schemeClr val="tx1"/>
          </a:solidFill>
        </a:ln>
      </dgm:spPr>
      <dgm:t>
        <a:bodyPr/>
        <a:lstStyle/>
        <a:p>
          <a:r>
            <a:rPr lang="en-US" dirty="0"/>
            <a:t>Exportable Expertise</a:t>
          </a:r>
        </a:p>
      </dgm:t>
    </dgm:pt>
    <dgm:pt modelId="{AB1683A9-F320-4287-9009-280C9AF8869A}" type="parTrans" cxnId="{7C4F42EF-D58D-4A60-A318-0ADDC9B4388A}">
      <dgm:prSet/>
      <dgm:spPr/>
      <dgm:t>
        <a:bodyPr/>
        <a:lstStyle/>
        <a:p>
          <a:endParaRPr lang="en-US"/>
        </a:p>
      </dgm:t>
    </dgm:pt>
    <dgm:pt modelId="{9EFEAFC7-B620-4A5C-8BA0-A679DF6163B2}" type="sibTrans" cxnId="{7C4F42EF-D58D-4A60-A318-0ADDC9B4388A}">
      <dgm:prSet/>
      <dgm:spPr/>
      <dgm:t>
        <a:bodyPr/>
        <a:lstStyle/>
        <a:p>
          <a:endParaRPr lang="en-US"/>
        </a:p>
      </dgm:t>
    </dgm:pt>
    <dgm:pt modelId="{AACE9948-D002-479C-80BA-9B7446C747FB}">
      <dgm:prSet phldrT="[Text]"/>
      <dgm:spPr>
        <a:ln w="38100">
          <a:solidFill>
            <a:schemeClr val="tx1"/>
          </a:solidFill>
        </a:ln>
      </dgm:spPr>
      <dgm:t>
        <a:bodyPr/>
        <a:lstStyle/>
        <a:p>
          <a:r>
            <a:rPr lang="en-US" dirty="0"/>
            <a:t>Confidence / Competence</a:t>
          </a:r>
        </a:p>
      </dgm:t>
    </dgm:pt>
    <dgm:pt modelId="{25736B1C-0BB2-4202-A67F-52F5E18B241E}" type="parTrans" cxnId="{25201FA6-90CF-4A53-9645-F46D6480EC43}">
      <dgm:prSet/>
      <dgm:spPr/>
      <dgm:t>
        <a:bodyPr/>
        <a:lstStyle/>
        <a:p>
          <a:endParaRPr lang="en-US"/>
        </a:p>
      </dgm:t>
    </dgm:pt>
    <dgm:pt modelId="{F4B08828-E80B-448B-81E1-3E103C3D5812}" type="sibTrans" cxnId="{25201FA6-90CF-4A53-9645-F46D6480EC43}">
      <dgm:prSet/>
      <dgm:spPr/>
      <dgm:t>
        <a:bodyPr/>
        <a:lstStyle/>
        <a:p>
          <a:endParaRPr lang="en-US"/>
        </a:p>
      </dgm:t>
    </dgm:pt>
    <dgm:pt modelId="{74FB8C6C-4FAD-47FB-A239-5CDB022C6931}">
      <dgm:prSet phldrT="[Text]"/>
      <dgm:spPr>
        <a:ln w="38100">
          <a:solidFill>
            <a:schemeClr val="tx1"/>
          </a:solidFill>
        </a:ln>
      </dgm:spPr>
      <dgm:t>
        <a:bodyPr/>
        <a:lstStyle/>
        <a:p>
          <a:r>
            <a:rPr lang="en-US" dirty="0"/>
            <a:t>Voice / Socializing</a:t>
          </a:r>
        </a:p>
      </dgm:t>
    </dgm:pt>
    <dgm:pt modelId="{DDCE12A8-1A22-4E3F-9B02-4CC68C7553D2}" type="parTrans" cxnId="{1160CC07-D664-4041-A26A-6078CFCB5AC9}">
      <dgm:prSet/>
      <dgm:spPr/>
      <dgm:t>
        <a:bodyPr/>
        <a:lstStyle/>
        <a:p>
          <a:endParaRPr lang="en-US"/>
        </a:p>
      </dgm:t>
    </dgm:pt>
    <dgm:pt modelId="{79C3D8C2-5972-44ED-AB5B-3D50FFDE66BB}" type="sibTrans" cxnId="{1160CC07-D664-4041-A26A-6078CFCB5AC9}">
      <dgm:prSet/>
      <dgm:spPr/>
      <dgm:t>
        <a:bodyPr/>
        <a:lstStyle/>
        <a:p>
          <a:endParaRPr lang="en-US"/>
        </a:p>
      </dgm:t>
    </dgm:pt>
    <dgm:pt modelId="{E34DE696-5EC1-4D80-8D31-B9A18A88068A}">
      <dgm:prSet phldrT="[Text]"/>
      <dgm:spPr>
        <a:ln w="38100">
          <a:solidFill>
            <a:schemeClr val="tx1"/>
          </a:solidFill>
        </a:ln>
      </dgm:spPr>
      <dgm:t>
        <a:bodyPr/>
        <a:lstStyle/>
        <a:p>
          <a:r>
            <a:rPr lang="en-US" dirty="0"/>
            <a:t>Cultural Responsiveness</a:t>
          </a:r>
        </a:p>
      </dgm:t>
    </dgm:pt>
    <dgm:pt modelId="{977B7FFD-1165-403F-AEB0-B65E1BD7E619}" type="parTrans" cxnId="{AC0C56C6-9D29-4EFA-A456-CB71B8260083}">
      <dgm:prSet/>
      <dgm:spPr/>
      <dgm:t>
        <a:bodyPr/>
        <a:lstStyle/>
        <a:p>
          <a:endParaRPr lang="en-US"/>
        </a:p>
      </dgm:t>
    </dgm:pt>
    <dgm:pt modelId="{26B71FF9-F863-4822-B613-4C735488C850}" type="sibTrans" cxnId="{AC0C56C6-9D29-4EFA-A456-CB71B8260083}">
      <dgm:prSet/>
      <dgm:spPr/>
      <dgm:t>
        <a:bodyPr/>
        <a:lstStyle/>
        <a:p>
          <a:endParaRPr lang="en-US"/>
        </a:p>
      </dgm:t>
    </dgm:pt>
    <dgm:pt modelId="{C5DC75A0-1951-4C2A-A696-1AAE04A4242A}" type="pres">
      <dgm:prSet presAssocID="{4730847A-C6F7-4358-B299-D831F72B4DC4}" presName="diagram" presStyleCnt="0">
        <dgm:presLayoutVars>
          <dgm:dir/>
          <dgm:resizeHandles val="exact"/>
        </dgm:presLayoutVars>
      </dgm:prSet>
      <dgm:spPr/>
    </dgm:pt>
    <dgm:pt modelId="{D22D4DAB-F965-4C1C-AF4F-8C52CF681D04}" type="pres">
      <dgm:prSet presAssocID="{10F9801F-B550-4035-8C3E-3FC948D76160}" presName="node" presStyleLbl="node1" presStyleIdx="0" presStyleCnt="6">
        <dgm:presLayoutVars>
          <dgm:bulletEnabled val="1"/>
        </dgm:presLayoutVars>
      </dgm:prSet>
      <dgm:spPr/>
    </dgm:pt>
    <dgm:pt modelId="{F2D8702B-BAC1-4E7F-B986-5F6FDFC534DF}" type="pres">
      <dgm:prSet presAssocID="{38232B82-1CF0-4DDB-A1C2-426B554EC94C}" presName="sibTrans" presStyleCnt="0"/>
      <dgm:spPr/>
    </dgm:pt>
    <dgm:pt modelId="{4DBCF8CB-497A-4908-B750-1CAAFBE6E399}" type="pres">
      <dgm:prSet presAssocID="{F75424C3-B725-446F-8C14-A53E68E492FC}" presName="node" presStyleLbl="node1" presStyleIdx="1" presStyleCnt="6">
        <dgm:presLayoutVars>
          <dgm:bulletEnabled val="1"/>
        </dgm:presLayoutVars>
      </dgm:prSet>
      <dgm:spPr/>
    </dgm:pt>
    <dgm:pt modelId="{0BBDD641-D639-42C0-BCFA-76F5CC90B698}" type="pres">
      <dgm:prSet presAssocID="{C429669D-B6F7-4EC6-BD4D-C6FEE55C1BFC}" presName="sibTrans" presStyleCnt="0"/>
      <dgm:spPr/>
    </dgm:pt>
    <dgm:pt modelId="{7B8C6AF5-BD69-4DA5-A084-92B1EE11E938}" type="pres">
      <dgm:prSet presAssocID="{4AECD36C-8F4D-4BE7-BB6D-151F74759787}" presName="node" presStyleLbl="node1" presStyleIdx="2" presStyleCnt="6">
        <dgm:presLayoutVars>
          <dgm:bulletEnabled val="1"/>
        </dgm:presLayoutVars>
      </dgm:prSet>
      <dgm:spPr/>
    </dgm:pt>
    <dgm:pt modelId="{D0B09B9D-178F-4406-8ED9-BB12ABD9F750}" type="pres">
      <dgm:prSet presAssocID="{9EFEAFC7-B620-4A5C-8BA0-A679DF6163B2}" presName="sibTrans" presStyleCnt="0"/>
      <dgm:spPr/>
    </dgm:pt>
    <dgm:pt modelId="{9816FB52-B8DB-4D51-825A-D3211E45197A}" type="pres">
      <dgm:prSet presAssocID="{AACE9948-D002-479C-80BA-9B7446C747FB}" presName="node" presStyleLbl="node1" presStyleIdx="3" presStyleCnt="6">
        <dgm:presLayoutVars>
          <dgm:bulletEnabled val="1"/>
        </dgm:presLayoutVars>
      </dgm:prSet>
      <dgm:spPr/>
    </dgm:pt>
    <dgm:pt modelId="{60C47B97-0EA6-4B62-8858-9B0A81194585}" type="pres">
      <dgm:prSet presAssocID="{F4B08828-E80B-448B-81E1-3E103C3D5812}" presName="sibTrans" presStyleCnt="0"/>
      <dgm:spPr/>
    </dgm:pt>
    <dgm:pt modelId="{455BAE56-7140-4770-9805-DA59A763A3EB}" type="pres">
      <dgm:prSet presAssocID="{74FB8C6C-4FAD-47FB-A239-5CDB022C6931}" presName="node" presStyleLbl="node1" presStyleIdx="4" presStyleCnt="6">
        <dgm:presLayoutVars>
          <dgm:bulletEnabled val="1"/>
        </dgm:presLayoutVars>
      </dgm:prSet>
      <dgm:spPr/>
    </dgm:pt>
    <dgm:pt modelId="{7A4134E3-D9B4-4B03-B510-940D1CFAA320}" type="pres">
      <dgm:prSet presAssocID="{79C3D8C2-5972-44ED-AB5B-3D50FFDE66BB}" presName="sibTrans" presStyleCnt="0"/>
      <dgm:spPr/>
    </dgm:pt>
    <dgm:pt modelId="{FE43B999-D034-4BF1-B46B-A0FAFB92E678}" type="pres">
      <dgm:prSet presAssocID="{E34DE696-5EC1-4D80-8D31-B9A18A88068A}" presName="node" presStyleLbl="node1" presStyleIdx="5" presStyleCnt="6">
        <dgm:presLayoutVars>
          <dgm:bulletEnabled val="1"/>
        </dgm:presLayoutVars>
      </dgm:prSet>
      <dgm:spPr/>
    </dgm:pt>
  </dgm:ptLst>
  <dgm:cxnLst>
    <dgm:cxn modelId="{1160CC07-D664-4041-A26A-6078CFCB5AC9}" srcId="{4730847A-C6F7-4358-B299-D831F72B4DC4}" destId="{74FB8C6C-4FAD-47FB-A239-5CDB022C6931}" srcOrd="4" destOrd="0" parTransId="{DDCE12A8-1A22-4E3F-9B02-4CC68C7553D2}" sibTransId="{79C3D8C2-5972-44ED-AB5B-3D50FFDE66BB}"/>
    <dgm:cxn modelId="{EBBECA0B-0AD5-4912-BCAA-CCD505F73157}" srcId="{4730847A-C6F7-4358-B299-D831F72B4DC4}" destId="{10F9801F-B550-4035-8C3E-3FC948D76160}" srcOrd="0" destOrd="0" parTransId="{281901AE-2A88-4263-8C93-631F2AFC97FF}" sibTransId="{38232B82-1CF0-4DDB-A1C2-426B554EC94C}"/>
    <dgm:cxn modelId="{F53EA02D-E901-48C7-9B4C-66369258FDD2}" type="presOf" srcId="{F75424C3-B725-446F-8C14-A53E68E492FC}" destId="{4DBCF8CB-497A-4908-B750-1CAAFBE6E399}" srcOrd="0" destOrd="0" presId="urn:microsoft.com/office/officeart/2005/8/layout/default"/>
    <dgm:cxn modelId="{B17F3435-F5CE-4AB4-9CE2-C8E4C42C5D7D}" type="presOf" srcId="{10F9801F-B550-4035-8C3E-3FC948D76160}" destId="{D22D4DAB-F965-4C1C-AF4F-8C52CF681D04}" srcOrd="0" destOrd="0" presId="urn:microsoft.com/office/officeart/2005/8/layout/default"/>
    <dgm:cxn modelId="{6BF0106E-24B3-4792-A8D7-9128781B7D0E}" type="presOf" srcId="{AACE9948-D002-479C-80BA-9B7446C747FB}" destId="{9816FB52-B8DB-4D51-825A-D3211E45197A}" srcOrd="0" destOrd="0" presId="urn:microsoft.com/office/officeart/2005/8/layout/default"/>
    <dgm:cxn modelId="{31191A91-2E40-411B-909E-8CC5DA7C499D}" type="presOf" srcId="{4730847A-C6F7-4358-B299-D831F72B4DC4}" destId="{C5DC75A0-1951-4C2A-A696-1AAE04A4242A}" srcOrd="0" destOrd="0" presId="urn:microsoft.com/office/officeart/2005/8/layout/default"/>
    <dgm:cxn modelId="{A7942894-4FB4-4CC8-8C4E-2422B09A3C8B}" type="presOf" srcId="{4AECD36C-8F4D-4BE7-BB6D-151F74759787}" destId="{7B8C6AF5-BD69-4DA5-A084-92B1EE11E938}" srcOrd="0" destOrd="0" presId="urn:microsoft.com/office/officeart/2005/8/layout/default"/>
    <dgm:cxn modelId="{25201FA6-90CF-4A53-9645-F46D6480EC43}" srcId="{4730847A-C6F7-4358-B299-D831F72B4DC4}" destId="{AACE9948-D002-479C-80BA-9B7446C747FB}" srcOrd="3" destOrd="0" parTransId="{25736B1C-0BB2-4202-A67F-52F5E18B241E}" sibTransId="{F4B08828-E80B-448B-81E1-3E103C3D5812}"/>
    <dgm:cxn modelId="{2DF161BA-3232-46EE-B8FC-2E0352389D30}" type="presOf" srcId="{E34DE696-5EC1-4D80-8D31-B9A18A88068A}" destId="{FE43B999-D034-4BF1-B46B-A0FAFB92E678}" srcOrd="0" destOrd="0" presId="urn:microsoft.com/office/officeart/2005/8/layout/default"/>
    <dgm:cxn modelId="{AC0C56C6-9D29-4EFA-A456-CB71B8260083}" srcId="{4730847A-C6F7-4358-B299-D831F72B4DC4}" destId="{E34DE696-5EC1-4D80-8D31-B9A18A88068A}" srcOrd="5" destOrd="0" parTransId="{977B7FFD-1165-403F-AEB0-B65E1BD7E619}" sibTransId="{26B71FF9-F863-4822-B613-4C735488C850}"/>
    <dgm:cxn modelId="{95CE60DE-7D7F-4224-AC12-D392D5FF99B5}" srcId="{4730847A-C6F7-4358-B299-D831F72B4DC4}" destId="{F75424C3-B725-446F-8C14-A53E68E492FC}" srcOrd="1" destOrd="0" parTransId="{D18054AF-B138-4E72-B70B-B2CD17C875AD}" sibTransId="{C429669D-B6F7-4EC6-BD4D-C6FEE55C1BFC}"/>
    <dgm:cxn modelId="{E6CBFFE0-0F1D-46C8-A6CD-CA7E4245CDE4}" type="presOf" srcId="{74FB8C6C-4FAD-47FB-A239-5CDB022C6931}" destId="{455BAE56-7140-4770-9805-DA59A763A3EB}" srcOrd="0" destOrd="0" presId="urn:microsoft.com/office/officeart/2005/8/layout/default"/>
    <dgm:cxn modelId="{7C4F42EF-D58D-4A60-A318-0ADDC9B4388A}" srcId="{4730847A-C6F7-4358-B299-D831F72B4DC4}" destId="{4AECD36C-8F4D-4BE7-BB6D-151F74759787}" srcOrd="2" destOrd="0" parTransId="{AB1683A9-F320-4287-9009-280C9AF8869A}" sibTransId="{9EFEAFC7-B620-4A5C-8BA0-A679DF6163B2}"/>
    <dgm:cxn modelId="{065FCD1B-DCE3-4E41-8FA0-7F5C806BC245}" type="presParOf" srcId="{C5DC75A0-1951-4C2A-A696-1AAE04A4242A}" destId="{D22D4DAB-F965-4C1C-AF4F-8C52CF681D04}" srcOrd="0" destOrd="0" presId="urn:microsoft.com/office/officeart/2005/8/layout/default"/>
    <dgm:cxn modelId="{645E8216-00AC-4118-AE69-8E7BAF5C2905}" type="presParOf" srcId="{C5DC75A0-1951-4C2A-A696-1AAE04A4242A}" destId="{F2D8702B-BAC1-4E7F-B986-5F6FDFC534DF}" srcOrd="1" destOrd="0" presId="urn:microsoft.com/office/officeart/2005/8/layout/default"/>
    <dgm:cxn modelId="{4316AFC2-A7A9-4DC9-963C-C42DEAD01955}" type="presParOf" srcId="{C5DC75A0-1951-4C2A-A696-1AAE04A4242A}" destId="{4DBCF8CB-497A-4908-B750-1CAAFBE6E399}" srcOrd="2" destOrd="0" presId="urn:microsoft.com/office/officeart/2005/8/layout/default"/>
    <dgm:cxn modelId="{AEC8037A-C565-405F-81FB-6708B8602569}" type="presParOf" srcId="{C5DC75A0-1951-4C2A-A696-1AAE04A4242A}" destId="{0BBDD641-D639-42C0-BCFA-76F5CC90B698}" srcOrd="3" destOrd="0" presId="urn:microsoft.com/office/officeart/2005/8/layout/default"/>
    <dgm:cxn modelId="{95B98F97-74BE-4BF7-AF87-18E6FD951707}" type="presParOf" srcId="{C5DC75A0-1951-4C2A-A696-1AAE04A4242A}" destId="{7B8C6AF5-BD69-4DA5-A084-92B1EE11E938}" srcOrd="4" destOrd="0" presId="urn:microsoft.com/office/officeart/2005/8/layout/default"/>
    <dgm:cxn modelId="{0FFC302B-01EF-497F-B4BD-CE01865404F5}" type="presParOf" srcId="{C5DC75A0-1951-4C2A-A696-1AAE04A4242A}" destId="{D0B09B9D-178F-4406-8ED9-BB12ABD9F750}" srcOrd="5" destOrd="0" presId="urn:microsoft.com/office/officeart/2005/8/layout/default"/>
    <dgm:cxn modelId="{26356B68-24BE-4DAA-AF8A-385B35B0D7E5}" type="presParOf" srcId="{C5DC75A0-1951-4C2A-A696-1AAE04A4242A}" destId="{9816FB52-B8DB-4D51-825A-D3211E45197A}" srcOrd="6" destOrd="0" presId="urn:microsoft.com/office/officeart/2005/8/layout/default"/>
    <dgm:cxn modelId="{3AC19238-FF95-4A48-816B-FA4804DC5361}" type="presParOf" srcId="{C5DC75A0-1951-4C2A-A696-1AAE04A4242A}" destId="{60C47B97-0EA6-4B62-8858-9B0A81194585}" srcOrd="7" destOrd="0" presId="urn:microsoft.com/office/officeart/2005/8/layout/default"/>
    <dgm:cxn modelId="{118856D4-5512-439B-B633-74AA569A1AAF}" type="presParOf" srcId="{C5DC75A0-1951-4C2A-A696-1AAE04A4242A}" destId="{455BAE56-7140-4770-9805-DA59A763A3EB}" srcOrd="8" destOrd="0" presId="urn:microsoft.com/office/officeart/2005/8/layout/default"/>
    <dgm:cxn modelId="{9788D89F-A58A-4AA5-AEB0-960CA3B2173F}" type="presParOf" srcId="{C5DC75A0-1951-4C2A-A696-1AAE04A4242A}" destId="{7A4134E3-D9B4-4B03-B510-940D1CFAA320}" srcOrd="9" destOrd="0" presId="urn:microsoft.com/office/officeart/2005/8/layout/default"/>
    <dgm:cxn modelId="{983E2B4D-0446-4F06-B229-BCC81EBE8727}" type="presParOf" srcId="{C5DC75A0-1951-4C2A-A696-1AAE04A4242A}" destId="{FE43B999-D034-4BF1-B46B-A0FAFB92E678}"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461C690-966E-46CC-83B5-F2EE445F299F}" type="doc">
      <dgm:prSet loTypeId="urn:microsoft.com/office/officeart/2016/7/layout/VerticalSolidActionList" loCatId="List" qsTypeId="urn:microsoft.com/office/officeart/2005/8/quickstyle/simple1" qsCatId="simple" csTypeId="urn:microsoft.com/office/officeart/2005/8/colors/accent1_2" csCatId="accent1" phldr="1"/>
      <dgm:spPr/>
      <dgm:t>
        <a:bodyPr/>
        <a:lstStyle/>
        <a:p>
          <a:endParaRPr lang="en-US"/>
        </a:p>
      </dgm:t>
    </dgm:pt>
    <dgm:pt modelId="{15B352E4-D423-46BE-A3AA-699B211151B2}">
      <dgm:prSet/>
      <dgm:spPr>
        <a:solidFill>
          <a:schemeClr val="accent4"/>
        </a:solidFill>
        <a:ln>
          <a:solidFill>
            <a:schemeClr val="tx1"/>
          </a:solidFill>
        </a:ln>
      </dgm:spPr>
      <dgm:t>
        <a:bodyPr/>
        <a:lstStyle/>
        <a:p>
          <a:r>
            <a:rPr lang="en-US" dirty="0"/>
            <a:t>Fostering</a:t>
          </a:r>
        </a:p>
      </dgm:t>
    </dgm:pt>
    <dgm:pt modelId="{0315C417-8175-4BA7-9D5B-3D28BAAB0066}" type="parTrans" cxnId="{D8299D68-3646-481D-8690-7B24503BFB25}">
      <dgm:prSet/>
      <dgm:spPr/>
      <dgm:t>
        <a:bodyPr/>
        <a:lstStyle/>
        <a:p>
          <a:endParaRPr lang="en-US"/>
        </a:p>
      </dgm:t>
    </dgm:pt>
    <dgm:pt modelId="{26C9327C-5FC9-461E-B0F0-E7EAA047844F}" type="sibTrans" cxnId="{D8299D68-3646-481D-8690-7B24503BFB25}">
      <dgm:prSet/>
      <dgm:spPr/>
      <dgm:t>
        <a:bodyPr/>
        <a:lstStyle/>
        <a:p>
          <a:endParaRPr lang="en-US"/>
        </a:p>
      </dgm:t>
    </dgm:pt>
    <dgm:pt modelId="{BAA21A0F-1965-4E6D-843F-65EFDA9F9591}">
      <dgm:prSet custT="1"/>
      <dgm:spPr>
        <a:solidFill>
          <a:schemeClr val="accent4">
            <a:lumMod val="20000"/>
            <a:lumOff val="80000"/>
            <a:alpha val="90000"/>
          </a:schemeClr>
        </a:solidFill>
        <a:ln>
          <a:solidFill>
            <a:schemeClr val="tx1">
              <a:alpha val="90000"/>
            </a:schemeClr>
          </a:solidFill>
        </a:ln>
      </dgm:spPr>
      <dgm:t>
        <a:bodyPr/>
        <a:lstStyle/>
        <a:p>
          <a:r>
            <a:rPr lang="en-US" sz="2400" dirty="0">
              <a:latin typeface="+mj-lt"/>
            </a:rPr>
            <a:t>Fostering commitment of whole school to inquiry stance</a:t>
          </a:r>
        </a:p>
      </dgm:t>
    </dgm:pt>
    <dgm:pt modelId="{B8F610AA-E02E-40AA-9ABA-29540DBEFF89}" type="parTrans" cxnId="{0451EE17-C4F2-4456-8174-0D017AA75438}">
      <dgm:prSet/>
      <dgm:spPr/>
      <dgm:t>
        <a:bodyPr/>
        <a:lstStyle/>
        <a:p>
          <a:endParaRPr lang="en-US"/>
        </a:p>
      </dgm:t>
    </dgm:pt>
    <dgm:pt modelId="{8AF7B0DB-1AB4-4DCA-8C8B-ADE012119DA9}" type="sibTrans" cxnId="{0451EE17-C4F2-4456-8174-0D017AA75438}">
      <dgm:prSet/>
      <dgm:spPr/>
      <dgm:t>
        <a:bodyPr/>
        <a:lstStyle/>
        <a:p>
          <a:endParaRPr lang="en-US"/>
        </a:p>
      </dgm:t>
    </dgm:pt>
    <dgm:pt modelId="{3BEA480C-5607-443B-A1D6-1100B3A563CD}">
      <dgm:prSet/>
      <dgm:spPr>
        <a:solidFill>
          <a:schemeClr val="accent4"/>
        </a:solidFill>
        <a:ln>
          <a:solidFill>
            <a:schemeClr val="tx1"/>
          </a:solidFill>
        </a:ln>
      </dgm:spPr>
      <dgm:t>
        <a:bodyPr/>
        <a:lstStyle/>
        <a:p>
          <a:r>
            <a:rPr lang="en-US" dirty="0"/>
            <a:t>Building</a:t>
          </a:r>
        </a:p>
      </dgm:t>
    </dgm:pt>
    <dgm:pt modelId="{63D7E161-5F4A-41B4-8EC1-2663D5A24165}" type="parTrans" cxnId="{5F0E7537-3540-4FEC-A0F4-01DE08739501}">
      <dgm:prSet/>
      <dgm:spPr/>
      <dgm:t>
        <a:bodyPr/>
        <a:lstStyle/>
        <a:p>
          <a:endParaRPr lang="en-US"/>
        </a:p>
      </dgm:t>
    </dgm:pt>
    <dgm:pt modelId="{94763A29-5458-4A09-8DEF-6AE6B178FC4D}" type="sibTrans" cxnId="{5F0E7537-3540-4FEC-A0F4-01DE08739501}">
      <dgm:prSet/>
      <dgm:spPr/>
      <dgm:t>
        <a:bodyPr/>
        <a:lstStyle/>
        <a:p>
          <a:endParaRPr lang="en-US"/>
        </a:p>
      </dgm:t>
    </dgm:pt>
    <dgm:pt modelId="{C0FCDAFA-746A-4BF5-9580-6EF0E40B6340}">
      <dgm:prSet custT="1"/>
      <dgm:spPr>
        <a:solidFill>
          <a:schemeClr val="accent4">
            <a:lumMod val="20000"/>
            <a:lumOff val="80000"/>
            <a:alpha val="90000"/>
          </a:schemeClr>
        </a:solidFill>
        <a:ln>
          <a:solidFill>
            <a:schemeClr val="tx1">
              <a:alpha val="90000"/>
            </a:schemeClr>
          </a:solidFill>
        </a:ln>
      </dgm:spPr>
      <dgm:t>
        <a:bodyPr/>
        <a:lstStyle/>
        <a:p>
          <a:r>
            <a:rPr lang="en-US" sz="2400" dirty="0">
              <a:latin typeface="+mj-lt"/>
            </a:rPr>
            <a:t>Building caring relationships with teachers and students</a:t>
          </a:r>
        </a:p>
      </dgm:t>
    </dgm:pt>
    <dgm:pt modelId="{A5D7C201-D8A6-4F51-8B91-336AC09274A6}" type="parTrans" cxnId="{ABB07B32-2DF9-428D-AF75-EF7A4A7E588E}">
      <dgm:prSet/>
      <dgm:spPr/>
      <dgm:t>
        <a:bodyPr/>
        <a:lstStyle/>
        <a:p>
          <a:endParaRPr lang="en-US"/>
        </a:p>
      </dgm:t>
    </dgm:pt>
    <dgm:pt modelId="{B98012A8-5048-4883-A2A0-A7F53BC78BA1}" type="sibTrans" cxnId="{ABB07B32-2DF9-428D-AF75-EF7A4A7E588E}">
      <dgm:prSet/>
      <dgm:spPr/>
      <dgm:t>
        <a:bodyPr/>
        <a:lstStyle/>
        <a:p>
          <a:endParaRPr lang="en-US"/>
        </a:p>
      </dgm:t>
    </dgm:pt>
    <dgm:pt modelId="{485885F9-7ABD-4E85-BA0E-808E8E2F21DE}">
      <dgm:prSet/>
      <dgm:spPr>
        <a:solidFill>
          <a:schemeClr val="accent4"/>
        </a:solidFill>
        <a:ln>
          <a:solidFill>
            <a:schemeClr val="tx1"/>
          </a:solidFill>
        </a:ln>
      </dgm:spPr>
      <dgm:t>
        <a:bodyPr/>
        <a:lstStyle/>
        <a:p>
          <a:r>
            <a:rPr lang="en-US" dirty="0"/>
            <a:t>Planning</a:t>
          </a:r>
        </a:p>
      </dgm:t>
    </dgm:pt>
    <dgm:pt modelId="{5273BCDA-97F2-4502-A8C4-6707150AD044}" type="parTrans" cxnId="{8414713B-1CFF-4DB5-A936-5E0527906E62}">
      <dgm:prSet/>
      <dgm:spPr/>
      <dgm:t>
        <a:bodyPr/>
        <a:lstStyle/>
        <a:p>
          <a:endParaRPr lang="en-US"/>
        </a:p>
      </dgm:t>
    </dgm:pt>
    <dgm:pt modelId="{A423E784-0934-4727-A660-225BC2CFE5DC}" type="sibTrans" cxnId="{8414713B-1CFF-4DB5-A936-5E0527906E62}">
      <dgm:prSet/>
      <dgm:spPr/>
      <dgm:t>
        <a:bodyPr/>
        <a:lstStyle/>
        <a:p>
          <a:endParaRPr lang="en-US"/>
        </a:p>
      </dgm:t>
    </dgm:pt>
    <dgm:pt modelId="{8EF616C0-64AE-47ED-B530-DFE7AD599D90}">
      <dgm:prSet custT="1"/>
      <dgm:spPr>
        <a:solidFill>
          <a:schemeClr val="accent4">
            <a:lumMod val="20000"/>
            <a:lumOff val="80000"/>
            <a:alpha val="90000"/>
          </a:schemeClr>
        </a:solidFill>
        <a:ln>
          <a:solidFill>
            <a:schemeClr val="tx1">
              <a:alpha val="90000"/>
            </a:schemeClr>
          </a:solidFill>
        </a:ln>
      </dgm:spPr>
      <dgm:t>
        <a:bodyPr/>
        <a:lstStyle/>
        <a:p>
          <a:r>
            <a:rPr lang="en-US" sz="2400" dirty="0">
              <a:latin typeface="+mj-lt"/>
            </a:rPr>
            <a:t>Planning collaboratively with classroom teachers to integrate inquiry throughout curriculum</a:t>
          </a:r>
        </a:p>
      </dgm:t>
    </dgm:pt>
    <dgm:pt modelId="{1AB785AF-27BA-462C-9F9F-DD173B61BB1A}" type="parTrans" cxnId="{7ABE8500-750F-4740-A30D-01FBFA11BABC}">
      <dgm:prSet/>
      <dgm:spPr/>
      <dgm:t>
        <a:bodyPr/>
        <a:lstStyle/>
        <a:p>
          <a:endParaRPr lang="en-US"/>
        </a:p>
      </dgm:t>
    </dgm:pt>
    <dgm:pt modelId="{67422D57-9275-4B04-9EE7-282C41C12A79}" type="sibTrans" cxnId="{7ABE8500-750F-4740-A30D-01FBFA11BABC}">
      <dgm:prSet/>
      <dgm:spPr/>
      <dgm:t>
        <a:bodyPr/>
        <a:lstStyle/>
        <a:p>
          <a:endParaRPr lang="en-US"/>
        </a:p>
      </dgm:t>
    </dgm:pt>
    <dgm:pt modelId="{19D06258-85BB-4123-890C-5C3269E4F8F2}">
      <dgm:prSet/>
      <dgm:spPr>
        <a:solidFill>
          <a:schemeClr val="accent4"/>
        </a:solidFill>
        <a:ln>
          <a:solidFill>
            <a:schemeClr val="tx1"/>
          </a:solidFill>
        </a:ln>
      </dgm:spPr>
      <dgm:t>
        <a:bodyPr/>
        <a:lstStyle/>
        <a:p>
          <a:r>
            <a:rPr lang="en-US"/>
            <a:t>Teaching</a:t>
          </a:r>
        </a:p>
      </dgm:t>
    </dgm:pt>
    <dgm:pt modelId="{D3B91C60-5DE0-409D-9100-FAE0D386A1C2}" type="parTrans" cxnId="{6991BCDC-CAB6-430A-970B-8CC733D44B37}">
      <dgm:prSet/>
      <dgm:spPr/>
      <dgm:t>
        <a:bodyPr/>
        <a:lstStyle/>
        <a:p>
          <a:endParaRPr lang="en-US"/>
        </a:p>
      </dgm:t>
    </dgm:pt>
    <dgm:pt modelId="{8DC263EF-E23D-4D04-A455-5FC7805F0C5A}" type="sibTrans" cxnId="{6991BCDC-CAB6-430A-970B-8CC733D44B37}">
      <dgm:prSet/>
      <dgm:spPr/>
      <dgm:t>
        <a:bodyPr/>
        <a:lstStyle/>
        <a:p>
          <a:endParaRPr lang="en-US"/>
        </a:p>
      </dgm:t>
    </dgm:pt>
    <dgm:pt modelId="{0BA0B07D-1BF0-49D4-90D2-0D2FFCFFA385}">
      <dgm:prSet/>
      <dgm:spPr>
        <a:solidFill>
          <a:schemeClr val="accent4">
            <a:lumMod val="20000"/>
            <a:lumOff val="80000"/>
            <a:alpha val="90000"/>
          </a:schemeClr>
        </a:solidFill>
        <a:ln>
          <a:solidFill>
            <a:schemeClr val="tx1">
              <a:alpha val="90000"/>
            </a:schemeClr>
          </a:solidFill>
        </a:ln>
      </dgm:spPr>
      <dgm:t>
        <a:bodyPr/>
        <a:lstStyle/>
        <a:p>
          <a:r>
            <a:rPr lang="en-US" dirty="0">
              <a:latin typeface="+mj-lt"/>
            </a:rPr>
            <a:t>Teaching inquiry-based, whole-child skills and attitudes</a:t>
          </a:r>
        </a:p>
      </dgm:t>
    </dgm:pt>
    <dgm:pt modelId="{D34C696A-CC34-4FEF-8557-CFEDB8094EF8}" type="parTrans" cxnId="{3D0C6DF5-4584-4CB4-86D2-8E415499FFCB}">
      <dgm:prSet/>
      <dgm:spPr/>
      <dgm:t>
        <a:bodyPr/>
        <a:lstStyle/>
        <a:p>
          <a:endParaRPr lang="en-US"/>
        </a:p>
      </dgm:t>
    </dgm:pt>
    <dgm:pt modelId="{0341C324-1F94-474A-B9A0-487EFAE3CC7E}" type="sibTrans" cxnId="{3D0C6DF5-4584-4CB4-86D2-8E415499FFCB}">
      <dgm:prSet/>
      <dgm:spPr/>
      <dgm:t>
        <a:bodyPr/>
        <a:lstStyle/>
        <a:p>
          <a:endParaRPr lang="en-US"/>
        </a:p>
      </dgm:t>
    </dgm:pt>
    <dgm:pt modelId="{19ACE85E-0E67-43CB-BA8F-BA8F828BA166}" type="pres">
      <dgm:prSet presAssocID="{E461C690-966E-46CC-83B5-F2EE445F299F}" presName="Name0" presStyleCnt="0">
        <dgm:presLayoutVars>
          <dgm:dir/>
          <dgm:animLvl val="lvl"/>
          <dgm:resizeHandles val="exact"/>
        </dgm:presLayoutVars>
      </dgm:prSet>
      <dgm:spPr/>
    </dgm:pt>
    <dgm:pt modelId="{DC032767-54D6-4795-8FFC-83F07BD2B3EC}" type="pres">
      <dgm:prSet presAssocID="{15B352E4-D423-46BE-A3AA-699B211151B2}" presName="linNode" presStyleCnt="0"/>
      <dgm:spPr/>
    </dgm:pt>
    <dgm:pt modelId="{7D6C10B9-7CEC-4697-B74C-C0693A13EC7C}" type="pres">
      <dgm:prSet presAssocID="{15B352E4-D423-46BE-A3AA-699B211151B2}" presName="parentText" presStyleLbl="alignNode1" presStyleIdx="0" presStyleCnt="4">
        <dgm:presLayoutVars>
          <dgm:chMax val="1"/>
          <dgm:bulletEnabled/>
        </dgm:presLayoutVars>
      </dgm:prSet>
      <dgm:spPr/>
    </dgm:pt>
    <dgm:pt modelId="{C17D7C44-069E-44B0-B912-4FA4CE240921}" type="pres">
      <dgm:prSet presAssocID="{15B352E4-D423-46BE-A3AA-699B211151B2}" presName="descendantText" presStyleLbl="alignAccFollowNode1" presStyleIdx="0" presStyleCnt="4">
        <dgm:presLayoutVars>
          <dgm:bulletEnabled/>
        </dgm:presLayoutVars>
      </dgm:prSet>
      <dgm:spPr/>
    </dgm:pt>
    <dgm:pt modelId="{ECED36C6-8E13-4151-947E-68F865AA7B3A}" type="pres">
      <dgm:prSet presAssocID="{26C9327C-5FC9-461E-B0F0-E7EAA047844F}" presName="sp" presStyleCnt="0"/>
      <dgm:spPr/>
    </dgm:pt>
    <dgm:pt modelId="{C1F58C3A-33C7-45B7-A8DF-8CB013AB5C3D}" type="pres">
      <dgm:prSet presAssocID="{3BEA480C-5607-443B-A1D6-1100B3A563CD}" presName="linNode" presStyleCnt="0"/>
      <dgm:spPr/>
    </dgm:pt>
    <dgm:pt modelId="{B182DE3E-5DE4-4B99-A7B3-8DC948D41E38}" type="pres">
      <dgm:prSet presAssocID="{3BEA480C-5607-443B-A1D6-1100B3A563CD}" presName="parentText" presStyleLbl="alignNode1" presStyleIdx="1" presStyleCnt="4">
        <dgm:presLayoutVars>
          <dgm:chMax val="1"/>
          <dgm:bulletEnabled/>
        </dgm:presLayoutVars>
      </dgm:prSet>
      <dgm:spPr/>
    </dgm:pt>
    <dgm:pt modelId="{0DF4B520-8A2B-4D3A-B583-AD8FCF3CE25C}" type="pres">
      <dgm:prSet presAssocID="{3BEA480C-5607-443B-A1D6-1100B3A563CD}" presName="descendantText" presStyleLbl="alignAccFollowNode1" presStyleIdx="1" presStyleCnt="4">
        <dgm:presLayoutVars>
          <dgm:bulletEnabled/>
        </dgm:presLayoutVars>
      </dgm:prSet>
      <dgm:spPr/>
    </dgm:pt>
    <dgm:pt modelId="{7CB821A8-1F1A-4018-82C9-664C9FAE4291}" type="pres">
      <dgm:prSet presAssocID="{94763A29-5458-4A09-8DEF-6AE6B178FC4D}" presName="sp" presStyleCnt="0"/>
      <dgm:spPr/>
    </dgm:pt>
    <dgm:pt modelId="{60DC8362-AE00-4B71-A9ED-0019B81549FE}" type="pres">
      <dgm:prSet presAssocID="{485885F9-7ABD-4E85-BA0E-808E8E2F21DE}" presName="linNode" presStyleCnt="0"/>
      <dgm:spPr/>
    </dgm:pt>
    <dgm:pt modelId="{5692CFDE-6FF0-44F1-B1BC-913E3B4C72B5}" type="pres">
      <dgm:prSet presAssocID="{485885F9-7ABD-4E85-BA0E-808E8E2F21DE}" presName="parentText" presStyleLbl="alignNode1" presStyleIdx="2" presStyleCnt="4">
        <dgm:presLayoutVars>
          <dgm:chMax val="1"/>
          <dgm:bulletEnabled/>
        </dgm:presLayoutVars>
      </dgm:prSet>
      <dgm:spPr/>
    </dgm:pt>
    <dgm:pt modelId="{10CDA48A-D582-40C9-BD09-BA81FE3603F9}" type="pres">
      <dgm:prSet presAssocID="{485885F9-7ABD-4E85-BA0E-808E8E2F21DE}" presName="descendantText" presStyleLbl="alignAccFollowNode1" presStyleIdx="2" presStyleCnt="4">
        <dgm:presLayoutVars>
          <dgm:bulletEnabled/>
        </dgm:presLayoutVars>
      </dgm:prSet>
      <dgm:spPr/>
    </dgm:pt>
    <dgm:pt modelId="{5B83066D-5DE1-408B-AF93-93CFDB1FDFBB}" type="pres">
      <dgm:prSet presAssocID="{A423E784-0934-4727-A660-225BC2CFE5DC}" presName="sp" presStyleCnt="0"/>
      <dgm:spPr/>
    </dgm:pt>
    <dgm:pt modelId="{FDD0F5FC-226F-45EB-A54B-149DA27579E5}" type="pres">
      <dgm:prSet presAssocID="{19D06258-85BB-4123-890C-5C3269E4F8F2}" presName="linNode" presStyleCnt="0"/>
      <dgm:spPr/>
    </dgm:pt>
    <dgm:pt modelId="{4841EB42-276B-4DAC-88F2-D16B9EBE400E}" type="pres">
      <dgm:prSet presAssocID="{19D06258-85BB-4123-890C-5C3269E4F8F2}" presName="parentText" presStyleLbl="alignNode1" presStyleIdx="3" presStyleCnt="4">
        <dgm:presLayoutVars>
          <dgm:chMax val="1"/>
          <dgm:bulletEnabled/>
        </dgm:presLayoutVars>
      </dgm:prSet>
      <dgm:spPr/>
    </dgm:pt>
    <dgm:pt modelId="{CD446FE9-3A7A-41DB-807B-CF000E3A6EE2}" type="pres">
      <dgm:prSet presAssocID="{19D06258-85BB-4123-890C-5C3269E4F8F2}" presName="descendantText" presStyleLbl="alignAccFollowNode1" presStyleIdx="3" presStyleCnt="4">
        <dgm:presLayoutVars>
          <dgm:bulletEnabled/>
        </dgm:presLayoutVars>
      </dgm:prSet>
      <dgm:spPr/>
    </dgm:pt>
  </dgm:ptLst>
  <dgm:cxnLst>
    <dgm:cxn modelId="{7ABE8500-750F-4740-A30D-01FBFA11BABC}" srcId="{485885F9-7ABD-4E85-BA0E-808E8E2F21DE}" destId="{8EF616C0-64AE-47ED-B530-DFE7AD599D90}" srcOrd="0" destOrd="0" parTransId="{1AB785AF-27BA-462C-9F9F-DD173B61BB1A}" sibTransId="{67422D57-9275-4B04-9EE7-282C41C12A79}"/>
    <dgm:cxn modelId="{529F1206-E90A-4C80-9896-E1F6E3F18F7C}" type="presOf" srcId="{E461C690-966E-46CC-83B5-F2EE445F299F}" destId="{19ACE85E-0E67-43CB-BA8F-BA8F828BA166}" srcOrd="0" destOrd="0" presId="urn:microsoft.com/office/officeart/2016/7/layout/VerticalSolidActionList"/>
    <dgm:cxn modelId="{0451EE17-C4F2-4456-8174-0D017AA75438}" srcId="{15B352E4-D423-46BE-A3AA-699B211151B2}" destId="{BAA21A0F-1965-4E6D-843F-65EFDA9F9591}" srcOrd="0" destOrd="0" parTransId="{B8F610AA-E02E-40AA-9ABA-29540DBEFF89}" sibTransId="{8AF7B0DB-1AB4-4DCA-8C8B-ADE012119DA9}"/>
    <dgm:cxn modelId="{ABB07B32-2DF9-428D-AF75-EF7A4A7E588E}" srcId="{3BEA480C-5607-443B-A1D6-1100B3A563CD}" destId="{C0FCDAFA-746A-4BF5-9580-6EF0E40B6340}" srcOrd="0" destOrd="0" parTransId="{A5D7C201-D8A6-4F51-8B91-336AC09274A6}" sibTransId="{B98012A8-5048-4883-A2A0-A7F53BC78BA1}"/>
    <dgm:cxn modelId="{5F0E7537-3540-4FEC-A0F4-01DE08739501}" srcId="{E461C690-966E-46CC-83B5-F2EE445F299F}" destId="{3BEA480C-5607-443B-A1D6-1100B3A563CD}" srcOrd="1" destOrd="0" parTransId="{63D7E161-5F4A-41B4-8EC1-2663D5A24165}" sibTransId="{94763A29-5458-4A09-8DEF-6AE6B178FC4D}"/>
    <dgm:cxn modelId="{8414713B-1CFF-4DB5-A936-5E0527906E62}" srcId="{E461C690-966E-46CC-83B5-F2EE445F299F}" destId="{485885F9-7ABD-4E85-BA0E-808E8E2F21DE}" srcOrd="2" destOrd="0" parTransId="{5273BCDA-97F2-4502-A8C4-6707150AD044}" sibTransId="{A423E784-0934-4727-A660-225BC2CFE5DC}"/>
    <dgm:cxn modelId="{B5D92867-40E7-455A-86F3-5E6B39D99CF3}" type="presOf" srcId="{C0FCDAFA-746A-4BF5-9580-6EF0E40B6340}" destId="{0DF4B520-8A2B-4D3A-B583-AD8FCF3CE25C}" srcOrd="0" destOrd="0" presId="urn:microsoft.com/office/officeart/2016/7/layout/VerticalSolidActionList"/>
    <dgm:cxn modelId="{D8299D68-3646-481D-8690-7B24503BFB25}" srcId="{E461C690-966E-46CC-83B5-F2EE445F299F}" destId="{15B352E4-D423-46BE-A3AA-699B211151B2}" srcOrd="0" destOrd="0" parTransId="{0315C417-8175-4BA7-9D5B-3D28BAAB0066}" sibTransId="{26C9327C-5FC9-461E-B0F0-E7EAA047844F}"/>
    <dgm:cxn modelId="{60C33C4F-0A24-467E-9D53-48BF86A43D0F}" type="presOf" srcId="{3BEA480C-5607-443B-A1D6-1100B3A563CD}" destId="{B182DE3E-5DE4-4B99-A7B3-8DC948D41E38}" srcOrd="0" destOrd="0" presId="urn:microsoft.com/office/officeart/2016/7/layout/VerticalSolidActionList"/>
    <dgm:cxn modelId="{29E2A97A-4576-4457-A162-C9330E674B0F}" type="presOf" srcId="{0BA0B07D-1BF0-49D4-90D2-0D2FFCFFA385}" destId="{CD446FE9-3A7A-41DB-807B-CF000E3A6EE2}" srcOrd="0" destOrd="0" presId="urn:microsoft.com/office/officeart/2016/7/layout/VerticalSolidActionList"/>
    <dgm:cxn modelId="{EFC4EA8D-01A4-461A-A91A-389BFAA4DA0C}" type="presOf" srcId="{15B352E4-D423-46BE-A3AA-699B211151B2}" destId="{7D6C10B9-7CEC-4697-B74C-C0693A13EC7C}" srcOrd="0" destOrd="0" presId="urn:microsoft.com/office/officeart/2016/7/layout/VerticalSolidActionList"/>
    <dgm:cxn modelId="{386BE4A9-BAFC-4C0C-9C7B-BE94FC1BD9E0}" type="presOf" srcId="{BAA21A0F-1965-4E6D-843F-65EFDA9F9591}" destId="{C17D7C44-069E-44B0-B912-4FA4CE240921}" srcOrd="0" destOrd="0" presId="urn:microsoft.com/office/officeart/2016/7/layout/VerticalSolidActionList"/>
    <dgm:cxn modelId="{68A941BF-B2CE-406E-8490-85C66D11AE8F}" type="presOf" srcId="{19D06258-85BB-4123-890C-5C3269E4F8F2}" destId="{4841EB42-276B-4DAC-88F2-D16B9EBE400E}" srcOrd="0" destOrd="0" presId="urn:microsoft.com/office/officeart/2016/7/layout/VerticalSolidActionList"/>
    <dgm:cxn modelId="{F7EA8DC1-CD61-414F-A04C-E77370620138}" type="presOf" srcId="{8EF616C0-64AE-47ED-B530-DFE7AD599D90}" destId="{10CDA48A-D582-40C9-BD09-BA81FE3603F9}" srcOrd="0" destOrd="0" presId="urn:microsoft.com/office/officeart/2016/7/layout/VerticalSolidActionList"/>
    <dgm:cxn modelId="{6991BCDC-CAB6-430A-970B-8CC733D44B37}" srcId="{E461C690-966E-46CC-83B5-F2EE445F299F}" destId="{19D06258-85BB-4123-890C-5C3269E4F8F2}" srcOrd="3" destOrd="0" parTransId="{D3B91C60-5DE0-409D-9100-FAE0D386A1C2}" sibTransId="{8DC263EF-E23D-4D04-A455-5FC7805F0C5A}"/>
    <dgm:cxn modelId="{BD9E8EE6-606E-4CC1-B1B9-B42DE1151A18}" type="presOf" srcId="{485885F9-7ABD-4E85-BA0E-808E8E2F21DE}" destId="{5692CFDE-6FF0-44F1-B1BC-913E3B4C72B5}" srcOrd="0" destOrd="0" presId="urn:microsoft.com/office/officeart/2016/7/layout/VerticalSolidActionList"/>
    <dgm:cxn modelId="{3D0C6DF5-4584-4CB4-86D2-8E415499FFCB}" srcId="{19D06258-85BB-4123-890C-5C3269E4F8F2}" destId="{0BA0B07D-1BF0-49D4-90D2-0D2FFCFFA385}" srcOrd="0" destOrd="0" parTransId="{D34C696A-CC34-4FEF-8557-CFEDB8094EF8}" sibTransId="{0341C324-1F94-474A-B9A0-487EFAE3CC7E}"/>
    <dgm:cxn modelId="{F5BAB5EE-5612-4995-AD17-826C49E6C2F0}" type="presParOf" srcId="{19ACE85E-0E67-43CB-BA8F-BA8F828BA166}" destId="{DC032767-54D6-4795-8FFC-83F07BD2B3EC}" srcOrd="0" destOrd="0" presId="urn:microsoft.com/office/officeart/2016/7/layout/VerticalSolidActionList"/>
    <dgm:cxn modelId="{DC584E17-6617-42DE-994B-7F2D7F390B39}" type="presParOf" srcId="{DC032767-54D6-4795-8FFC-83F07BD2B3EC}" destId="{7D6C10B9-7CEC-4697-B74C-C0693A13EC7C}" srcOrd="0" destOrd="0" presId="urn:microsoft.com/office/officeart/2016/7/layout/VerticalSolidActionList"/>
    <dgm:cxn modelId="{F96EFE89-3BF3-4A13-A879-2424D0D148C5}" type="presParOf" srcId="{DC032767-54D6-4795-8FFC-83F07BD2B3EC}" destId="{C17D7C44-069E-44B0-B912-4FA4CE240921}" srcOrd="1" destOrd="0" presId="urn:microsoft.com/office/officeart/2016/7/layout/VerticalSolidActionList"/>
    <dgm:cxn modelId="{EC50F50C-7AA7-4EA6-972F-FB204D8631FC}" type="presParOf" srcId="{19ACE85E-0E67-43CB-BA8F-BA8F828BA166}" destId="{ECED36C6-8E13-4151-947E-68F865AA7B3A}" srcOrd="1" destOrd="0" presId="urn:microsoft.com/office/officeart/2016/7/layout/VerticalSolidActionList"/>
    <dgm:cxn modelId="{14A19D4B-E855-4674-ADB7-1F4B433F5574}" type="presParOf" srcId="{19ACE85E-0E67-43CB-BA8F-BA8F828BA166}" destId="{C1F58C3A-33C7-45B7-A8DF-8CB013AB5C3D}" srcOrd="2" destOrd="0" presId="urn:microsoft.com/office/officeart/2016/7/layout/VerticalSolidActionList"/>
    <dgm:cxn modelId="{4925ED3F-7BB3-4547-A683-354068F3F88D}" type="presParOf" srcId="{C1F58C3A-33C7-45B7-A8DF-8CB013AB5C3D}" destId="{B182DE3E-5DE4-4B99-A7B3-8DC948D41E38}" srcOrd="0" destOrd="0" presId="urn:microsoft.com/office/officeart/2016/7/layout/VerticalSolidActionList"/>
    <dgm:cxn modelId="{31FA3462-CD38-49ED-866C-C95169642884}" type="presParOf" srcId="{C1F58C3A-33C7-45B7-A8DF-8CB013AB5C3D}" destId="{0DF4B520-8A2B-4D3A-B583-AD8FCF3CE25C}" srcOrd="1" destOrd="0" presId="urn:microsoft.com/office/officeart/2016/7/layout/VerticalSolidActionList"/>
    <dgm:cxn modelId="{8D476685-875A-4765-855B-B5A35221735E}" type="presParOf" srcId="{19ACE85E-0E67-43CB-BA8F-BA8F828BA166}" destId="{7CB821A8-1F1A-4018-82C9-664C9FAE4291}" srcOrd="3" destOrd="0" presId="urn:microsoft.com/office/officeart/2016/7/layout/VerticalSolidActionList"/>
    <dgm:cxn modelId="{D6F95EA4-461A-45ED-94A8-A896068766AD}" type="presParOf" srcId="{19ACE85E-0E67-43CB-BA8F-BA8F828BA166}" destId="{60DC8362-AE00-4B71-A9ED-0019B81549FE}" srcOrd="4" destOrd="0" presId="urn:microsoft.com/office/officeart/2016/7/layout/VerticalSolidActionList"/>
    <dgm:cxn modelId="{EAA7639B-B0EE-4A47-A3E6-8422056A0C1C}" type="presParOf" srcId="{60DC8362-AE00-4B71-A9ED-0019B81549FE}" destId="{5692CFDE-6FF0-44F1-B1BC-913E3B4C72B5}" srcOrd="0" destOrd="0" presId="urn:microsoft.com/office/officeart/2016/7/layout/VerticalSolidActionList"/>
    <dgm:cxn modelId="{B9617C85-35C8-440A-84C5-C6B05A0CCF74}" type="presParOf" srcId="{60DC8362-AE00-4B71-A9ED-0019B81549FE}" destId="{10CDA48A-D582-40C9-BD09-BA81FE3603F9}" srcOrd="1" destOrd="0" presId="urn:microsoft.com/office/officeart/2016/7/layout/VerticalSolidActionList"/>
    <dgm:cxn modelId="{051F2D49-B03C-406B-B891-BDE6E62D6315}" type="presParOf" srcId="{19ACE85E-0E67-43CB-BA8F-BA8F828BA166}" destId="{5B83066D-5DE1-408B-AF93-93CFDB1FDFBB}" srcOrd="5" destOrd="0" presId="urn:microsoft.com/office/officeart/2016/7/layout/VerticalSolidActionList"/>
    <dgm:cxn modelId="{BC691F91-FF50-45A6-8763-01C0AD71587A}" type="presParOf" srcId="{19ACE85E-0E67-43CB-BA8F-BA8F828BA166}" destId="{FDD0F5FC-226F-45EB-A54B-149DA27579E5}" srcOrd="6" destOrd="0" presId="urn:microsoft.com/office/officeart/2016/7/layout/VerticalSolidActionList"/>
    <dgm:cxn modelId="{61BAF43D-6BE0-42EC-8AD5-85D30D2E1AC1}" type="presParOf" srcId="{FDD0F5FC-226F-45EB-A54B-149DA27579E5}" destId="{4841EB42-276B-4DAC-88F2-D16B9EBE400E}" srcOrd="0" destOrd="0" presId="urn:microsoft.com/office/officeart/2016/7/layout/VerticalSolidActionList"/>
    <dgm:cxn modelId="{149CFED2-5ABE-406B-B9F0-F28DCAE58309}" type="presParOf" srcId="{FDD0F5FC-226F-45EB-A54B-149DA27579E5}" destId="{CD446FE9-3A7A-41DB-807B-CF000E3A6EE2}" srcOrd="1" destOrd="0" presId="urn:microsoft.com/office/officeart/2016/7/layout/VerticalSolid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971A603-BD59-42A4-B5E4-96E2ECC4B255}"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C93A5B0D-E13F-4F27-9901-B41BED1FAB39}">
      <dgm:prSet phldrT="[Text]"/>
      <dgm:spPr>
        <a:solidFill>
          <a:schemeClr val="accent2">
            <a:lumMod val="75000"/>
          </a:schemeClr>
        </a:solidFill>
        <a:ln>
          <a:solidFill>
            <a:schemeClr val="tx1"/>
          </a:solidFill>
        </a:ln>
      </dgm:spPr>
      <dgm:t>
        <a:bodyPr/>
        <a:lstStyle/>
        <a:p>
          <a:r>
            <a:rPr lang="en-US" dirty="0"/>
            <a:t>Grade 2</a:t>
          </a:r>
        </a:p>
      </dgm:t>
    </dgm:pt>
    <dgm:pt modelId="{0549C1D1-F731-4408-B755-F1ED4C4E1219}" type="parTrans" cxnId="{FB286A30-E4A9-4AFF-AF0A-958FD459E11A}">
      <dgm:prSet/>
      <dgm:spPr/>
      <dgm:t>
        <a:bodyPr/>
        <a:lstStyle/>
        <a:p>
          <a:endParaRPr lang="en-US"/>
        </a:p>
      </dgm:t>
    </dgm:pt>
    <dgm:pt modelId="{F63D4517-9C6F-405D-A4F7-A233B890DD2C}" type="sibTrans" cxnId="{FB286A30-E4A9-4AFF-AF0A-958FD459E11A}">
      <dgm:prSet/>
      <dgm:spPr/>
      <dgm:t>
        <a:bodyPr/>
        <a:lstStyle/>
        <a:p>
          <a:endParaRPr lang="en-US"/>
        </a:p>
      </dgm:t>
    </dgm:pt>
    <dgm:pt modelId="{C63F97D8-A008-4A76-907B-F049DFA44D54}">
      <dgm:prSet phldrT="[Text]"/>
      <dgm:spPr>
        <a:solidFill>
          <a:schemeClr val="accent2">
            <a:lumMod val="75000"/>
          </a:schemeClr>
        </a:solidFill>
        <a:ln>
          <a:solidFill>
            <a:schemeClr val="tx1"/>
          </a:solidFill>
        </a:ln>
      </dgm:spPr>
      <dgm:t>
        <a:bodyPr/>
        <a:lstStyle/>
        <a:p>
          <a:r>
            <a:rPr lang="en-US" dirty="0"/>
            <a:t>Grade 5</a:t>
          </a:r>
        </a:p>
      </dgm:t>
    </dgm:pt>
    <dgm:pt modelId="{16D30E83-48AB-4521-8BED-B30430C4B825}" type="parTrans" cxnId="{0291D8FD-7897-42DE-AB3F-2B775F162276}">
      <dgm:prSet/>
      <dgm:spPr/>
      <dgm:t>
        <a:bodyPr/>
        <a:lstStyle/>
        <a:p>
          <a:endParaRPr lang="en-US"/>
        </a:p>
      </dgm:t>
    </dgm:pt>
    <dgm:pt modelId="{FBAC606F-52A1-4891-8C03-2CB68BE00630}" type="sibTrans" cxnId="{0291D8FD-7897-42DE-AB3F-2B775F162276}">
      <dgm:prSet/>
      <dgm:spPr/>
      <dgm:t>
        <a:bodyPr/>
        <a:lstStyle/>
        <a:p>
          <a:endParaRPr lang="en-US"/>
        </a:p>
      </dgm:t>
    </dgm:pt>
    <dgm:pt modelId="{FD31293B-BBE0-4D1F-8B14-A8C338221562}">
      <dgm:prSet phldrT="[Text]"/>
      <dgm:spPr>
        <a:ln>
          <a:solidFill>
            <a:schemeClr val="tx1"/>
          </a:solidFill>
        </a:ln>
      </dgm:spPr>
      <dgm:t>
        <a:bodyPr/>
        <a:lstStyle/>
        <a:p>
          <a:r>
            <a:rPr lang="en-US" dirty="0"/>
            <a:t>I ask questions of value to myself and my community.  I gather, evaluate, and interpret information to answer my questions.</a:t>
          </a:r>
        </a:p>
      </dgm:t>
    </dgm:pt>
    <dgm:pt modelId="{3F921EF1-C923-4140-AA14-0D03410564A1}" type="parTrans" cxnId="{4EC5A533-8EB4-4F52-9366-B34DB9299BC4}">
      <dgm:prSet/>
      <dgm:spPr/>
      <dgm:t>
        <a:bodyPr/>
        <a:lstStyle/>
        <a:p>
          <a:endParaRPr lang="en-US"/>
        </a:p>
      </dgm:t>
    </dgm:pt>
    <dgm:pt modelId="{47145A76-FF4B-46AC-8E41-9C2CAAD5B4AB}" type="sibTrans" cxnId="{4EC5A533-8EB4-4F52-9366-B34DB9299BC4}">
      <dgm:prSet/>
      <dgm:spPr/>
      <dgm:t>
        <a:bodyPr/>
        <a:lstStyle/>
        <a:p>
          <a:endParaRPr lang="en-US"/>
        </a:p>
      </dgm:t>
    </dgm:pt>
    <dgm:pt modelId="{18CC33FE-7CEC-4178-8059-68D848001D14}">
      <dgm:prSet phldrT="[Text]"/>
      <dgm:spPr>
        <a:solidFill>
          <a:schemeClr val="accent2">
            <a:lumMod val="75000"/>
          </a:schemeClr>
        </a:solidFill>
        <a:ln>
          <a:solidFill>
            <a:schemeClr val="tx1"/>
          </a:solidFill>
        </a:ln>
      </dgm:spPr>
      <dgm:t>
        <a:bodyPr/>
        <a:lstStyle/>
        <a:p>
          <a:r>
            <a:rPr lang="en-US" dirty="0"/>
            <a:t>Grade 8</a:t>
          </a:r>
        </a:p>
      </dgm:t>
    </dgm:pt>
    <dgm:pt modelId="{6F8FA4BD-813F-4C47-A9DD-B75F9CE0F0DA}" type="parTrans" cxnId="{ACC436B6-75BC-427C-9B2C-1FD92CD05831}">
      <dgm:prSet/>
      <dgm:spPr/>
      <dgm:t>
        <a:bodyPr/>
        <a:lstStyle/>
        <a:p>
          <a:endParaRPr lang="en-US"/>
        </a:p>
      </dgm:t>
    </dgm:pt>
    <dgm:pt modelId="{F1FAF6FC-7C04-4B4D-A1AE-BBF5E5C43BAA}" type="sibTrans" cxnId="{ACC436B6-75BC-427C-9B2C-1FD92CD05831}">
      <dgm:prSet/>
      <dgm:spPr/>
      <dgm:t>
        <a:bodyPr/>
        <a:lstStyle/>
        <a:p>
          <a:endParaRPr lang="en-US"/>
        </a:p>
      </dgm:t>
    </dgm:pt>
    <dgm:pt modelId="{8A0A224B-2B77-4C3C-82E3-3D93BE844A99}">
      <dgm:prSet phldrT="[Text]"/>
      <dgm:spPr>
        <a:ln>
          <a:solidFill>
            <a:schemeClr val="tx1"/>
          </a:solidFill>
        </a:ln>
      </dgm:spPr>
      <dgm:t>
        <a:bodyPr/>
        <a:lstStyle/>
        <a:p>
          <a:r>
            <a:rPr lang="en-US" dirty="0"/>
            <a:t>I own my own learning because I have the skills to pursue meaningful inquiry, evaluate diverse perspectives, challenge misinformation, develop my own conclusions, and learn independently.</a:t>
          </a:r>
        </a:p>
      </dgm:t>
    </dgm:pt>
    <dgm:pt modelId="{63773F0E-6C6D-4656-ADC8-7D11103A3CE7}" type="parTrans" cxnId="{21B58401-4D4B-4A35-8E99-1FECA3115B3E}">
      <dgm:prSet/>
      <dgm:spPr/>
      <dgm:t>
        <a:bodyPr/>
        <a:lstStyle/>
        <a:p>
          <a:endParaRPr lang="en-US"/>
        </a:p>
      </dgm:t>
    </dgm:pt>
    <dgm:pt modelId="{588BEFE7-1192-46D2-BD63-1B7B777D57F5}" type="sibTrans" cxnId="{21B58401-4D4B-4A35-8E99-1FECA3115B3E}">
      <dgm:prSet/>
      <dgm:spPr/>
      <dgm:t>
        <a:bodyPr/>
        <a:lstStyle/>
        <a:p>
          <a:endParaRPr lang="en-US"/>
        </a:p>
      </dgm:t>
    </dgm:pt>
    <dgm:pt modelId="{D5E2EC57-FF95-49FF-AB05-5EE3F7339BCA}">
      <dgm:prSet phldrT="[Text]"/>
      <dgm:spPr>
        <a:ln>
          <a:solidFill>
            <a:schemeClr val="tx1"/>
          </a:solidFill>
        </a:ln>
      </dgm:spPr>
      <dgm:t>
        <a:bodyPr/>
        <a:lstStyle/>
        <a:p>
          <a:r>
            <a:rPr lang="en-US" dirty="0"/>
            <a:t>I set goals for my learning.  I use resources to find facts and understand the difference between fact and opinion. </a:t>
          </a:r>
        </a:p>
      </dgm:t>
    </dgm:pt>
    <dgm:pt modelId="{1D4BF79D-C252-46D3-A0E9-07404DD1D42E}" type="parTrans" cxnId="{E499F368-533C-49CF-8914-7E3234498B09}">
      <dgm:prSet/>
      <dgm:spPr/>
      <dgm:t>
        <a:bodyPr/>
        <a:lstStyle/>
        <a:p>
          <a:endParaRPr lang="en-US"/>
        </a:p>
      </dgm:t>
    </dgm:pt>
    <dgm:pt modelId="{A63A3319-62E4-4EA6-9607-6C17E04AC51A}" type="sibTrans" cxnId="{E499F368-533C-49CF-8914-7E3234498B09}">
      <dgm:prSet/>
      <dgm:spPr/>
      <dgm:t>
        <a:bodyPr/>
        <a:lstStyle/>
        <a:p>
          <a:endParaRPr lang="en-US"/>
        </a:p>
      </dgm:t>
    </dgm:pt>
    <dgm:pt modelId="{10AD7E38-2600-47ED-A092-3050523587D4}">
      <dgm:prSet phldrT="[Text]"/>
      <dgm:spPr>
        <a:solidFill>
          <a:schemeClr val="accent2">
            <a:lumMod val="75000"/>
          </a:schemeClr>
        </a:solidFill>
        <a:ln>
          <a:solidFill>
            <a:schemeClr val="tx1"/>
          </a:solidFill>
        </a:ln>
      </dgm:spPr>
      <dgm:t>
        <a:bodyPr/>
        <a:lstStyle/>
        <a:p>
          <a:r>
            <a:rPr lang="en-US" dirty="0"/>
            <a:t>Grade 12</a:t>
          </a:r>
        </a:p>
      </dgm:t>
    </dgm:pt>
    <dgm:pt modelId="{53165521-41A8-49E1-9074-5CA1DF1C2115}" type="parTrans" cxnId="{6F2DBCF1-8207-480A-978C-4CF3EEDA2A2B}">
      <dgm:prSet/>
      <dgm:spPr/>
      <dgm:t>
        <a:bodyPr/>
        <a:lstStyle/>
        <a:p>
          <a:endParaRPr lang="en-US"/>
        </a:p>
      </dgm:t>
    </dgm:pt>
    <dgm:pt modelId="{E3D7EF8F-8096-4E0A-89D1-6498A9698F30}" type="sibTrans" cxnId="{6F2DBCF1-8207-480A-978C-4CF3EEDA2A2B}">
      <dgm:prSet/>
      <dgm:spPr/>
      <dgm:t>
        <a:bodyPr/>
        <a:lstStyle/>
        <a:p>
          <a:endParaRPr lang="en-US"/>
        </a:p>
      </dgm:t>
    </dgm:pt>
    <dgm:pt modelId="{7D53F3F0-9250-417A-92B0-02E44D426F80}">
      <dgm:prSet phldrT="[Text]"/>
      <dgm:spPr>
        <a:ln>
          <a:solidFill>
            <a:schemeClr val="tx1"/>
          </a:solidFill>
        </a:ln>
      </dgm:spPr>
      <dgm:t>
        <a:bodyPr/>
        <a:lstStyle/>
        <a:p>
          <a:r>
            <a:rPr lang="en-US" dirty="0"/>
            <a:t>I have developed an inquiry stance.  I choose to pursue new ideas and questions by following an inquiry process and using my critical-thinking and creative skills to construct my own understandings.</a:t>
          </a:r>
        </a:p>
      </dgm:t>
    </dgm:pt>
    <dgm:pt modelId="{5F215F33-C890-47EA-8081-889C588CAEEA}" type="parTrans" cxnId="{A370B5E5-012F-4F0D-8AB9-29B970097B30}">
      <dgm:prSet/>
      <dgm:spPr/>
      <dgm:t>
        <a:bodyPr/>
        <a:lstStyle/>
        <a:p>
          <a:endParaRPr lang="en-US"/>
        </a:p>
      </dgm:t>
    </dgm:pt>
    <dgm:pt modelId="{F6000C63-A98F-4956-B8EF-BE69FEEFD87A}" type="sibTrans" cxnId="{A370B5E5-012F-4F0D-8AB9-29B970097B30}">
      <dgm:prSet/>
      <dgm:spPr/>
      <dgm:t>
        <a:bodyPr/>
        <a:lstStyle/>
        <a:p>
          <a:endParaRPr lang="en-US"/>
        </a:p>
      </dgm:t>
    </dgm:pt>
    <dgm:pt modelId="{F48021E9-EB8C-464A-9ED0-4AC572DC4AFC}" type="pres">
      <dgm:prSet presAssocID="{A971A603-BD59-42A4-B5E4-96E2ECC4B255}" presName="linearFlow" presStyleCnt="0">
        <dgm:presLayoutVars>
          <dgm:dir/>
          <dgm:animLvl val="lvl"/>
          <dgm:resizeHandles val="exact"/>
        </dgm:presLayoutVars>
      </dgm:prSet>
      <dgm:spPr/>
    </dgm:pt>
    <dgm:pt modelId="{885CA2FF-B48E-40A6-85D3-18D6A04D64BF}" type="pres">
      <dgm:prSet presAssocID="{C93A5B0D-E13F-4F27-9901-B41BED1FAB39}" presName="composite" presStyleCnt="0"/>
      <dgm:spPr/>
    </dgm:pt>
    <dgm:pt modelId="{9BB79BBC-D455-460C-8593-5C2FD17ABA0E}" type="pres">
      <dgm:prSet presAssocID="{C93A5B0D-E13F-4F27-9901-B41BED1FAB39}" presName="parentText" presStyleLbl="alignNode1" presStyleIdx="0" presStyleCnt="4">
        <dgm:presLayoutVars>
          <dgm:chMax val="1"/>
          <dgm:bulletEnabled val="1"/>
        </dgm:presLayoutVars>
      </dgm:prSet>
      <dgm:spPr/>
    </dgm:pt>
    <dgm:pt modelId="{950CA57B-67AF-4376-B783-57C37AFAAAD6}" type="pres">
      <dgm:prSet presAssocID="{C93A5B0D-E13F-4F27-9901-B41BED1FAB39}" presName="descendantText" presStyleLbl="alignAcc1" presStyleIdx="0" presStyleCnt="4" custLinFactNeighborX="187" custLinFactNeighborY="-1963">
        <dgm:presLayoutVars>
          <dgm:bulletEnabled val="1"/>
        </dgm:presLayoutVars>
      </dgm:prSet>
      <dgm:spPr/>
    </dgm:pt>
    <dgm:pt modelId="{D72501A9-BE4B-494B-AD8E-B12B389092F4}" type="pres">
      <dgm:prSet presAssocID="{F63D4517-9C6F-405D-A4F7-A233B890DD2C}" presName="sp" presStyleCnt="0"/>
      <dgm:spPr/>
    </dgm:pt>
    <dgm:pt modelId="{9B2F2396-7ACE-4054-9027-D904993AC149}" type="pres">
      <dgm:prSet presAssocID="{C63F97D8-A008-4A76-907B-F049DFA44D54}" presName="composite" presStyleCnt="0"/>
      <dgm:spPr/>
    </dgm:pt>
    <dgm:pt modelId="{DA3B2517-6E7F-464D-AD6B-F313C66600EE}" type="pres">
      <dgm:prSet presAssocID="{C63F97D8-A008-4A76-907B-F049DFA44D54}" presName="parentText" presStyleLbl="alignNode1" presStyleIdx="1" presStyleCnt="4">
        <dgm:presLayoutVars>
          <dgm:chMax val="1"/>
          <dgm:bulletEnabled val="1"/>
        </dgm:presLayoutVars>
      </dgm:prSet>
      <dgm:spPr/>
    </dgm:pt>
    <dgm:pt modelId="{CBCBE5AC-EE3D-472C-9E8C-FF1E95D63653}" type="pres">
      <dgm:prSet presAssocID="{C63F97D8-A008-4A76-907B-F049DFA44D54}" presName="descendantText" presStyleLbl="alignAcc1" presStyleIdx="1" presStyleCnt="4" custLinFactNeighborX="-209" custLinFactNeighborY="-1390">
        <dgm:presLayoutVars>
          <dgm:bulletEnabled val="1"/>
        </dgm:presLayoutVars>
      </dgm:prSet>
      <dgm:spPr/>
    </dgm:pt>
    <dgm:pt modelId="{ACDEB087-4494-4CFB-BC6A-B0BB7437D567}" type="pres">
      <dgm:prSet presAssocID="{FBAC606F-52A1-4891-8C03-2CB68BE00630}" presName="sp" presStyleCnt="0"/>
      <dgm:spPr/>
    </dgm:pt>
    <dgm:pt modelId="{DF74BDCD-F6A8-403F-BCDA-519141442F35}" type="pres">
      <dgm:prSet presAssocID="{18CC33FE-7CEC-4178-8059-68D848001D14}" presName="composite" presStyleCnt="0"/>
      <dgm:spPr/>
    </dgm:pt>
    <dgm:pt modelId="{743AE2D1-105E-4114-9122-74C1DB7A79AF}" type="pres">
      <dgm:prSet presAssocID="{18CC33FE-7CEC-4178-8059-68D848001D14}" presName="parentText" presStyleLbl="alignNode1" presStyleIdx="2" presStyleCnt="4">
        <dgm:presLayoutVars>
          <dgm:chMax val="1"/>
          <dgm:bulletEnabled val="1"/>
        </dgm:presLayoutVars>
      </dgm:prSet>
      <dgm:spPr/>
    </dgm:pt>
    <dgm:pt modelId="{83D0B1FA-0A6F-4838-B993-568A8721430F}" type="pres">
      <dgm:prSet presAssocID="{18CC33FE-7CEC-4178-8059-68D848001D14}" presName="descendantText" presStyleLbl="alignAcc1" presStyleIdx="2" presStyleCnt="4">
        <dgm:presLayoutVars>
          <dgm:bulletEnabled val="1"/>
        </dgm:presLayoutVars>
      </dgm:prSet>
      <dgm:spPr/>
    </dgm:pt>
    <dgm:pt modelId="{6F1687D4-B2B7-4125-8D4C-15A9AA6D6815}" type="pres">
      <dgm:prSet presAssocID="{F1FAF6FC-7C04-4B4D-A1AE-BBF5E5C43BAA}" presName="sp" presStyleCnt="0"/>
      <dgm:spPr/>
    </dgm:pt>
    <dgm:pt modelId="{66045EDC-510B-4F66-8960-8055BE33E79F}" type="pres">
      <dgm:prSet presAssocID="{10AD7E38-2600-47ED-A092-3050523587D4}" presName="composite" presStyleCnt="0"/>
      <dgm:spPr/>
    </dgm:pt>
    <dgm:pt modelId="{FC34AFEE-E6AE-4A25-A2EA-D9944E7A10B6}" type="pres">
      <dgm:prSet presAssocID="{10AD7E38-2600-47ED-A092-3050523587D4}" presName="parentText" presStyleLbl="alignNode1" presStyleIdx="3" presStyleCnt="4">
        <dgm:presLayoutVars>
          <dgm:chMax val="1"/>
          <dgm:bulletEnabled val="1"/>
        </dgm:presLayoutVars>
      </dgm:prSet>
      <dgm:spPr/>
    </dgm:pt>
    <dgm:pt modelId="{162C83EA-CA46-46B0-976E-0A8DE00FC8D8}" type="pres">
      <dgm:prSet presAssocID="{10AD7E38-2600-47ED-A092-3050523587D4}" presName="descendantText" presStyleLbl="alignAcc1" presStyleIdx="3" presStyleCnt="4">
        <dgm:presLayoutVars>
          <dgm:bulletEnabled val="1"/>
        </dgm:presLayoutVars>
      </dgm:prSet>
      <dgm:spPr/>
    </dgm:pt>
  </dgm:ptLst>
  <dgm:cxnLst>
    <dgm:cxn modelId="{21B58401-4D4B-4A35-8E99-1FECA3115B3E}" srcId="{18CC33FE-7CEC-4178-8059-68D848001D14}" destId="{8A0A224B-2B77-4C3C-82E3-3D93BE844A99}" srcOrd="0" destOrd="0" parTransId="{63773F0E-6C6D-4656-ADC8-7D11103A3CE7}" sibTransId="{588BEFE7-1192-46D2-BD63-1B7B777D57F5}"/>
    <dgm:cxn modelId="{96843307-81BC-4FA7-90A3-BFD7AA1AF36E}" type="presOf" srcId="{A971A603-BD59-42A4-B5E4-96E2ECC4B255}" destId="{F48021E9-EB8C-464A-9ED0-4AC572DC4AFC}" srcOrd="0" destOrd="0" presId="urn:microsoft.com/office/officeart/2005/8/layout/chevron2"/>
    <dgm:cxn modelId="{1218ED15-EE7D-44C5-849F-ECAE7FCC15CD}" type="presOf" srcId="{C63F97D8-A008-4A76-907B-F049DFA44D54}" destId="{DA3B2517-6E7F-464D-AD6B-F313C66600EE}" srcOrd="0" destOrd="0" presId="urn:microsoft.com/office/officeart/2005/8/layout/chevron2"/>
    <dgm:cxn modelId="{F4B47A18-4A5A-4822-AD70-2A459CF69CCB}" type="presOf" srcId="{FD31293B-BBE0-4D1F-8B14-A8C338221562}" destId="{CBCBE5AC-EE3D-472C-9E8C-FF1E95D63653}" srcOrd="0" destOrd="0" presId="urn:microsoft.com/office/officeart/2005/8/layout/chevron2"/>
    <dgm:cxn modelId="{FB286A30-E4A9-4AFF-AF0A-958FD459E11A}" srcId="{A971A603-BD59-42A4-B5E4-96E2ECC4B255}" destId="{C93A5B0D-E13F-4F27-9901-B41BED1FAB39}" srcOrd="0" destOrd="0" parTransId="{0549C1D1-F731-4408-B755-F1ED4C4E1219}" sibTransId="{F63D4517-9C6F-405D-A4F7-A233B890DD2C}"/>
    <dgm:cxn modelId="{4EC5A533-8EB4-4F52-9366-B34DB9299BC4}" srcId="{C63F97D8-A008-4A76-907B-F049DFA44D54}" destId="{FD31293B-BBE0-4D1F-8B14-A8C338221562}" srcOrd="0" destOrd="0" parTransId="{3F921EF1-C923-4140-AA14-0D03410564A1}" sibTransId="{47145A76-FF4B-46AC-8E41-9C2CAAD5B4AB}"/>
    <dgm:cxn modelId="{EFB9265D-CA4A-4582-A8F9-F313E8C84498}" type="presOf" srcId="{10AD7E38-2600-47ED-A092-3050523587D4}" destId="{FC34AFEE-E6AE-4A25-A2EA-D9944E7A10B6}" srcOrd="0" destOrd="0" presId="urn:microsoft.com/office/officeart/2005/8/layout/chevron2"/>
    <dgm:cxn modelId="{E499F368-533C-49CF-8914-7E3234498B09}" srcId="{C93A5B0D-E13F-4F27-9901-B41BED1FAB39}" destId="{D5E2EC57-FF95-49FF-AB05-5EE3F7339BCA}" srcOrd="0" destOrd="0" parTransId="{1D4BF79D-C252-46D3-A0E9-07404DD1D42E}" sibTransId="{A63A3319-62E4-4EA6-9607-6C17E04AC51A}"/>
    <dgm:cxn modelId="{645BD475-15E7-4021-8719-EA8FBEF0B967}" type="presOf" srcId="{8A0A224B-2B77-4C3C-82E3-3D93BE844A99}" destId="{83D0B1FA-0A6F-4838-B993-568A8721430F}" srcOrd="0" destOrd="0" presId="urn:microsoft.com/office/officeart/2005/8/layout/chevron2"/>
    <dgm:cxn modelId="{05EC288B-6C2F-4FE5-8702-0DA1DC305BC3}" type="presOf" srcId="{18CC33FE-7CEC-4178-8059-68D848001D14}" destId="{743AE2D1-105E-4114-9122-74C1DB7A79AF}" srcOrd="0" destOrd="0" presId="urn:microsoft.com/office/officeart/2005/8/layout/chevron2"/>
    <dgm:cxn modelId="{ACC436B6-75BC-427C-9B2C-1FD92CD05831}" srcId="{A971A603-BD59-42A4-B5E4-96E2ECC4B255}" destId="{18CC33FE-7CEC-4178-8059-68D848001D14}" srcOrd="2" destOrd="0" parTransId="{6F8FA4BD-813F-4C47-A9DD-B75F9CE0F0DA}" sibTransId="{F1FAF6FC-7C04-4B4D-A1AE-BBF5E5C43BAA}"/>
    <dgm:cxn modelId="{E74EA8B6-ADAC-4DDC-9FB3-42838F384F9A}" type="presOf" srcId="{D5E2EC57-FF95-49FF-AB05-5EE3F7339BCA}" destId="{950CA57B-67AF-4376-B783-57C37AFAAAD6}" srcOrd="0" destOrd="0" presId="urn:microsoft.com/office/officeart/2005/8/layout/chevron2"/>
    <dgm:cxn modelId="{0239C6BF-559C-41C0-BD45-1E5F9756810B}" type="presOf" srcId="{7D53F3F0-9250-417A-92B0-02E44D426F80}" destId="{162C83EA-CA46-46B0-976E-0A8DE00FC8D8}" srcOrd="0" destOrd="0" presId="urn:microsoft.com/office/officeart/2005/8/layout/chevron2"/>
    <dgm:cxn modelId="{55695CD5-020C-41F5-8A95-4F7FA9CB10CC}" type="presOf" srcId="{C93A5B0D-E13F-4F27-9901-B41BED1FAB39}" destId="{9BB79BBC-D455-460C-8593-5C2FD17ABA0E}" srcOrd="0" destOrd="0" presId="urn:microsoft.com/office/officeart/2005/8/layout/chevron2"/>
    <dgm:cxn modelId="{A370B5E5-012F-4F0D-8AB9-29B970097B30}" srcId="{10AD7E38-2600-47ED-A092-3050523587D4}" destId="{7D53F3F0-9250-417A-92B0-02E44D426F80}" srcOrd="0" destOrd="0" parTransId="{5F215F33-C890-47EA-8081-889C588CAEEA}" sibTransId="{F6000C63-A98F-4956-B8EF-BE69FEEFD87A}"/>
    <dgm:cxn modelId="{6F2DBCF1-8207-480A-978C-4CF3EEDA2A2B}" srcId="{A971A603-BD59-42A4-B5E4-96E2ECC4B255}" destId="{10AD7E38-2600-47ED-A092-3050523587D4}" srcOrd="3" destOrd="0" parTransId="{53165521-41A8-49E1-9074-5CA1DF1C2115}" sibTransId="{E3D7EF8F-8096-4E0A-89D1-6498A9698F30}"/>
    <dgm:cxn modelId="{0291D8FD-7897-42DE-AB3F-2B775F162276}" srcId="{A971A603-BD59-42A4-B5E4-96E2ECC4B255}" destId="{C63F97D8-A008-4A76-907B-F049DFA44D54}" srcOrd="1" destOrd="0" parTransId="{16D30E83-48AB-4521-8BED-B30430C4B825}" sibTransId="{FBAC606F-52A1-4891-8C03-2CB68BE00630}"/>
    <dgm:cxn modelId="{7ACFCA5F-97E7-4D9F-BF53-46DC98B676A5}" type="presParOf" srcId="{F48021E9-EB8C-464A-9ED0-4AC572DC4AFC}" destId="{885CA2FF-B48E-40A6-85D3-18D6A04D64BF}" srcOrd="0" destOrd="0" presId="urn:microsoft.com/office/officeart/2005/8/layout/chevron2"/>
    <dgm:cxn modelId="{ABE427C1-2E3D-4200-9126-94F7C9644A4C}" type="presParOf" srcId="{885CA2FF-B48E-40A6-85D3-18D6A04D64BF}" destId="{9BB79BBC-D455-460C-8593-5C2FD17ABA0E}" srcOrd="0" destOrd="0" presId="urn:microsoft.com/office/officeart/2005/8/layout/chevron2"/>
    <dgm:cxn modelId="{60C0BC87-D668-4760-BCED-88CFD260F008}" type="presParOf" srcId="{885CA2FF-B48E-40A6-85D3-18D6A04D64BF}" destId="{950CA57B-67AF-4376-B783-57C37AFAAAD6}" srcOrd="1" destOrd="0" presId="urn:microsoft.com/office/officeart/2005/8/layout/chevron2"/>
    <dgm:cxn modelId="{A91BC6E0-FE4A-4386-A221-F9DA46F1846F}" type="presParOf" srcId="{F48021E9-EB8C-464A-9ED0-4AC572DC4AFC}" destId="{D72501A9-BE4B-494B-AD8E-B12B389092F4}" srcOrd="1" destOrd="0" presId="urn:microsoft.com/office/officeart/2005/8/layout/chevron2"/>
    <dgm:cxn modelId="{E312AC55-6534-447D-B572-79FFA6FB89D7}" type="presParOf" srcId="{F48021E9-EB8C-464A-9ED0-4AC572DC4AFC}" destId="{9B2F2396-7ACE-4054-9027-D904993AC149}" srcOrd="2" destOrd="0" presId="urn:microsoft.com/office/officeart/2005/8/layout/chevron2"/>
    <dgm:cxn modelId="{FB548B8E-08A1-47FF-83BD-C963F3277901}" type="presParOf" srcId="{9B2F2396-7ACE-4054-9027-D904993AC149}" destId="{DA3B2517-6E7F-464D-AD6B-F313C66600EE}" srcOrd="0" destOrd="0" presId="urn:microsoft.com/office/officeart/2005/8/layout/chevron2"/>
    <dgm:cxn modelId="{1530AE52-AD1D-4560-A92D-DCFE841F094B}" type="presParOf" srcId="{9B2F2396-7ACE-4054-9027-D904993AC149}" destId="{CBCBE5AC-EE3D-472C-9E8C-FF1E95D63653}" srcOrd="1" destOrd="0" presId="urn:microsoft.com/office/officeart/2005/8/layout/chevron2"/>
    <dgm:cxn modelId="{CBFA5F3E-7225-444B-99B7-12AACBB9C8F9}" type="presParOf" srcId="{F48021E9-EB8C-464A-9ED0-4AC572DC4AFC}" destId="{ACDEB087-4494-4CFB-BC6A-B0BB7437D567}" srcOrd="3" destOrd="0" presId="urn:microsoft.com/office/officeart/2005/8/layout/chevron2"/>
    <dgm:cxn modelId="{873C19AD-C842-4BD2-85F2-9C6FA5A9C67B}" type="presParOf" srcId="{F48021E9-EB8C-464A-9ED0-4AC572DC4AFC}" destId="{DF74BDCD-F6A8-403F-BCDA-519141442F35}" srcOrd="4" destOrd="0" presId="urn:microsoft.com/office/officeart/2005/8/layout/chevron2"/>
    <dgm:cxn modelId="{7CA4877E-0019-4546-AC6C-CE44EFE51EB8}" type="presParOf" srcId="{DF74BDCD-F6A8-403F-BCDA-519141442F35}" destId="{743AE2D1-105E-4114-9122-74C1DB7A79AF}" srcOrd="0" destOrd="0" presId="urn:microsoft.com/office/officeart/2005/8/layout/chevron2"/>
    <dgm:cxn modelId="{EEBC267A-EB1E-4E9F-B216-4540F498CADC}" type="presParOf" srcId="{DF74BDCD-F6A8-403F-BCDA-519141442F35}" destId="{83D0B1FA-0A6F-4838-B993-568A8721430F}" srcOrd="1" destOrd="0" presId="urn:microsoft.com/office/officeart/2005/8/layout/chevron2"/>
    <dgm:cxn modelId="{F11C332D-527E-45DD-BC05-10F35A387C42}" type="presParOf" srcId="{F48021E9-EB8C-464A-9ED0-4AC572DC4AFC}" destId="{6F1687D4-B2B7-4125-8D4C-15A9AA6D6815}" srcOrd="5" destOrd="0" presId="urn:microsoft.com/office/officeart/2005/8/layout/chevron2"/>
    <dgm:cxn modelId="{5412D2A1-8692-4DD6-B709-22EA25F719B1}" type="presParOf" srcId="{F48021E9-EB8C-464A-9ED0-4AC572DC4AFC}" destId="{66045EDC-510B-4F66-8960-8055BE33E79F}" srcOrd="6" destOrd="0" presId="urn:microsoft.com/office/officeart/2005/8/layout/chevron2"/>
    <dgm:cxn modelId="{EBB2F22D-189B-4C18-9799-031F1D9A3BD5}" type="presParOf" srcId="{66045EDC-510B-4F66-8960-8055BE33E79F}" destId="{FC34AFEE-E6AE-4A25-A2EA-D9944E7A10B6}" srcOrd="0" destOrd="0" presId="urn:microsoft.com/office/officeart/2005/8/layout/chevron2"/>
    <dgm:cxn modelId="{29C5AF4E-7F74-4BEF-A808-8ED8E800C8B5}" type="presParOf" srcId="{66045EDC-510B-4F66-8960-8055BE33E79F}" destId="{162C83EA-CA46-46B0-976E-0A8DE00FC8D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962F12A-591B-422B-891C-624F30E3959A}" type="doc">
      <dgm:prSet loTypeId="urn:microsoft.com/office/officeart/2005/8/layout/chevron2" loCatId="process" qsTypeId="urn:microsoft.com/office/officeart/2005/8/quickstyle/simple1" qsCatId="simple" csTypeId="urn:microsoft.com/office/officeart/2005/8/colors/accent1_2" csCatId="accent1" phldr="1"/>
      <dgm:spPr/>
      <dgm:t>
        <a:bodyPr/>
        <a:lstStyle/>
        <a:p>
          <a:endParaRPr lang="en-US"/>
        </a:p>
      </dgm:t>
    </dgm:pt>
    <dgm:pt modelId="{8243DCCD-2F5F-4073-A477-7E31960AD113}">
      <dgm:prSet phldrT="[Text]"/>
      <dgm:spPr>
        <a:solidFill>
          <a:schemeClr val="accent2">
            <a:lumMod val="75000"/>
          </a:schemeClr>
        </a:solidFill>
        <a:ln>
          <a:solidFill>
            <a:schemeClr val="tx1"/>
          </a:solidFill>
        </a:ln>
      </dgm:spPr>
      <dgm:t>
        <a:bodyPr/>
        <a:lstStyle/>
        <a:p>
          <a:r>
            <a:rPr lang="en-US" dirty="0"/>
            <a:t>Grade 2</a:t>
          </a:r>
        </a:p>
      </dgm:t>
    </dgm:pt>
    <dgm:pt modelId="{4E32B0E7-5777-49E6-BEA7-BE04C1F036F2}" type="parTrans" cxnId="{0F297E32-63BE-4461-B57B-13FEB0E10559}">
      <dgm:prSet/>
      <dgm:spPr/>
      <dgm:t>
        <a:bodyPr/>
        <a:lstStyle/>
        <a:p>
          <a:endParaRPr lang="en-US"/>
        </a:p>
      </dgm:t>
    </dgm:pt>
    <dgm:pt modelId="{D622D3D8-B49B-4EC6-AFD8-8A344AF80FF0}" type="sibTrans" cxnId="{0F297E32-63BE-4461-B57B-13FEB0E10559}">
      <dgm:prSet/>
      <dgm:spPr/>
      <dgm:t>
        <a:bodyPr/>
        <a:lstStyle/>
        <a:p>
          <a:endParaRPr lang="en-US"/>
        </a:p>
      </dgm:t>
    </dgm:pt>
    <dgm:pt modelId="{DB8E413B-76F1-498B-B61E-C1590F16EFE0}">
      <dgm:prSet phldrT="[Text]"/>
      <dgm:spPr>
        <a:ln>
          <a:solidFill>
            <a:schemeClr val="tx1"/>
          </a:solidFill>
        </a:ln>
      </dgm:spPr>
      <dgm:t>
        <a:bodyPr/>
        <a:lstStyle/>
        <a:p>
          <a:r>
            <a:rPr lang="en-US" dirty="0"/>
            <a:t>I take actions and help build my community by paying attention to my own feelings and the feelings of others.</a:t>
          </a:r>
        </a:p>
      </dgm:t>
    </dgm:pt>
    <dgm:pt modelId="{96AC38FF-61E6-40B6-B79C-D85259DAB72D}" type="parTrans" cxnId="{074A819C-FFC4-4305-87C6-E50F20C8966F}">
      <dgm:prSet/>
      <dgm:spPr/>
      <dgm:t>
        <a:bodyPr/>
        <a:lstStyle/>
        <a:p>
          <a:endParaRPr lang="en-US"/>
        </a:p>
      </dgm:t>
    </dgm:pt>
    <dgm:pt modelId="{F1F8382D-5256-479C-B16C-B11F8A1785D4}" type="sibTrans" cxnId="{074A819C-FFC4-4305-87C6-E50F20C8966F}">
      <dgm:prSet/>
      <dgm:spPr/>
      <dgm:t>
        <a:bodyPr/>
        <a:lstStyle/>
        <a:p>
          <a:endParaRPr lang="en-US"/>
        </a:p>
      </dgm:t>
    </dgm:pt>
    <dgm:pt modelId="{846FA751-F652-41A2-9905-385F3E562704}">
      <dgm:prSet phldrT="[Text]"/>
      <dgm:spPr>
        <a:solidFill>
          <a:schemeClr val="accent2">
            <a:lumMod val="75000"/>
          </a:schemeClr>
        </a:solidFill>
        <a:ln>
          <a:solidFill>
            <a:schemeClr val="tx1"/>
          </a:solidFill>
        </a:ln>
      </dgm:spPr>
      <dgm:t>
        <a:bodyPr/>
        <a:lstStyle/>
        <a:p>
          <a:r>
            <a:rPr lang="en-US" dirty="0"/>
            <a:t>Grade 5</a:t>
          </a:r>
        </a:p>
      </dgm:t>
    </dgm:pt>
    <dgm:pt modelId="{C4603170-00B4-49F0-AA4A-625F27FB256F}" type="parTrans" cxnId="{0FF44101-0D17-4998-A0EB-97D545ED3BD3}">
      <dgm:prSet/>
      <dgm:spPr/>
      <dgm:t>
        <a:bodyPr/>
        <a:lstStyle/>
        <a:p>
          <a:endParaRPr lang="en-US"/>
        </a:p>
      </dgm:t>
    </dgm:pt>
    <dgm:pt modelId="{68149DF1-7341-4F1D-9010-C0C43BA70CB6}" type="sibTrans" cxnId="{0FF44101-0D17-4998-A0EB-97D545ED3BD3}">
      <dgm:prSet/>
      <dgm:spPr/>
      <dgm:t>
        <a:bodyPr/>
        <a:lstStyle/>
        <a:p>
          <a:endParaRPr lang="en-US"/>
        </a:p>
      </dgm:t>
    </dgm:pt>
    <dgm:pt modelId="{9B4C9F2C-44B8-4413-9DDF-D9E7DD4C3204}">
      <dgm:prSet phldrT="[Text]"/>
      <dgm:spPr>
        <a:ln>
          <a:solidFill>
            <a:schemeClr val="tx1"/>
          </a:solidFill>
        </a:ln>
      </dgm:spPr>
      <dgm:t>
        <a:bodyPr/>
        <a:lstStyle/>
        <a:p>
          <a:r>
            <a:rPr lang="en-US" dirty="0"/>
            <a:t>I care about other people’s ideas and opinions and interact with them positively and responsibly both in person and online.</a:t>
          </a:r>
        </a:p>
      </dgm:t>
    </dgm:pt>
    <dgm:pt modelId="{AD5534CA-D84B-4B13-94E9-9198C9BB49B9}" type="parTrans" cxnId="{EA565FED-4EE3-41D7-B173-7339D763A7D7}">
      <dgm:prSet/>
      <dgm:spPr/>
      <dgm:t>
        <a:bodyPr/>
        <a:lstStyle/>
        <a:p>
          <a:endParaRPr lang="en-US"/>
        </a:p>
      </dgm:t>
    </dgm:pt>
    <dgm:pt modelId="{1AA85F59-1943-495B-AB60-A46D57C0DE4F}" type="sibTrans" cxnId="{EA565FED-4EE3-41D7-B173-7339D763A7D7}">
      <dgm:prSet/>
      <dgm:spPr/>
      <dgm:t>
        <a:bodyPr/>
        <a:lstStyle/>
        <a:p>
          <a:endParaRPr lang="en-US"/>
        </a:p>
      </dgm:t>
    </dgm:pt>
    <dgm:pt modelId="{6C4C5A88-F9D7-4D4A-A635-D40120391C97}">
      <dgm:prSet phldrT="[Text]"/>
      <dgm:spPr>
        <a:solidFill>
          <a:schemeClr val="accent2">
            <a:lumMod val="75000"/>
          </a:schemeClr>
        </a:solidFill>
        <a:ln>
          <a:solidFill>
            <a:schemeClr val="tx1"/>
          </a:solidFill>
        </a:ln>
      </dgm:spPr>
      <dgm:t>
        <a:bodyPr/>
        <a:lstStyle/>
        <a:p>
          <a:r>
            <a:rPr lang="en-US" dirty="0"/>
            <a:t>Grade 8</a:t>
          </a:r>
        </a:p>
      </dgm:t>
    </dgm:pt>
    <dgm:pt modelId="{15A810B3-790E-40BD-ADAF-6A40909E2604}" type="parTrans" cxnId="{07C589A2-A37F-4557-8C99-77BBD4BD4036}">
      <dgm:prSet/>
      <dgm:spPr/>
      <dgm:t>
        <a:bodyPr/>
        <a:lstStyle/>
        <a:p>
          <a:endParaRPr lang="en-US"/>
        </a:p>
      </dgm:t>
    </dgm:pt>
    <dgm:pt modelId="{C9E79B35-32B8-4EB0-9E5E-9B0EFA4E2516}" type="sibTrans" cxnId="{07C589A2-A37F-4557-8C99-77BBD4BD4036}">
      <dgm:prSet/>
      <dgm:spPr/>
      <dgm:t>
        <a:bodyPr/>
        <a:lstStyle/>
        <a:p>
          <a:endParaRPr lang="en-US"/>
        </a:p>
      </dgm:t>
    </dgm:pt>
    <dgm:pt modelId="{9250D374-02D8-4E38-922A-24610F9B5B9D}">
      <dgm:prSet phldrT="[Text]"/>
      <dgm:spPr>
        <a:ln>
          <a:solidFill>
            <a:schemeClr val="tx1"/>
          </a:solidFill>
        </a:ln>
      </dgm:spPr>
      <dgm:t>
        <a:bodyPr/>
        <a:lstStyle/>
        <a:p>
          <a:r>
            <a:rPr lang="en-US" dirty="0"/>
            <a:t>I build trusting relationships with diverse peers and adults through collaboration and communication.</a:t>
          </a:r>
        </a:p>
      </dgm:t>
    </dgm:pt>
    <dgm:pt modelId="{08ADF8BA-B805-438B-923F-48CB4F017326}" type="parTrans" cxnId="{2D8A6370-CDF6-4C4E-A3E5-8E5509F552A2}">
      <dgm:prSet/>
      <dgm:spPr/>
      <dgm:t>
        <a:bodyPr/>
        <a:lstStyle/>
        <a:p>
          <a:endParaRPr lang="en-US"/>
        </a:p>
      </dgm:t>
    </dgm:pt>
    <dgm:pt modelId="{DE8A2E70-2451-41A4-8E1F-E9D9DE976334}" type="sibTrans" cxnId="{2D8A6370-CDF6-4C4E-A3E5-8E5509F552A2}">
      <dgm:prSet/>
      <dgm:spPr/>
      <dgm:t>
        <a:bodyPr/>
        <a:lstStyle/>
        <a:p>
          <a:endParaRPr lang="en-US"/>
        </a:p>
      </dgm:t>
    </dgm:pt>
    <dgm:pt modelId="{39878273-167D-4EA5-BAC9-7E31DCD70AD9}">
      <dgm:prSet phldrT="[Text]"/>
      <dgm:spPr>
        <a:solidFill>
          <a:schemeClr val="accent2">
            <a:lumMod val="75000"/>
          </a:schemeClr>
        </a:solidFill>
        <a:ln>
          <a:solidFill>
            <a:schemeClr val="tx1"/>
          </a:solidFill>
        </a:ln>
      </dgm:spPr>
      <dgm:t>
        <a:bodyPr/>
        <a:lstStyle/>
        <a:p>
          <a:r>
            <a:rPr lang="en-US" dirty="0"/>
            <a:t>Grade 12</a:t>
          </a:r>
        </a:p>
      </dgm:t>
    </dgm:pt>
    <dgm:pt modelId="{5156FAB8-AF23-4E85-BF60-11D966442B42}" type="parTrans" cxnId="{BC7B1152-3E23-4C8B-A920-A7BB60019048}">
      <dgm:prSet/>
      <dgm:spPr/>
      <dgm:t>
        <a:bodyPr/>
        <a:lstStyle/>
        <a:p>
          <a:endParaRPr lang="en-US"/>
        </a:p>
      </dgm:t>
    </dgm:pt>
    <dgm:pt modelId="{B2B59AEA-0D85-4A73-ADA3-301DF2A7AE50}" type="sibTrans" cxnId="{BC7B1152-3E23-4C8B-A920-A7BB60019048}">
      <dgm:prSet/>
      <dgm:spPr/>
      <dgm:t>
        <a:bodyPr/>
        <a:lstStyle/>
        <a:p>
          <a:endParaRPr lang="en-US"/>
        </a:p>
      </dgm:t>
    </dgm:pt>
    <dgm:pt modelId="{E1EA7C3D-D7C8-4380-971D-3B1D2CA40BE9}">
      <dgm:prSet phldrT="[Text]"/>
      <dgm:spPr>
        <a:ln>
          <a:solidFill>
            <a:schemeClr val="tx1"/>
          </a:solidFill>
        </a:ln>
      </dgm:spPr>
      <dgm:t>
        <a:bodyPr/>
        <a:lstStyle/>
        <a:p>
          <a:r>
            <a:rPr lang="en-US" dirty="0"/>
            <a:t>I am empathetic.  I maintain healthy and mature relationships with my peers and my community.</a:t>
          </a:r>
        </a:p>
      </dgm:t>
    </dgm:pt>
    <dgm:pt modelId="{9689C437-196C-4DD7-9409-70ED02D27DE2}" type="parTrans" cxnId="{C5D9B2A1-EF97-4D2F-A401-C5B4D46A56D3}">
      <dgm:prSet/>
      <dgm:spPr/>
      <dgm:t>
        <a:bodyPr/>
        <a:lstStyle/>
        <a:p>
          <a:endParaRPr lang="en-US"/>
        </a:p>
      </dgm:t>
    </dgm:pt>
    <dgm:pt modelId="{4ED6F1A7-DF38-4231-BA7D-2FE9D2C198DA}" type="sibTrans" cxnId="{C5D9B2A1-EF97-4D2F-A401-C5B4D46A56D3}">
      <dgm:prSet/>
      <dgm:spPr/>
      <dgm:t>
        <a:bodyPr/>
        <a:lstStyle/>
        <a:p>
          <a:endParaRPr lang="en-US"/>
        </a:p>
      </dgm:t>
    </dgm:pt>
    <dgm:pt modelId="{5B13755A-9688-48FB-A66C-13EA6F0985C6}" type="pres">
      <dgm:prSet presAssocID="{3962F12A-591B-422B-891C-624F30E3959A}" presName="linearFlow" presStyleCnt="0">
        <dgm:presLayoutVars>
          <dgm:dir/>
          <dgm:animLvl val="lvl"/>
          <dgm:resizeHandles val="exact"/>
        </dgm:presLayoutVars>
      </dgm:prSet>
      <dgm:spPr/>
    </dgm:pt>
    <dgm:pt modelId="{9AA8543C-072C-4E5B-89DE-7103A87DEA2C}" type="pres">
      <dgm:prSet presAssocID="{8243DCCD-2F5F-4073-A477-7E31960AD113}" presName="composite" presStyleCnt="0"/>
      <dgm:spPr/>
    </dgm:pt>
    <dgm:pt modelId="{9096C64F-0F43-47F9-90B8-B548475288D3}" type="pres">
      <dgm:prSet presAssocID="{8243DCCD-2F5F-4073-A477-7E31960AD113}" presName="parentText" presStyleLbl="alignNode1" presStyleIdx="0" presStyleCnt="4">
        <dgm:presLayoutVars>
          <dgm:chMax val="1"/>
          <dgm:bulletEnabled val="1"/>
        </dgm:presLayoutVars>
      </dgm:prSet>
      <dgm:spPr/>
    </dgm:pt>
    <dgm:pt modelId="{F8F440BD-6320-4F45-BDFA-685FBD8041A2}" type="pres">
      <dgm:prSet presAssocID="{8243DCCD-2F5F-4073-A477-7E31960AD113}" presName="descendantText" presStyleLbl="alignAcc1" presStyleIdx="0" presStyleCnt="4">
        <dgm:presLayoutVars>
          <dgm:bulletEnabled val="1"/>
        </dgm:presLayoutVars>
      </dgm:prSet>
      <dgm:spPr/>
    </dgm:pt>
    <dgm:pt modelId="{F0D2896E-C7D1-4853-8247-FB1714BAB7F4}" type="pres">
      <dgm:prSet presAssocID="{D622D3D8-B49B-4EC6-AFD8-8A344AF80FF0}" presName="sp" presStyleCnt="0"/>
      <dgm:spPr/>
    </dgm:pt>
    <dgm:pt modelId="{53B4D9E4-4A21-4009-81B1-A216321333D8}" type="pres">
      <dgm:prSet presAssocID="{846FA751-F652-41A2-9905-385F3E562704}" presName="composite" presStyleCnt="0"/>
      <dgm:spPr/>
    </dgm:pt>
    <dgm:pt modelId="{7437D13F-151B-44C4-96A7-354CB187C38C}" type="pres">
      <dgm:prSet presAssocID="{846FA751-F652-41A2-9905-385F3E562704}" presName="parentText" presStyleLbl="alignNode1" presStyleIdx="1" presStyleCnt="4">
        <dgm:presLayoutVars>
          <dgm:chMax val="1"/>
          <dgm:bulletEnabled val="1"/>
        </dgm:presLayoutVars>
      </dgm:prSet>
      <dgm:spPr/>
    </dgm:pt>
    <dgm:pt modelId="{017F2975-28D8-4F0A-91D1-4AA4F2B62C16}" type="pres">
      <dgm:prSet presAssocID="{846FA751-F652-41A2-9905-385F3E562704}" presName="descendantText" presStyleLbl="alignAcc1" presStyleIdx="1" presStyleCnt="4">
        <dgm:presLayoutVars>
          <dgm:bulletEnabled val="1"/>
        </dgm:presLayoutVars>
      </dgm:prSet>
      <dgm:spPr/>
    </dgm:pt>
    <dgm:pt modelId="{AEA08C49-02CE-406C-9857-052B9C363AB6}" type="pres">
      <dgm:prSet presAssocID="{68149DF1-7341-4F1D-9010-C0C43BA70CB6}" presName="sp" presStyleCnt="0"/>
      <dgm:spPr/>
    </dgm:pt>
    <dgm:pt modelId="{4A97EFBA-EBB7-457B-A271-79297E99AFCE}" type="pres">
      <dgm:prSet presAssocID="{6C4C5A88-F9D7-4D4A-A635-D40120391C97}" presName="composite" presStyleCnt="0"/>
      <dgm:spPr/>
    </dgm:pt>
    <dgm:pt modelId="{154AA1A5-3752-43D2-9E72-5879C94E5242}" type="pres">
      <dgm:prSet presAssocID="{6C4C5A88-F9D7-4D4A-A635-D40120391C97}" presName="parentText" presStyleLbl="alignNode1" presStyleIdx="2" presStyleCnt="4">
        <dgm:presLayoutVars>
          <dgm:chMax val="1"/>
          <dgm:bulletEnabled val="1"/>
        </dgm:presLayoutVars>
      </dgm:prSet>
      <dgm:spPr/>
    </dgm:pt>
    <dgm:pt modelId="{93074C5C-C20E-4E0C-9DCC-FD737969DB9F}" type="pres">
      <dgm:prSet presAssocID="{6C4C5A88-F9D7-4D4A-A635-D40120391C97}" presName="descendantText" presStyleLbl="alignAcc1" presStyleIdx="2" presStyleCnt="4">
        <dgm:presLayoutVars>
          <dgm:bulletEnabled val="1"/>
        </dgm:presLayoutVars>
      </dgm:prSet>
      <dgm:spPr/>
    </dgm:pt>
    <dgm:pt modelId="{07FDCE06-2B38-42BE-B7D7-D2C78006248E}" type="pres">
      <dgm:prSet presAssocID="{C9E79B35-32B8-4EB0-9E5E-9B0EFA4E2516}" presName="sp" presStyleCnt="0"/>
      <dgm:spPr/>
    </dgm:pt>
    <dgm:pt modelId="{FD2ED9B0-1419-4198-9C14-8CD493BB8D5A}" type="pres">
      <dgm:prSet presAssocID="{39878273-167D-4EA5-BAC9-7E31DCD70AD9}" presName="composite" presStyleCnt="0"/>
      <dgm:spPr/>
    </dgm:pt>
    <dgm:pt modelId="{18641757-A66C-4B61-B0CB-59AE6F8A5F04}" type="pres">
      <dgm:prSet presAssocID="{39878273-167D-4EA5-BAC9-7E31DCD70AD9}" presName="parentText" presStyleLbl="alignNode1" presStyleIdx="3" presStyleCnt="4">
        <dgm:presLayoutVars>
          <dgm:chMax val="1"/>
          <dgm:bulletEnabled val="1"/>
        </dgm:presLayoutVars>
      </dgm:prSet>
      <dgm:spPr/>
    </dgm:pt>
    <dgm:pt modelId="{8DBE1003-2CC9-4931-95CF-C973A499B23A}" type="pres">
      <dgm:prSet presAssocID="{39878273-167D-4EA5-BAC9-7E31DCD70AD9}" presName="descendantText" presStyleLbl="alignAcc1" presStyleIdx="3" presStyleCnt="4">
        <dgm:presLayoutVars>
          <dgm:bulletEnabled val="1"/>
        </dgm:presLayoutVars>
      </dgm:prSet>
      <dgm:spPr/>
    </dgm:pt>
  </dgm:ptLst>
  <dgm:cxnLst>
    <dgm:cxn modelId="{0FF44101-0D17-4998-A0EB-97D545ED3BD3}" srcId="{3962F12A-591B-422B-891C-624F30E3959A}" destId="{846FA751-F652-41A2-9905-385F3E562704}" srcOrd="1" destOrd="0" parTransId="{C4603170-00B4-49F0-AA4A-625F27FB256F}" sibTransId="{68149DF1-7341-4F1D-9010-C0C43BA70CB6}"/>
    <dgm:cxn modelId="{65841515-D505-4E02-A4A4-E44C0CB9F4E0}" type="presOf" srcId="{E1EA7C3D-D7C8-4380-971D-3B1D2CA40BE9}" destId="{8DBE1003-2CC9-4931-95CF-C973A499B23A}" srcOrd="0" destOrd="0" presId="urn:microsoft.com/office/officeart/2005/8/layout/chevron2"/>
    <dgm:cxn modelId="{0F297E32-63BE-4461-B57B-13FEB0E10559}" srcId="{3962F12A-591B-422B-891C-624F30E3959A}" destId="{8243DCCD-2F5F-4073-A477-7E31960AD113}" srcOrd="0" destOrd="0" parTransId="{4E32B0E7-5777-49E6-BEA7-BE04C1F036F2}" sibTransId="{D622D3D8-B49B-4EC6-AFD8-8A344AF80FF0}"/>
    <dgm:cxn modelId="{7366AC39-A957-4288-891A-3372DB97BABA}" type="presOf" srcId="{DB8E413B-76F1-498B-B61E-C1590F16EFE0}" destId="{F8F440BD-6320-4F45-BDFA-685FBD8041A2}" srcOrd="0" destOrd="0" presId="urn:microsoft.com/office/officeart/2005/8/layout/chevron2"/>
    <dgm:cxn modelId="{34F0FD3E-4845-4A2A-BB2C-B1001704ED0D}" type="presOf" srcId="{8243DCCD-2F5F-4073-A477-7E31960AD113}" destId="{9096C64F-0F43-47F9-90B8-B548475288D3}" srcOrd="0" destOrd="0" presId="urn:microsoft.com/office/officeart/2005/8/layout/chevron2"/>
    <dgm:cxn modelId="{69E05967-4B4D-4AB6-AFD1-18B3AC05AF25}" type="presOf" srcId="{846FA751-F652-41A2-9905-385F3E562704}" destId="{7437D13F-151B-44C4-96A7-354CB187C38C}" srcOrd="0" destOrd="0" presId="urn:microsoft.com/office/officeart/2005/8/layout/chevron2"/>
    <dgm:cxn modelId="{018DFD48-1A45-4BCF-99BF-AE73B95BAFAF}" type="presOf" srcId="{9B4C9F2C-44B8-4413-9DDF-D9E7DD4C3204}" destId="{017F2975-28D8-4F0A-91D1-4AA4F2B62C16}" srcOrd="0" destOrd="0" presId="urn:microsoft.com/office/officeart/2005/8/layout/chevron2"/>
    <dgm:cxn modelId="{2D8A6370-CDF6-4C4E-A3E5-8E5509F552A2}" srcId="{6C4C5A88-F9D7-4D4A-A635-D40120391C97}" destId="{9250D374-02D8-4E38-922A-24610F9B5B9D}" srcOrd="0" destOrd="0" parTransId="{08ADF8BA-B805-438B-923F-48CB4F017326}" sibTransId="{DE8A2E70-2451-41A4-8E1F-E9D9DE976334}"/>
    <dgm:cxn modelId="{BC7B1152-3E23-4C8B-A920-A7BB60019048}" srcId="{3962F12A-591B-422B-891C-624F30E3959A}" destId="{39878273-167D-4EA5-BAC9-7E31DCD70AD9}" srcOrd="3" destOrd="0" parTransId="{5156FAB8-AF23-4E85-BF60-11D966442B42}" sibTransId="{B2B59AEA-0D85-4A73-ADA3-301DF2A7AE50}"/>
    <dgm:cxn modelId="{CF01B699-9497-478E-8B29-01C84AF32024}" type="presOf" srcId="{39878273-167D-4EA5-BAC9-7E31DCD70AD9}" destId="{18641757-A66C-4B61-B0CB-59AE6F8A5F04}" srcOrd="0" destOrd="0" presId="urn:microsoft.com/office/officeart/2005/8/layout/chevron2"/>
    <dgm:cxn modelId="{074A819C-FFC4-4305-87C6-E50F20C8966F}" srcId="{8243DCCD-2F5F-4073-A477-7E31960AD113}" destId="{DB8E413B-76F1-498B-B61E-C1590F16EFE0}" srcOrd="0" destOrd="0" parTransId="{96AC38FF-61E6-40B6-B79C-D85259DAB72D}" sibTransId="{F1F8382D-5256-479C-B16C-B11F8A1785D4}"/>
    <dgm:cxn modelId="{C5D9B2A1-EF97-4D2F-A401-C5B4D46A56D3}" srcId="{39878273-167D-4EA5-BAC9-7E31DCD70AD9}" destId="{E1EA7C3D-D7C8-4380-971D-3B1D2CA40BE9}" srcOrd="0" destOrd="0" parTransId="{9689C437-196C-4DD7-9409-70ED02D27DE2}" sibTransId="{4ED6F1A7-DF38-4231-BA7D-2FE9D2C198DA}"/>
    <dgm:cxn modelId="{86713CA2-AF20-455B-BA12-CF82EFCFA6D6}" type="presOf" srcId="{3962F12A-591B-422B-891C-624F30E3959A}" destId="{5B13755A-9688-48FB-A66C-13EA6F0985C6}" srcOrd="0" destOrd="0" presId="urn:microsoft.com/office/officeart/2005/8/layout/chevron2"/>
    <dgm:cxn modelId="{07C589A2-A37F-4557-8C99-77BBD4BD4036}" srcId="{3962F12A-591B-422B-891C-624F30E3959A}" destId="{6C4C5A88-F9D7-4D4A-A635-D40120391C97}" srcOrd="2" destOrd="0" parTransId="{15A810B3-790E-40BD-ADAF-6A40909E2604}" sibTransId="{C9E79B35-32B8-4EB0-9E5E-9B0EFA4E2516}"/>
    <dgm:cxn modelId="{EED20BAF-038C-40E5-9842-88C98B3D8231}" type="presOf" srcId="{9250D374-02D8-4E38-922A-24610F9B5B9D}" destId="{93074C5C-C20E-4E0C-9DCC-FD737969DB9F}" srcOrd="0" destOrd="0" presId="urn:microsoft.com/office/officeart/2005/8/layout/chevron2"/>
    <dgm:cxn modelId="{EA565FED-4EE3-41D7-B173-7339D763A7D7}" srcId="{846FA751-F652-41A2-9905-385F3E562704}" destId="{9B4C9F2C-44B8-4413-9DDF-D9E7DD4C3204}" srcOrd="0" destOrd="0" parTransId="{AD5534CA-D84B-4B13-94E9-9198C9BB49B9}" sibTransId="{1AA85F59-1943-495B-AB60-A46D57C0DE4F}"/>
    <dgm:cxn modelId="{82F7CFFC-968D-4C72-9F17-63BD68E45F1B}" type="presOf" srcId="{6C4C5A88-F9D7-4D4A-A635-D40120391C97}" destId="{154AA1A5-3752-43D2-9E72-5879C94E5242}" srcOrd="0" destOrd="0" presId="urn:microsoft.com/office/officeart/2005/8/layout/chevron2"/>
    <dgm:cxn modelId="{8B6B2544-F884-4D5C-8995-37A67C08E74A}" type="presParOf" srcId="{5B13755A-9688-48FB-A66C-13EA6F0985C6}" destId="{9AA8543C-072C-4E5B-89DE-7103A87DEA2C}" srcOrd="0" destOrd="0" presId="urn:microsoft.com/office/officeart/2005/8/layout/chevron2"/>
    <dgm:cxn modelId="{9FD5A4C0-AAA0-423A-9CCF-D4F581A28E71}" type="presParOf" srcId="{9AA8543C-072C-4E5B-89DE-7103A87DEA2C}" destId="{9096C64F-0F43-47F9-90B8-B548475288D3}" srcOrd="0" destOrd="0" presId="urn:microsoft.com/office/officeart/2005/8/layout/chevron2"/>
    <dgm:cxn modelId="{7CA8C758-786D-4C0D-A3B4-AA4B10E814A3}" type="presParOf" srcId="{9AA8543C-072C-4E5B-89DE-7103A87DEA2C}" destId="{F8F440BD-6320-4F45-BDFA-685FBD8041A2}" srcOrd="1" destOrd="0" presId="urn:microsoft.com/office/officeart/2005/8/layout/chevron2"/>
    <dgm:cxn modelId="{E6808935-B9DB-48B4-BC51-B2154888AB75}" type="presParOf" srcId="{5B13755A-9688-48FB-A66C-13EA6F0985C6}" destId="{F0D2896E-C7D1-4853-8247-FB1714BAB7F4}" srcOrd="1" destOrd="0" presId="urn:microsoft.com/office/officeart/2005/8/layout/chevron2"/>
    <dgm:cxn modelId="{6A67380F-6577-401B-8925-BA515CF3ED52}" type="presParOf" srcId="{5B13755A-9688-48FB-A66C-13EA6F0985C6}" destId="{53B4D9E4-4A21-4009-81B1-A216321333D8}" srcOrd="2" destOrd="0" presId="urn:microsoft.com/office/officeart/2005/8/layout/chevron2"/>
    <dgm:cxn modelId="{0E072CF7-1017-498A-9C29-6AC6C0111C48}" type="presParOf" srcId="{53B4D9E4-4A21-4009-81B1-A216321333D8}" destId="{7437D13F-151B-44C4-96A7-354CB187C38C}" srcOrd="0" destOrd="0" presId="urn:microsoft.com/office/officeart/2005/8/layout/chevron2"/>
    <dgm:cxn modelId="{988D339F-D11E-4F8A-8D3A-2109528DF406}" type="presParOf" srcId="{53B4D9E4-4A21-4009-81B1-A216321333D8}" destId="{017F2975-28D8-4F0A-91D1-4AA4F2B62C16}" srcOrd="1" destOrd="0" presId="urn:microsoft.com/office/officeart/2005/8/layout/chevron2"/>
    <dgm:cxn modelId="{3B43DC9B-EED1-4F66-B8E9-CC3229D7EDD9}" type="presParOf" srcId="{5B13755A-9688-48FB-A66C-13EA6F0985C6}" destId="{AEA08C49-02CE-406C-9857-052B9C363AB6}" srcOrd="3" destOrd="0" presId="urn:microsoft.com/office/officeart/2005/8/layout/chevron2"/>
    <dgm:cxn modelId="{67448490-781B-4BC5-82F2-D68F1CE86A2A}" type="presParOf" srcId="{5B13755A-9688-48FB-A66C-13EA6F0985C6}" destId="{4A97EFBA-EBB7-457B-A271-79297E99AFCE}" srcOrd="4" destOrd="0" presId="urn:microsoft.com/office/officeart/2005/8/layout/chevron2"/>
    <dgm:cxn modelId="{BC4329D6-9CDD-4D54-A518-E69668555DBB}" type="presParOf" srcId="{4A97EFBA-EBB7-457B-A271-79297E99AFCE}" destId="{154AA1A5-3752-43D2-9E72-5879C94E5242}" srcOrd="0" destOrd="0" presId="urn:microsoft.com/office/officeart/2005/8/layout/chevron2"/>
    <dgm:cxn modelId="{EF033257-CE87-44EB-9510-2EB376ECCCB2}" type="presParOf" srcId="{4A97EFBA-EBB7-457B-A271-79297E99AFCE}" destId="{93074C5C-C20E-4E0C-9DCC-FD737969DB9F}" srcOrd="1" destOrd="0" presId="urn:microsoft.com/office/officeart/2005/8/layout/chevron2"/>
    <dgm:cxn modelId="{C402F8E6-072B-4FCD-B979-0CD5531D52D5}" type="presParOf" srcId="{5B13755A-9688-48FB-A66C-13EA6F0985C6}" destId="{07FDCE06-2B38-42BE-B7D7-D2C78006248E}" srcOrd="5" destOrd="0" presId="urn:microsoft.com/office/officeart/2005/8/layout/chevron2"/>
    <dgm:cxn modelId="{088ADFE9-46AB-4626-B472-C5077CE3E786}" type="presParOf" srcId="{5B13755A-9688-48FB-A66C-13EA6F0985C6}" destId="{FD2ED9B0-1419-4198-9C14-8CD493BB8D5A}" srcOrd="6" destOrd="0" presId="urn:microsoft.com/office/officeart/2005/8/layout/chevron2"/>
    <dgm:cxn modelId="{663952AE-3A5D-43F6-9B2A-4D14A92DBA8E}" type="presParOf" srcId="{FD2ED9B0-1419-4198-9C14-8CD493BB8D5A}" destId="{18641757-A66C-4B61-B0CB-59AE6F8A5F04}" srcOrd="0" destOrd="0" presId="urn:microsoft.com/office/officeart/2005/8/layout/chevron2"/>
    <dgm:cxn modelId="{F7E3E442-4E57-44BF-A0FB-E04711DC181B}" type="presParOf" srcId="{FD2ED9B0-1419-4198-9C14-8CD493BB8D5A}" destId="{8DBE1003-2CC9-4931-95CF-C973A499B23A}"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A01D99-4DC8-467A-BF83-E33B75027AC9}"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69B17D1B-1A2B-43B1-9929-057EA8730477}">
      <dgm:prSet phldrT="[Text]"/>
      <dgm:spPr>
        <a:solidFill>
          <a:schemeClr val="accent2">
            <a:lumMod val="75000"/>
          </a:schemeClr>
        </a:solidFill>
        <a:ln>
          <a:solidFill>
            <a:schemeClr val="tx1"/>
          </a:solidFill>
        </a:ln>
      </dgm:spPr>
      <dgm:t>
        <a:bodyPr/>
        <a:lstStyle/>
        <a:p>
          <a:r>
            <a:rPr lang="en-US" dirty="0"/>
            <a:t>Grade 3</a:t>
          </a:r>
        </a:p>
      </dgm:t>
    </dgm:pt>
    <dgm:pt modelId="{ECA46070-9053-4C7D-BAAC-761F54B3588C}" type="parTrans" cxnId="{AAE20285-EB62-43AC-929B-D937BFF4777B}">
      <dgm:prSet/>
      <dgm:spPr/>
      <dgm:t>
        <a:bodyPr/>
        <a:lstStyle/>
        <a:p>
          <a:endParaRPr lang="en-US"/>
        </a:p>
      </dgm:t>
    </dgm:pt>
    <dgm:pt modelId="{BE85577D-96CD-4CB8-8511-22180462C9F1}" type="sibTrans" cxnId="{AAE20285-EB62-43AC-929B-D937BFF4777B}">
      <dgm:prSet/>
      <dgm:spPr/>
      <dgm:t>
        <a:bodyPr/>
        <a:lstStyle/>
        <a:p>
          <a:endParaRPr lang="en-US"/>
        </a:p>
      </dgm:t>
    </dgm:pt>
    <dgm:pt modelId="{0578FE5D-9456-4270-B132-C9D7DBF6BF10}">
      <dgm:prSet phldrT="[Text]"/>
      <dgm:spPr>
        <a:ln>
          <a:solidFill>
            <a:schemeClr val="tx1"/>
          </a:solidFill>
        </a:ln>
      </dgm:spPr>
      <dgm:t>
        <a:bodyPr/>
        <a:lstStyle/>
        <a:p>
          <a:pPr>
            <a:buFont typeface="Symbol" panose="05050102010706020507" pitchFamily="18"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Third graders might be taught to contribute to group discussions; to form their own opinion and use evidence to back it up; and to engage in conversations with peers to share their opinion and listen to the opinions of others</a:t>
          </a:r>
          <a:endParaRPr lang="en-US" dirty="0"/>
        </a:p>
      </dgm:t>
    </dgm:pt>
    <dgm:pt modelId="{F258ABF9-AF1F-48F8-A66B-833F28ED8326}" type="parTrans" cxnId="{AF303EF4-E0FC-449E-ABEC-D9E96FEE30C7}">
      <dgm:prSet/>
      <dgm:spPr/>
      <dgm:t>
        <a:bodyPr/>
        <a:lstStyle/>
        <a:p>
          <a:endParaRPr lang="en-US"/>
        </a:p>
      </dgm:t>
    </dgm:pt>
    <dgm:pt modelId="{2BB86E7D-B640-4771-9D87-53224990991A}" type="sibTrans" cxnId="{AF303EF4-E0FC-449E-ABEC-D9E96FEE30C7}">
      <dgm:prSet/>
      <dgm:spPr/>
      <dgm:t>
        <a:bodyPr/>
        <a:lstStyle/>
        <a:p>
          <a:endParaRPr lang="en-US"/>
        </a:p>
      </dgm:t>
    </dgm:pt>
    <dgm:pt modelId="{A17D996A-08D5-4A92-9A75-509AFB24C167}">
      <dgm:prSet phldrT="[Text]"/>
      <dgm:spPr>
        <a:solidFill>
          <a:schemeClr val="accent2">
            <a:lumMod val="75000"/>
          </a:schemeClr>
        </a:solidFill>
        <a:ln>
          <a:solidFill>
            <a:schemeClr val="tx1"/>
          </a:solidFill>
        </a:ln>
      </dgm:spPr>
      <dgm:t>
        <a:bodyPr/>
        <a:lstStyle/>
        <a:p>
          <a:r>
            <a:rPr lang="en-US" dirty="0"/>
            <a:t>Grade 4</a:t>
          </a:r>
        </a:p>
      </dgm:t>
    </dgm:pt>
    <dgm:pt modelId="{6B1C20E1-E789-4440-AB06-A36F917A6CF4}" type="parTrans" cxnId="{59766176-52B2-4507-8769-74EB1CEC8960}">
      <dgm:prSet/>
      <dgm:spPr/>
      <dgm:t>
        <a:bodyPr/>
        <a:lstStyle/>
        <a:p>
          <a:endParaRPr lang="en-US"/>
        </a:p>
      </dgm:t>
    </dgm:pt>
    <dgm:pt modelId="{72ED8EF4-2D72-4C11-8C79-E3F6951BB006}" type="sibTrans" cxnId="{59766176-52B2-4507-8769-74EB1CEC8960}">
      <dgm:prSet/>
      <dgm:spPr/>
      <dgm:t>
        <a:bodyPr/>
        <a:lstStyle/>
        <a:p>
          <a:endParaRPr lang="en-US"/>
        </a:p>
      </dgm:t>
    </dgm:pt>
    <dgm:pt modelId="{146CD45A-9FCD-4CFE-AFD2-988B6CA9CCB7}">
      <dgm:prSet phldrT="[Text]"/>
      <dgm:spPr>
        <a:ln>
          <a:solidFill>
            <a:schemeClr val="tx1"/>
          </a:solidFill>
        </a:ln>
      </dgm:spPr>
      <dgm:t>
        <a:bodyPr/>
        <a:lstStyle/>
        <a:p>
          <a:pPr>
            <a:buFont typeface="Symbol" panose="05050102010706020507" pitchFamily="18"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Fourth graders can begin to compare two points of view, noting the differences and similarities; to assess the evidence for each point of view and form their own opinion; and to actively solicit and listen with an open mind to the ideas of others</a:t>
          </a:r>
          <a:endParaRPr lang="en-US" dirty="0"/>
        </a:p>
      </dgm:t>
    </dgm:pt>
    <dgm:pt modelId="{BF702B7A-1925-4868-A550-471D91E5BD7A}" type="parTrans" cxnId="{5B45178D-2024-4C7B-B492-5BDE85DFAE9B}">
      <dgm:prSet/>
      <dgm:spPr/>
      <dgm:t>
        <a:bodyPr/>
        <a:lstStyle/>
        <a:p>
          <a:endParaRPr lang="en-US"/>
        </a:p>
      </dgm:t>
    </dgm:pt>
    <dgm:pt modelId="{149C4A3C-8C0C-41C0-8F03-A4AD63A1E068}" type="sibTrans" cxnId="{5B45178D-2024-4C7B-B492-5BDE85DFAE9B}">
      <dgm:prSet/>
      <dgm:spPr/>
      <dgm:t>
        <a:bodyPr/>
        <a:lstStyle/>
        <a:p>
          <a:endParaRPr lang="en-US"/>
        </a:p>
      </dgm:t>
    </dgm:pt>
    <dgm:pt modelId="{B1668887-09CF-4A3B-BEF7-FC4F08AAF4CD}">
      <dgm:prSet phldrT="[Text]"/>
      <dgm:spPr>
        <a:solidFill>
          <a:schemeClr val="accent2">
            <a:lumMod val="75000"/>
          </a:schemeClr>
        </a:solidFill>
        <a:ln>
          <a:solidFill>
            <a:schemeClr val="tx1"/>
          </a:solidFill>
        </a:ln>
      </dgm:spPr>
      <dgm:t>
        <a:bodyPr/>
        <a:lstStyle/>
        <a:p>
          <a:r>
            <a:rPr lang="en-US" dirty="0"/>
            <a:t>Grade 5</a:t>
          </a:r>
        </a:p>
      </dgm:t>
    </dgm:pt>
    <dgm:pt modelId="{6B837816-6EC0-43A4-9C1B-A8D2C5510464}" type="parTrans" cxnId="{38F95AAB-76E9-459E-9839-7531C6F23FFB}">
      <dgm:prSet/>
      <dgm:spPr/>
      <dgm:t>
        <a:bodyPr/>
        <a:lstStyle/>
        <a:p>
          <a:endParaRPr lang="en-US"/>
        </a:p>
      </dgm:t>
    </dgm:pt>
    <dgm:pt modelId="{7B8142B3-7A1F-4590-82DA-EFC37CBE5DF3}" type="sibTrans" cxnId="{38F95AAB-76E9-459E-9839-7531C6F23FFB}">
      <dgm:prSet/>
      <dgm:spPr/>
      <dgm:t>
        <a:bodyPr/>
        <a:lstStyle/>
        <a:p>
          <a:endParaRPr lang="en-US"/>
        </a:p>
      </dgm:t>
    </dgm:pt>
    <dgm:pt modelId="{49D34362-192D-4823-8569-46EC1F6EFB6C}">
      <dgm:prSet phldrT="[Text]"/>
      <dgm:spPr>
        <a:ln>
          <a:solidFill>
            <a:schemeClr val="tx1"/>
          </a:solidFill>
        </a:ln>
      </dgm:spPr>
      <dgm:t>
        <a:bodyPr/>
        <a:lstStyle/>
        <a:p>
          <a:pPr>
            <a:buFont typeface="Symbol" panose="05050102010706020507" pitchFamily="18" charset="2"/>
            <a:buChar char=""/>
          </a:pPr>
          <a:r>
            <a:rPr lang="en-US" dirty="0">
              <a:effectLst/>
              <a:latin typeface="Times New Roman" panose="02020603050405020304" pitchFamily="18" charset="0"/>
              <a:ea typeface="Calibri" panose="020F0502020204030204" pitchFamily="34" charset="0"/>
              <a:cs typeface="Times New Roman" panose="02020603050405020304" pitchFamily="18" charset="0"/>
            </a:rPr>
            <a:t>Fifth graders can be taught the qualities of empathy; to identify, respect, and empathize with the perspectives of others; and to exchange ideas about social and civic issues with a willingness to change their own opinion </a:t>
          </a:r>
          <a:endParaRPr lang="en-US" dirty="0"/>
        </a:p>
      </dgm:t>
    </dgm:pt>
    <dgm:pt modelId="{7652DA1E-93BF-4D75-92E2-4E2017BFE362}" type="parTrans" cxnId="{2D31D43D-EEDD-405E-9996-92D95D1555E4}">
      <dgm:prSet/>
      <dgm:spPr/>
      <dgm:t>
        <a:bodyPr/>
        <a:lstStyle/>
        <a:p>
          <a:endParaRPr lang="en-US"/>
        </a:p>
      </dgm:t>
    </dgm:pt>
    <dgm:pt modelId="{9BE560CD-85B5-46F9-964D-C7A9C61C33BC}" type="sibTrans" cxnId="{2D31D43D-EEDD-405E-9996-92D95D1555E4}">
      <dgm:prSet/>
      <dgm:spPr/>
      <dgm:t>
        <a:bodyPr/>
        <a:lstStyle/>
        <a:p>
          <a:endParaRPr lang="en-US"/>
        </a:p>
      </dgm:t>
    </dgm:pt>
    <dgm:pt modelId="{DF430D75-A23F-4F3F-AD60-CEABD48AF340}" type="pres">
      <dgm:prSet presAssocID="{0EA01D99-4DC8-467A-BF83-E33B75027AC9}" presName="linearFlow" presStyleCnt="0">
        <dgm:presLayoutVars>
          <dgm:dir/>
          <dgm:animLvl val="lvl"/>
          <dgm:resizeHandles val="exact"/>
        </dgm:presLayoutVars>
      </dgm:prSet>
      <dgm:spPr/>
    </dgm:pt>
    <dgm:pt modelId="{EA340D6E-6A0B-49DF-BB46-220C2669F034}" type="pres">
      <dgm:prSet presAssocID="{69B17D1B-1A2B-43B1-9929-057EA8730477}" presName="composite" presStyleCnt="0"/>
      <dgm:spPr/>
    </dgm:pt>
    <dgm:pt modelId="{299A505C-B102-4006-80F7-690448AEEB5D}" type="pres">
      <dgm:prSet presAssocID="{69B17D1B-1A2B-43B1-9929-057EA8730477}" presName="parentText" presStyleLbl="alignNode1" presStyleIdx="0" presStyleCnt="3">
        <dgm:presLayoutVars>
          <dgm:chMax val="1"/>
          <dgm:bulletEnabled val="1"/>
        </dgm:presLayoutVars>
      </dgm:prSet>
      <dgm:spPr/>
    </dgm:pt>
    <dgm:pt modelId="{60503FCC-05F5-4150-A67D-5C17067502B9}" type="pres">
      <dgm:prSet presAssocID="{69B17D1B-1A2B-43B1-9929-057EA8730477}" presName="descendantText" presStyleLbl="alignAcc1" presStyleIdx="0" presStyleCnt="3" custLinFactNeighborX="-73" custLinFactNeighborY="1027">
        <dgm:presLayoutVars>
          <dgm:bulletEnabled val="1"/>
        </dgm:presLayoutVars>
      </dgm:prSet>
      <dgm:spPr/>
    </dgm:pt>
    <dgm:pt modelId="{160DBD41-7331-4BCC-AD4D-BDE220B5D577}" type="pres">
      <dgm:prSet presAssocID="{BE85577D-96CD-4CB8-8511-22180462C9F1}" presName="sp" presStyleCnt="0"/>
      <dgm:spPr/>
    </dgm:pt>
    <dgm:pt modelId="{FFD303AF-9F75-421E-B158-452F7AADEC39}" type="pres">
      <dgm:prSet presAssocID="{A17D996A-08D5-4A92-9A75-509AFB24C167}" presName="composite" presStyleCnt="0"/>
      <dgm:spPr/>
    </dgm:pt>
    <dgm:pt modelId="{2246BE35-E1D8-456C-83E3-5BF45913D269}" type="pres">
      <dgm:prSet presAssocID="{A17D996A-08D5-4A92-9A75-509AFB24C167}" presName="parentText" presStyleLbl="alignNode1" presStyleIdx="1" presStyleCnt="3" custLinFactNeighborX="1815" custLinFactNeighborY="-635">
        <dgm:presLayoutVars>
          <dgm:chMax val="1"/>
          <dgm:bulletEnabled val="1"/>
        </dgm:presLayoutVars>
      </dgm:prSet>
      <dgm:spPr/>
    </dgm:pt>
    <dgm:pt modelId="{A14D3D39-D52E-459F-B14F-8FF01CDC3A8D}" type="pres">
      <dgm:prSet presAssocID="{A17D996A-08D5-4A92-9A75-509AFB24C167}" presName="descendantText" presStyleLbl="alignAcc1" presStyleIdx="1" presStyleCnt="3">
        <dgm:presLayoutVars>
          <dgm:bulletEnabled val="1"/>
        </dgm:presLayoutVars>
      </dgm:prSet>
      <dgm:spPr/>
    </dgm:pt>
    <dgm:pt modelId="{CFED2290-7117-4380-BF54-1B7CCB64934E}" type="pres">
      <dgm:prSet presAssocID="{72ED8EF4-2D72-4C11-8C79-E3F6951BB006}" presName="sp" presStyleCnt="0"/>
      <dgm:spPr/>
    </dgm:pt>
    <dgm:pt modelId="{0F0EEB40-6DFD-4C96-AE05-A176BE8042CD}" type="pres">
      <dgm:prSet presAssocID="{B1668887-09CF-4A3B-BEF7-FC4F08AAF4CD}" presName="composite" presStyleCnt="0"/>
      <dgm:spPr/>
    </dgm:pt>
    <dgm:pt modelId="{D34DC6C4-0D7D-4A5A-AF10-D9624D709C18}" type="pres">
      <dgm:prSet presAssocID="{B1668887-09CF-4A3B-BEF7-FC4F08AAF4CD}" presName="parentText" presStyleLbl="alignNode1" presStyleIdx="2" presStyleCnt="3">
        <dgm:presLayoutVars>
          <dgm:chMax val="1"/>
          <dgm:bulletEnabled val="1"/>
        </dgm:presLayoutVars>
      </dgm:prSet>
      <dgm:spPr/>
    </dgm:pt>
    <dgm:pt modelId="{DB85FABC-7E1A-483A-BF3C-8023527E0038}" type="pres">
      <dgm:prSet presAssocID="{B1668887-09CF-4A3B-BEF7-FC4F08AAF4CD}" presName="descendantText" presStyleLbl="alignAcc1" presStyleIdx="2" presStyleCnt="3" custLinFactNeighborX="288">
        <dgm:presLayoutVars>
          <dgm:bulletEnabled val="1"/>
        </dgm:presLayoutVars>
      </dgm:prSet>
      <dgm:spPr/>
    </dgm:pt>
  </dgm:ptLst>
  <dgm:cxnLst>
    <dgm:cxn modelId="{B81C081C-93A3-4263-B1A2-A258648671DC}" type="presOf" srcId="{A17D996A-08D5-4A92-9A75-509AFB24C167}" destId="{2246BE35-E1D8-456C-83E3-5BF45913D269}" srcOrd="0" destOrd="0" presId="urn:microsoft.com/office/officeart/2005/8/layout/chevron2"/>
    <dgm:cxn modelId="{2D31D43D-EEDD-405E-9996-92D95D1555E4}" srcId="{B1668887-09CF-4A3B-BEF7-FC4F08AAF4CD}" destId="{49D34362-192D-4823-8569-46EC1F6EFB6C}" srcOrd="0" destOrd="0" parTransId="{7652DA1E-93BF-4D75-92E2-4E2017BFE362}" sibTransId="{9BE560CD-85B5-46F9-964D-C7A9C61C33BC}"/>
    <dgm:cxn modelId="{FEA60444-9856-43CF-B8F1-DD36CD926AC7}" type="presOf" srcId="{146CD45A-9FCD-4CFE-AFD2-988B6CA9CCB7}" destId="{A14D3D39-D52E-459F-B14F-8FF01CDC3A8D}" srcOrd="0" destOrd="0" presId="urn:microsoft.com/office/officeart/2005/8/layout/chevron2"/>
    <dgm:cxn modelId="{7920E16E-7535-458E-B36A-E107C24F40B1}" type="presOf" srcId="{69B17D1B-1A2B-43B1-9929-057EA8730477}" destId="{299A505C-B102-4006-80F7-690448AEEB5D}" srcOrd="0" destOrd="0" presId="urn:microsoft.com/office/officeart/2005/8/layout/chevron2"/>
    <dgm:cxn modelId="{2CDA7272-0774-4C3B-A575-1FD9C631307C}" type="presOf" srcId="{B1668887-09CF-4A3B-BEF7-FC4F08AAF4CD}" destId="{D34DC6C4-0D7D-4A5A-AF10-D9624D709C18}" srcOrd="0" destOrd="0" presId="urn:microsoft.com/office/officeart/2005/8/layout/chevron2"/>
    <dgm:cxn modelId="{59766176-52B2-4507-8769-74EB1CEC8960}" srcId="{0EA01D99-4DC8-467A-BF83-E33B75027AC9}" destId="{A17D996A-08D5-4A92-9A75-509AFB24C167}" srcOrd="1" destOrd="0" parTransId="{6B1C20E1-E789-4440-AB06-A36F917A6CF4}" sibTransId="{72ED8EF4-2D72-4C11-8C79-E3F6951BB006}"/>
    <dgm:cxn modelId="{AAE20285-EB62-43AC-929B-D937BFF4777B}" srcId="{0EA01D99-4DC8-467A-BF83-E33B75027AC9}" destId="{69B17D1B-1A2B-43B1-9929-057EA8730477}" srcOrd="0" destOrd="0" parTransId="{ECA46070-9053-4C7D-BAAC-761F54B3588C}" sibTransId="{BE85577D-96CD-4CB8-8511-22180462C9F1}"/>
    <dgm:cxn modelId="{5B45178D-2024-4C7B-B492-5BDE85DFAE9B}" srcId="{A17D996A-08D5-4A92-9A75-509AFB24C167}" destId="{146CD45A-9FCD-4CFE-AFD2-988B6CA9CCB7}" srcOrd="0" destOrd="0" parTransId="{BF702B7A-1925-4868-A550-471D91E5BD7A}" sibTransId="{149C4A3C-8C0C-41C0-8F03-A4AD63A1E068}"/>
    <dgm:cxn modelId="{38F95AAB-76E9-459E-9839-7531C6F23FFB}" srcId="{0EA01D99-4DC8-467A-BF83-E33B75027AC9}" destId="{B1668887-09CF-4A3B-BEF7-FC4F08AAF4CD}" srcOrd="2" destOrd="0" parTransId="{6B837816-6EC0-43A4-9C1B-A8D2C5510464}" sibTransId="{7B8142B3-7A1F-4590-82DA-EFC37CBE5DF3}"/>
    <dgm:cxn modelId="{CF554EB9-FDE6-45F2-A271-EAFDCEF7C043}" type="presOf" srcId="{49D34362-192D-4823-8569-46EC1F6EFB6C}" destId="{DB85FABC-7E1A-483A-BF3C-8023527E0038}" srcOrd="0" destOrd="0" presId="urn:microsoft.com/office/officeart/2005/8/layout/chevron2"/>
    <dgm:cxn modelId="{E91C80C2-106F-4BF7-B681-E19B41D140DE}" type="presOf" srcId="{0578FE5D-9456-4270-B132-C9D7DBF6BF10}" destId="{60503FCC-05F5-4150-A67D-5C17067502B9}" srcOrd="0" destOrd="0" presId="urn:microsoft.com/office/officeart/2005/8/layout/chevron2"/>
    <dgm:cxn modelId="{FE7B12F0-2EBF-4E3F-82EE-4B5E4CDED00A}" type="presOf" srcId="{0EA01D99-4DC8-467A-BF83-E33B75027AC9}" destId="{DF430D75-A23F-4F3F-AD60-CEABD48AF340}" srcOrd="0" destOrd="0" presId="urn:microsoft.com/office/officeart/2005/8/layout/chevron2"/>
    <dgm:cxn modelId="{AF303EF4-E0FC-449E-ABEC-D9E96FEE30C7}" srcId="{69B17D1B-1A2B-43B1-9929-057EA8730477}" destId="{0578FE5D-9456-4270-B132-C9D7DBF6BF10}" srcOrd="0" destOrd="0" parTransId="{F258ABF9-AF1F-48F8-A66B-833F28ED8326}" sibTransId="{2BB86E7D-B640-4771-9D87-53224990991A}"/>
    <dgm:cxn modelId="{1F215474-EC3A-4B22-B71E-582D66F81B0D}" type="presParOf" srcId="{DF430D75-A23F-4F3F-AD60-CEABD48AF340}" destId="{EA340D6E-6A0B-49DF-BB46-220C2669F034}" srcOrd="0" destOrd="0" presId="urn:microsoft.com/office/officeart/2005/8/layout/chevron2"/>
    <dgm:cxn modelId="{D7BE6873-1CD1-4763-9E4C-0C51FCAD96D6}" type="presParOf" srcId="{EA340D6E-6A0B-49DF-BB46-220C2669F034}" destId="{299A505C-B102-4006-80F7-690448AEEB5D}" srcOrd="0" destOrd="0" presId="urn:microsoft.com/office/officeart/2005/8/layout/chevron2"/>
    <dgm:cxn modelId="{E2E430B8-997D-45A8-8FD7-673FF3646722}" type="presParOf" srcId="{EA340D6E-6A0B-49DF-BB46-220C2669F034}" destId="{60503FCC-05F5-4150-A67D-5C17067502B9}" srcOrd="1" destOrd="0" presId="urn:microsoft.com/office/officeart/2005/8/layout/chevron2"/>
    <dgm:cxn modelId="{7A4B1582-C2F0-4E66-8A8D-0B926BEC0C30}" type="presParOf" srcId="{DF430D75-A23F-4F3F-AD60-CEABD48AF340}" destId="{160DBD41-7331-4BCC-AD4D-BDE220B5D577}" srcOrd="1" destOrd="0" presId="urn:microsoft.com/office/officeart/2005/8/layout/chevron2"/>
    <dgm:cxn modelId="{4A84DD52-747A-4189-9AA4-105F3AA46A57}" type="presParOf" srcId="{DF430D75-A23F-4F3F-AD60-CEABD48AF340}" destId="{FFD303AF-9F75-421E-B158-452F7AADEC39}" srcOrd="2" destOrd="0" presId="urn:microsoft.com/office/officeart/2005/8/layout/chevron2"/>
    <dgm:cxn modelId="{58B1BCE3-21B2-4BBC-B6BD-244EB74424F4}" type="presParOf" srcId="{FFD303AF-9F75-421E-B158-452F7AADEC39}" destId="{2246BE35-E1D8-456C-83E3-5BF45913D269}" srcOrd="0" destOrd="0" presId="urn:microsoft.com/office/officeart/2005/8/layout/chevron2"/>
    <dgm:cxn modelId="{0B08C4F6-A2A2-4E0B-8E0A-28E0412AD61F}" type="presParOf" srcId="{FFD303AF-9F75-421E-B158-452F7AADEC39}" destId="{A14D3D39-D52E-459F-B14F-8FF01CDC3A8D}" srcOrd="1" destOrd="0" presId="urn:microsoft.com/office/officeart/2005/8/layout/chevron2"/>
    <dgm:cxn modelId="{02CCA79A-E4FF-449A-A389-5D8CBDECB14D}" type="presParOf" srcId="{DF430D75-A23F-4F3F-AD60-CEABD48AF340}" destId="{CFED2290-7117-4380-BF54-1B7CCB64934E}" srcOrd="3" destOrd="0" presId="urn:microsoft.com/office/officeart/2005/8/layout/chevron2"/>
    <dgm:cxn modelId="{38C5CDD9-448C-4240-86BA-9FA1E80A69EF}" type="presParOf" srcId="{DF430D75-A23F-4F3F-AD60-CEABD48AF340}" destId="{0F0EEB40-6DFD-4C96-AE05-A176BE8042CD}" srcOrd="4" destOrd="0" presId="urn:microsoft.com/office/officeart/2005/8/layout/chevron2"/>
    <dgm:cxn modelId="{15868FA2-58C9-475C-B034-767F2BED8F00}" type="presParOf" srcId="{0F0EEB40-6DFD-4C96-AE05-A176BE8042CD}" destId="{D34DC6C4-0D7D-4A5A-AF10-D9624D709C18}" srcOrd="0" destOrd="0" presId="urn:microsoft.com/office/officeart/2005/8/layout/chevron2"/>
    <dgm:cxn modelId="{1944E31C-CBCE-4736-B95D-3723B47901B3}" type="presParOf" srcId="{0F0EEB40-6DFD-4C96-AE05-A176BE8042CD}" destId="{DB85FABC-7E1A-483A-BF3C-8023527E0038}"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5A97B8C-9E52-4260-91C9-1727FB39E24F}"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3F826E41-3CED-493F-9D77-504A50EDA81A}">
      <dgm:prSet phldrT="[Text]"/>
      <dgm:spPr>
        <a:solidFill>
          <a:schemeClr val="accent5">
            <a:lumMod val="75000"/>
          </a:schemeClr>
        </a:solidFill>
        <a:ln w="28575">
          <a:solidFill>
            <a:schemeClr val="tx1"/>
          </a:solidFill>
        </a:ln>
      </dgm:spPr>
      <dgm:t>
        <a:bodyPr/>
        <a:lstStyle/>
        <a:p>
          <a:r>
            <a:rPr lang="en-US" dirty="0"/>
            <a:t>Independent Learning Competencies</a:t>
          </a:r>
        </a:p>
      </dgm:t>
    </dgm:pt>
    <dgm:pt modelId="{E8055B8F-B20D-4BF0-A921-BE8F23D6EE6A}" type="parTrans" cxnId="{61CEB266-6D8C-48FA-B482-122C02A973DF}">
      <dgm:prSet/>
      <dgm:spPr/>
      <dgm:t>
        <a:bodyPr/>
        <a:lstStyle/>
        <a:p>
          <a:endParaRPr lang="en-US"/>
        </a:p>
      </dgm:t>
    </dgm:pt>
    <dgm:pt modelId="{DF647917-3D6C-4B00-A80F-B409ADA8DDD6}" type="sibTrans" cxnId="{61CEB266-6D8C-48FA-B482-122C02A973DF}">
      <dgm:prSet/>
      <dgm:spPr/>
      <dgm:t>
        <a:bodyPr/>
        <a:lstStyle/>
        <a:p>
          <a:endParaRPr lang="en-US"/>
        </a:p>
      </dgm:t>
    </dgm:pt>
    <dgm:pt modelId="{C403582A-E055-4330-9C8B-7636D11848F2}">
      <dgm:prSet phldrT="[Text]" custT="1"/>
      <dgm:spPr>
        <a:solidFill>
          <a:schemeClr val="accent5">
            <a:lumMod val="40000"/>
            <a:lumOff val="60000"/>
            <a:alpha val="90000"/>
          </a:schemeClr>
        </a:solidFill>
        <a:ln>
          <a:solidFill>
            <a:schemeClr val="tx1">
              <a:alpha val="90000"/>
            </a:schemeClr>
          </a:solidFill>
        </a:ln>
      </dgm:spPr>
      <dgm:t>
        <a:bodyPr/>
        <a:lstStyle/>
        <a:p>
          <a:r>
            <a:rPr lang="en-US" sz="1400" b="1" dirty="0"/>
            <a:t>I set goals for my learning. I use resources to find facts and understand the difference between fact and opinion.</a:t>
          </a:r>
        </a:p>
      </dgm:t>
    </dgm:pt>
    <dgm:pt modelId="{A4A2FBD8-85EA-480F-8BCA-A5EB7AC937F6}" type="parTrans" cxnId="{9AA74B88-9A0A-42D4-9E3E-4AA649518F6F}">
      <dgm:prSet/>
      <dgm:spPr/>
      <dgm:t>
        <a:bodyPr/>
        <a:lstStyle/>
        <a:p>
          <a:endParaRPr lang="en-US"/>
        </a:p>
      </dgm:t>
    </dgm:pt>
    <dgm:pt modelId="{29F3A955-92F7-45A1-A437-1A7FBDF5C077}" type="sibTrans" cxnId="{9AA74B88-9A0A-42D4-9E3E-4AA649518F6F}">
      <dgm:prSet/>
      <dgm:spPr/>
      <dgm:t>
        <a:bodyPr/>
        <a:lstStyle/>
        <a:p>
          <a:endParaRPr lang="en-US"/>
        </a:p>
      </dgm:t>
    </dgm:pt>
    <dgm:pt modelId="{E4BA7755-0CD1-4EBB-9D41-6045018C7B33}">
      <dgm:prSet phldrT="[Text]"/>
      <dgm:spPr>
        <a:solidFill>
          <a:schemeClr val="accent5">
            <a:lumMod val="75000"/>
          </a:schemeClr>
        </a:solidFill>
        <a:ln w="28575">
          <a:solidFill>
            <a:schemeClr val="tx1"/>
          </a:solidFill>
        </a:ln>
      </dgm:spPr>
      <dgm:t>
        <a:bodyPr/>
        <a:lstStyle/>
        <a:p>
          <a:r>
            <a:rPr lang="en-US" dirty="0"/>
            <a:t>Strong Self-Identity</a:t>
          </a:r>
        </a:p>
      </dgm:t>
    </dgm:pt>
    <dgm:pt modelId="{6B111005-0E09-4030-933F-08E560D8B537}" type="parTrans" cxnId="{29291918-5C98-4A9D-B032-6B790B1C49B3}">
      <dgm:prSet/>
      <dgm:spPr/>
      <dgm:t>
        <a:bodyPr/>
        <a:lstStyle/>
        <a:p>
          <a:endParaRPr lang="en-US"/>
        </a:p>
      </dgm:t>
    </dgm:pt>
    <dgm:pt modelId="{E9477785-979D-4D5B-84F5-EE3424E70389}" type="sibTrans" cxnId="{29291918-5C98-4A9D-B032-6B790B1C49B3}">
      <dgm:prSet/>
      <dgm:spPr/>
      <dgm:t>
        <a:bodyPr/>
        <a:lstStyle/>
        <a:p>
          <a:endParaRPr lang="en-US"/>
        </a:p>
      </dgm:t>
    </dgm:pt>
    <dgm:pt modelId="{108AC8AC-D6B4-4B75-A0C4-39D1EAD0100A}">
      <dgm:prSet phldrT="[Text]" custT="1"/>
      <dgm:spPr>
        <a:solidFill>
          <a:schemeClr val="accent5">
            <a:lumMod val="40000"/>
            <a:lumOff val="60000"/>
            <a:alpha val="90000"/>
          </a:schemeClr>
        </a:solidFill>
        <a:ln>
          <a:solidFill>
            <a:schemeClr val="tx1">
              <a:alpha val="90000"/>
            </a:schemeClr>
          </a:solidFill>
        </a:ln>
      </dgm:spPr>
      <dgm:t>
        <a:bodyPr/>
        <a:lstStyle/>
        <a:p>
          <a:r>
            <a:rPr lang="en-US" sz="1400" b="1" dirty="0"/>
            <a:t>I understand my own strengths and the importance of my own voice. I lead others by example.</a:t>
          </a:r>
        </a:p>
      </dgm:t>
    </dgm:pt>
    <dgm:pt modelId="{9A1D4D16-EC38-4992-8D65-40D8ACEB7763}" type="parTrans" cxnId="{8C101CE6-E015-4AFF-90C8-78A8DF6129DA}">
      <dgm:prSet/>
      <dgm:spPr/>
      <dgm:t>
        <a:bodyPr/>
        <a:lstStyle/>
        <a:p>
          <a:endParaRPr lang="en-US"/>
        </a:p>
      </dgm:t>
    </dgm:pt>
    <dgm:pt modelId="{02533FA1-EFBD-4280-A238-F8FF3B193FD5}" type="sibTrans" cxnId="{8C101CE6-E015-4AFF-90C8-78A8DF6129DA}">
      <dgm:prSet/>
      <dgm:spPr/>
      <dgm:t>
        <a:bodyPr/>
        <a:lstStyle/>
        <a:p>
          <a:endParaRPr lang="en-US"/>
        </a:p>
      </dgm:t>
    </dgm:pt>
    <dgm:pt modelId="{FFF531A3-020A-4F9C-90BF-B2826912CE0B}">
      <dgm:prSet phldrT="[Text]"/>
      <dgm:spPr>
        <a:solidFill>
          <a:schemeClr val="accent5">
            <a:lumMod val="75000"/>
          </a:schemeClr>
        </a:solidFill>
        <a:ln w="28575">
          <a:solidFill>
            <a:schemeClr val="tx1"/>
          </a:solidFill>
        </a:ln>
      </dgm:spPr>
      <dgm:t>
        <a:bodyPr/>
        <a:lstStyle/>
        <a:p>
          <a:r>
            <a:rPr lang="en-US" dirty="0"/>
            <a:t>Voice and Agency</a:t>
          </a:r>
        </a:p>
      </dgm:t>
    </dgm:pt>
    <dgm:pt modelId="{C69C7FE1-587D-4DA0-BE02-DC1049DCD5D7}" type="parTrans" cxnId="{AC62505A-25C8-447D-9FE3-FE7B0E1C28D5}">
      <dgm:prSet/>
      <dgm:spPr/>
      <dgm:t>
        <a:bodyPr/>
        <a:lstStyle/>
        <a:p>
          <a:endParaRPr lang="en-US"/>
        </a:p>
      </dgm:t>
    </dgm:pt>
    <dgm:pt modelId="{CDC9DEE6-C188-4109-97A5-C1AB16AA254F}" type="sibTrans" cxnId="{AC62505A-25C8-447D-9FE3-FE7B0E1C28D5}">
      <dgm:prSet/>
      <dgm:spPr/>
      <dgm:t>
        <a:bodyPr/>
        <a:lstStyle/>
        <a:p>
          <a:endParaRPr lang="en-US"/>
        </a:p>
      </dgm:t>
    </dgm:pt>
    <dgm:pt modelId="{97E9B4B6-9683-4A45-84BA-081C59E57485}">
      <dgm:prSet phldrT="[Text]" custT="1"/>
      <dgm:spPr>
        <a:solidFill>
          <a:schemeClr val="accent5">
            <a:lumMod val="40000"/>
            <a:lumOff val="60000"/>
            <a:alpha val="90000"/>
          </a:schemeClr>
        </a:solidFill>
        <a:ln>
          <a:solidFill>
            <a:schemeClr val="tx1">
              <a:alpha val="90000"/>
            </a:schemeClr>
          </a:solidFill>
        </a:ln>
      </dgm:spPr>
      <dgm:t>
        <a:bodyPr/>
        <a:lstStyle/>
        <a:p>
          <a:r>
            <a:rPr lang="en-US" sz="1400" b="1" dirty="0"/>
            <a:t>I know how and when to share my ideas because I know my voice can change things.</a:t>
          </a:r>
        </a:p>
      </dgm:t>
    </dgm:pt>
    <dgm:pt modelId="{1DB1DF16-0982-471B-8252-3E4599699A65}" type="parTrans" cxnId="{2F569B55-D967-4C89-BD01-3C919D8FC5E5}">
      <dgm:prSet/>
      <dgm:spPr/>
      <dgm:t>
        <a:bodyPr/>
        <a:lstStyle/>
        <a:p>
          <a:endParaRPr lang="en-US"/>
        </a:p>
      </dgm:t>
    </dgm:pt>
    <dgm:pt modelId="{C954343A-2BDD-4B9F-AE47-2DBBD583D932}" type="sibTrans" cxnId="{2F569B55-D967-4C89-BD01-3C919D8FC5E5}">
      <dgm:prSet/>
      <dgm:spPr/>
      <dgm:t>
        <a:bodyPr/>
        <a:lstStyle/>
        <a:p>
          <a:endParaRPr lang="en-US"/>
        </a:p>
      </dgm:t>
    </dgm:pt>
    <dgm:pt modelId="{1DC5A3BE-0C8E-4FC2-AFD1-3B65DC461D7F}" type="pres">
      <dgm:prSet presAssocID="{55A97B8C-9E52-4260-91C9-1727FB39E24F}" presName="Name0" presStyleCnt="0">
        <dgm:presLayoutVars>
          <dgm:dir/>
          <dgm:animLvl val="lvl"/>
          <dgm:resizeHandles val="exact"/>
        </dgm:presLayoutVars>
      </dgm:prSet>
      <dgm:spPr/>
    </dgm:pt>
    <dgm:pt modelId="{6F523492-78F9-4F99-B1F6-32321D579181}" type="pres">
      <dgm:prSet presAssocID="{3F826E41-3CED-493F-9D77-504A50EDA81A}" presName="composite" presStyleCnt="0"/>
      <dgm:spPr/>
    </dgm:pt>
    <dgm:pt modelId="{5E726C68-0352-4621-A7B8-4597120E48BD}" type="pres">
      <dgm:prSet presAssocID="{3F826E41-3CED-493F-9D77-504A50EDA81A}" presName="parTx" presStyleLbl="alignNode1" presStyleIdx="0" presStyleCnt="3">
        <dgm:presLayoutVars>
          <dgm:chMax val="0"/>
          <dgm:chPref val="0"/>
          <dgm:bulletEnabled val="1"/>
        </dgm:presLayoutVars>
      </dgm:prSet>
      <dgm:spPr/>
    </dgm:pt>
    <dgm:pt modelId="{8265E9C5-64E9-4C8B-BB04-9B998611F765}" type="pres">
      <dgm:prSet presAssocID="{3F826E41-3CED-493F-9D77-504A50EDA81A}" presName="desTx" presStyleLbl="alignAccFollowNode1" presStyleIdx="0" presStyleCnt="3" custScaleY="100000">
        <dgm:presLayoutVars>
          <dgm:bulletEnabled val="1"/>
        </dgm:presLayoutVars>
      </dgm:prSet>
      <dgm:spPr/>
    </dgm:pt>
    <dgm:pt modelId="{03F36B5A-E426-4776-B787-0DADA8CFF117}" type="pres">
      <dgm:prSet presAssocID="{DF647917-3D6C-4B00-A80F-B409ADA8DDD6}" presName="space" presStyleCnt="0"/>
      <dgm:spPr/>
    </dgm:pt>
    <dgm:pt modelId="{F88E4876-E0F6-48EC-9D31-AA20CBAC6BC5}" type="pres">
      <dgm:prSet presAssocID="{E4BA7755-0CD1-4EBB-9D41-6045018C7B33}" presName="composite" presStyleCnt="0"/>
      <dgm:spPr/>
    </dgm:pt>
    <dgm:pt modelId="{36BA9CBE-C8F5-4E63-9E06-E7BC3CC24005}" type="pres">
      <dgm:prSet presAssocID="{E4BA7755-0CD1-4EBB-9D41-6045018C7B33}" presName="parTx" presStyleLbl="alignNode1" presStyleIdx="1" presStyleCnt="3">
        <dgm:presLayoutVars>
          <dgm:chMax val="0"/>
          <dgm:chPref val="0"/>
          <dgm:bulletEnabled val="1"/>
        </dgm:presLayoutVars>
      </dgm:prSet>
      <dgm:spPr/>
    </dgm:pt>
    <dgm:pt modelId="{FC78CE17-EF84-4F1D-8840-FC4B353CE634}" type="pres">
      <dgm:prSet presAssocID="{E4BA7755-0CD1-4EBB-9D41-6045018C7B33}" presName="desTx" presStyleLbl="alignAccFollowNode1" presStyleIdx="1" presStyleCnt="3">
        <dgm:presLayoutVars>
          <dgm:bulletEnabled val="1"/>
        </dgm:presLayoutVars>
      </dgm:prSet>
      <dgm:spPr/>
    </dgm:pt>
    <dgm:pt modelId="{522CE4AB-DC9C-4A2D-93AE-16C3AB68ED80}" type="pres">
      <dgm:prSet presAssocID="{E9477785-979D-4D5B-84F5-EE3424E70389}" presName="space" presStyleCnt="0"/>
      <dgm:spPr/>
    </dgm:pt>
    <dgm:pt modelId="{5DD1DAB1-EF8E-4E5D-9534-107EF05EC244}" type="pres">
      <dgm:prSet presAssocID="{FFF531A3-020A-4F9C-90BF-B2826912CE0B}" presName="composite" presStyleCnt="0"/>
      <dgm:spPr/>
    </dgm:pt>
    <dgm:pt modelId="{825CF343-914D-4147-9B2C-5B84130DAE58}" type="pres">
      <dgm:prSet presAssocID="{FFF531A3-020A-4F9C-90BF-B2826912CE0B}" presName="parTx" presStyleLbl="alignNode1" presStyleIdx="2" presStyleCnt="3">
        <dgm:presLayoutVars>
          <dgm:chMax val="0"/>
          <dgm:chPref val="0"/>
          <dgm:bulletEnabled val="1"/>
        </dgm:presLayoutVars>
      </dgm:prSet>
      <dgm:spPr/>
    </dgm:pt>
    <dgm:pt modelId="{E7B86E90-9731-42A4-803D-D3B3BE9F97F8}" type="pres">
      <dgm:prSet presAssocID="{FFF531A3-020A-4F9C-90BF-B2826912CE0B}" presName="desTx" presStyleLbl="alignAccFollowNode1" presStyleIdx="2" presStyleCnt="3">
        <dgm:presLayoutVars>
          <dgm:bulletEnabled val="1"/>
        </dgm:presLayoutVars>
      </dgm:prSet>
      <dgm:spPr/>
    </dgm:pt>
  </dgm:ptLst>
  <dgm:cxnLst>
    <dgm:cxn modelId="{B418F102-A963-4ABB-BDB4-3559143FC0F0}" type="presOf" srcId="{55A97B8C-9E52-4260-91C9-1727FB39E24F}" destId="{1DC5A3BE-0C8E-4FC2-AFD1-3B65DC461D7F}" srcOrd="0" destOrd="0" presId="urn:microsoft.com/office/officeart/2005/8/layout/hList1"/>
    <dgm:cxn modelId="{29291918-5C98-4A9D-B032-6B790B1C49B3}" srcId="{55A97B8C-9E52-4260-91C9-1727FB39E24F}" destId="{E4BA7755-0CD1-4EBB-9D41-6045018C7B33}" srcOrd="1" destOrd="0" parTransId="{6B111005-0E09-4030-933F-08E560D8B537}" sibTransId="{E9477785-979D-4D5B-84F5-EE3424E70389}"/>
    <dgm:cxn modelId="{4FD57B38-12F4-442C-8598-73DF7755C41A}" type="presOf" srcId="{FFF531A3-020A-4F9C-90BF-B2826912CE0B}" destId="{825CF343-914D-4147-9B2C-5B84130DAE58}" srcOrd="0" destOrd="0" presId="urn:microsoft.com/office/officeart/2005/8/layout/hList1"/>
    <dgm:cxn modelId="{82C7A838-E055-4071-86F7-63134094C68A}" type="presOf" srcId="{97E9B4B6-9683-4A45-84BA-081C59E57485}" destId="{E7B86E90-9731-42A4-803D-D3B3BE9F97F8}" srcOrd="0" destOrd="0" presId="urn:microsoft.com/office/officeart/2005/8/layout/hList1"/>
    <dgm:cxn modelId="{DDCFE338-1B69-44B3-8EAC-334806BC95B9}" type="presOf" srcId="{108AC8AC-D6B4-4B75-A0C4-39D1EAD0100A}" destId="{FC78CE17-EF84-4F1D-8840-FC4B353CE634}" srcOrd="0" destOrd="0" presId="urn:microsoft.com/office/officeart/2005/8/layout/hList1"/>
    <dgm:cxn modelId="{719EA63A-CFE2-4260-8ED6-47CD5F2DCD96}" type="presOf" srcId="{E4BA7755-0CD1-4EBB-9D41-6045018C7B33}" destId="{36BA9CBE-C8F5-4E63-9E06-E7BC3CC24005}" srcOrd="0" destOrd="0" presId="urn:microsoft.com/office/officeart/2005/8/layout/hList1"/>
    <dgm:cxn modelId="{61CEB266-6D8C-48FA-B482-122C02A973DF}" srcId="{55A97B8C-9E52-4260-91C9-1727FB39E24F}" destId="{3F826E41-3CED-493F-9D77-504A50EDA81A}" srcOrd="0" destOrd="0" parTransId="{E8055B8F-B20D-4BF0-A921-BE8F23D6EE6A}" sibTransId="{DF647917-3D6C-4B00-A80F-B409ADA8DDD6}"/>
    <dgm:cxn modelId="{2F569B55-D967-4C89-BD01-3C919D8FC5E5}" srcId="{FFF531A3-020A-4F9C-90BF-B2826912CE0B}" destId="{97E9B4B6-9683-4A45-84BA-081C59E57485}" srcOrd="0" destOrd="0" parTransId="{1DB1DF16-0982-471B-8252-3E4599699A65}" sibTransId="{C954343A-2BDD-4B9F-AE47-2DBBD583D932}"/>
    <dgm:cxn modelId="{AC62505A-25C8-447D-9FE3-FE7B0E1C28D5}" srcId="{55A97B8C-9E52-4260-91C9-1727FB39E24F}" destId="{FFF531A3-020A-4F9C-90BF-B2826912CE0B}" srcOrd="2" destOrd="0" parTransId="{C69C7FE1-587D-4DA0-BE02-DC1049DCD5D7}" sibTransId="{CDC9DEE6-C188-4109-97A5-C1AB16AA254F}"/>
    <dgm:cxn modelId="{9AA74B88-9A0A-42D4-9E3E-4AA649518F6F}" srcId="{3F826E41-3CED-493F-9D77-504A50EDA81A}" destId="{C403582A-E055-4330-9C8B-7636D11848F2}" srcOrd="0" destOrd="0" parTransId="{A4A2FBD8-85EA-480F-8BCA-A5EB7AC937F6}" sibTransId="{29F3A955-92F7-45A1-A437-1A7FBDF5C077}"/>
    <dgm:cxn modelId="{9DD834A3-C9EF-4BDB-9A60-365A981AF015}" type="presOf" srcId="{3F826E41-3CED-493F-9D77-504A50EDA81A}" destId="{5E726C68-0352-4621-A7B8-4597120E48BD}" srcOrd="0" destOrd="0" presId="urn:microsoft.com/office/officeart/2005/8/layout/hList1"/>
    <dgm:cxn modelId="{8C101CE6-E015-4AFF-90C8-78A8DF6129DA}" srcId="{E4BA7755-0CD1-4EBB-9D41-6045018C7B33}" destId="{108AC8AC-D6B4-4B75-A0C4-39D1EAD0100A}" srcOrd="0" destOrd="0" parTransId="{9A1D4D16-EC38-4992-8D65-40D8ACEB7763}" sibTransId="{02533FA1-EFBD-4280-A238-F8FF3B193FD5}"/>
    <dgm:cxn modelId="{1490EBE7-273C-4DF5-8475-3F83961056BC}" type="presOf" srcId="{C403582A-E055-4330-9C8B-7636D11848F2}" destId="{8265E9C5-64E9-4C8B-BB04-9B998611F765}" srcOrd="0" destOrd="0" presId="urn:microsoft.com/office/officeart/2005/8/layout/hList1"/>
    <dgm:cxn modelId="{92F5FF85-C527-467B-B44A-E3151240D8FC}" type="presParOf" srcId="{1DC5A3BE-0C8E-4FC2-AFD1-3B65DC461D7F}" destId="{6F523492-78F9-4F99-B1F6-32321D579181}" srcOrd="0" destOrd="0" presId="urn:microsoft.com/office/officeart/2005/8/layout/hList1"/>
    <dgm:cxn modelId="{EA492E2E-A985-4A87-9F90-5FA56326AFF8}" type="presParOf" srcId="{6F523492-78F9-4F99-B1F6-32321D579181}" destId="{5E726C68-0352-4621-A7B8-4597120E48BD}" srcOrd="0" destOrd="0" presId="urn:microsoft.com/office/officeart/2005/8/layout/hList1"/>
    <dgm:cxn modelId="{DD0C8D6B-541E-4BC4-9D22-29EE44EC5E0E}" type="presParOf" srcId="{6F523492-78F9-4F99-B1F6-32321D579181}" destId="{8265E9C5-64E9-4C8B-BB04-9B998611F765}" srcOrd="1" destOrd="0" presId="urn:microsoft.com/office/officeart/2005/8/layout/hList1"/>
    <dgm:cxn modelId="{9C63CE4F-9855-4876-9838-056B3852E312}" type="presParOf" srcId="{1DC5A3BE-0C8E-4FC2-AFD1-3B65DC461D7F}" destId="{03F36B5A-E426-4776-B787-0DADA8CFF117}" srcOrd="1" destOrd="0" presId="urn:microsoft.com/office/officeart/2005/8/layout/hList1"/>
    <dgm:cxn modelId="{A3AAEE44-EF71-4AD0-9CAA-76BD60196483}" type="presParOf" srcId="{1DC5A3BE-0C8E-4FC2-AFD1-3B65DC461D7F}" destId="{F88E4876-E0F6-48EC-9D31-AA20CBAC6BC5}" srcOrd="2" destOrd="0" presId="urn:microsoft.com/office/officeart/2005/8/layout/hList1"/>
    <dgm:cxn modelId="{90645D89-FEEE-499D-A09C-B279CB766589}" type="presParOf" srcId="{F88E4876-E0F6-48EC-9D31-AA20CBAC6BC5}" destId="{36BA9CBE-C8F5-4E63-9E06-E7BC3CC24005}" srcOrd="0" destOrd="0" presId="urn:microsoft.com/office/officeart/2005/8/layout/hList1"/>
    <dgm:cxn modelId="{996F3A1D-5596-478F-9339-6E225CC21CB6}" type="presParOf" srcId="{F88E4876-E0F6-48EC-9D31-AA20CBAC6BC5}" destId="{FC78CE17-EF84-4F1D-8840-FC4B353CE634}" srcOrd="1" destOrd="0" presId="urn:microsoft.com/office/officeart/2005/8/layout/hList1"/>
    <dgm:cxn modelId="{37F7AD3C-55B3-4D6C-B011-011B467590E2}" type="presParOf" srcId="{1DC5A3BE-0C8E-4FC2-AFD1-3B65DC461D7F}" destId="{522CE4AB-DC9C-4A2D-93AE-16C3AB68ED80}" srcOrd="3" destOrd="0" presId="urn:microsoft.com/office/officeart/2005/8/layout/hList1"/>
    <dgm:cxn modelId="{C70C38F7-527F-45C0-8000-D9EC0B1E5576}" type="presParOf" srcId="{1DC5A3BE-0C8E-4FC2-AFD1-3B65DC461D7F}" destId="{5DD1DAB1-EF8E-4E5D-9534-107EF05EC244}" srcOrd="4" destOrd="0" presId="urn:microsoft.com/office/officeart/2005/8/layout/hList1"/>
    <dgm:cxn modelId="{91D3DD31-A849-44F8-A7E1-AB0BA00A31F2}" type="presParOf" srcId="{5DD1DAB1-EF8E-4E5D-9534-107EF05EC244}" destId="{825CF343-914D-4147-9B2C-5B84130DAE58}" srcOrd="0" destOrd="0" presId="urn:microsoft.com/office/officeart/2005/8/layout/hList1"/>
    <dgm:cxn modelId="{96546BBF-BC4B-4839-8888-411D9FD8E077}" type="presParOf" srcId="{5DD1DAB1-EF8E-4E5D-9534-107EF05EC244}" destId="{E7B86E90-9731-42A4-803D-D3B3BE9F97F8}"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2D4DAB-F965-4C1C-AF4F-8C52CF681D04}">
      <dsp:nvSpPr>
        <dsp:cNvPr id="0" name=""/>
        <dsp:cNvSpPr/>
      </dsp:nvSpPr>
      <dsp:spPr>
        <a:xfrm>
          <a:off x="1221978" y="2645"/>
          <a:ext cx="2706687" cy="1624012"/>
        </a:xfrm>
        <a:prstGeom prst="rect">
          <a:avLst/>
        </a:prstGeom>
        <a:solidFill>
          <a:schemeClr val="accent4">
            <a:hueOff val="0"/>
            <a:satOff val="0"/>
            <a:lumOff val="0"/>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Challenge</a:t>
          </a:r>
        </a:p>
      </dsp:txBody>
      <dsp:txXfrm>
        <a:off x="1221978" y="2645"/>
        <a:ext cx="2706687" cy="1624012"/>
      </dsp:txXfrm>
    </dsp:sp>
    <dsp:sp modelId="{4DBCF8CB-497A-4908-B750-1CAAFBE6E399}">
      <dsp:nvSpPr>
        <dsp:cNvPr id="0" name=""/>
        <dsp:cNvSpPr/>
      </dsp:nvSpPr>
      <dsp:spPr>
        <a:xfrm>
          <a:off x="4199334" y="2645"/>
          <a:ext cx="2706687" cy="1624012"/>
        </a:xfrm>
        <a:prstGeom prst="rect">
          <a:avLst/>
        </a:prstGeom>
        <a:solidFill>
          <a:schemeClr val="accent4">
            <a:hueOff val="1091091"/>
            <a:satOff val="4735"/>
            <a:lumOff val="6353"/>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Choice</a:t>
          </a:r>
        </a:p>
      </dsp:txBody>
      <dsp:txXfrm>
        <a:off x="4199334" y="2645"/>
        <a:ext cx="2706687" cy="1624012"/>
      </dsp:txXfrm>
    </dsp:sp>
    <dsp:sp modelId="{7B8C6AF5-BD69-4DA5-A084-92B1EE11E938}">
      <dsp:nvSpPr>
        <dsp:cNvPr id="0" name=""/>
        <dsp:cNvSpPr/>
      </dsp:nvSpPr>
      <dsp:spPr>
        <a:xfrm>
          <a:off x="1221978" y="1897327"/>
          <a:ext cx="2706687" cy="1624012"/>
        </a:xfrm>
        <a:prstGeom prst="rect">
          <a:avLst/>
        </a:prstGeom>
        <a:solidFill>
          <a:schemeClr val="accent4">
            <a:hueOff val="2182181"/>
            <a:satOff val="9471"/>
            <a:lumOff val="12706"/>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Exportable Expertise</a:t>
          </a:r>
        </a:p>
      </dsp:txBody>
      <dsp:txXfrm>
        <a:off x="1221978" y="1897327"/>
        <a:ext cx="2706687" cy="1624012"/>
      </dsp:txXfrm>
    </dsp:sp>
    <dsp:sp modelId="{9816FB52-B8DB-4D51-825A-D3211E45197A}">
      <dsp:nvSpPr>
        <dsp:cNvPr id="0" name=""/>
        <dsp:cNvSpPr/>
      </dsp:nvSpPr>
      <dsp:spPr>
        <a:xfrm>
          <a:off x="4199334" y="1897327"/>
          <a:ext cx="2706687" cy="1624012"/>
        </a:xfrm>
        <a:prstGeom prst="rect">
          <a:avLst/>
        </a:prstGeom>
        <a:solidFill>
          <a:schemeClr val="accent4">
            <a:hueOff val="3273272"/>
            <a:satOff val="14206"/>
            <a:lumOff val="19058"/>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Confidence / Competence</a:t>
          </a:r>
        </a:p>
      </dsp:txBody>
      <dsp:txXfrm>
        <a:off x="4199334" y="1897327"/>
        <a:ext cx="2706687" cy="1624012"/>
      </dsp:txXfrm>
    </dsp:sp>
    <dsp:sp modelId="{455BAE56-7140-4770-9805-DA59A763A3EB}">
      <dsp:nvSpPr>
        <dsp:cNvPr id="0" name=""/>
        <dsp:cNvSpPr/>
      </dsp:nvSpPr>
      <dsp:spPr>
        <a:xfrm>
          <a:off x="1221978" y="3792008"/>
          <a:ext cx="2706687" cy="1624012"/>
        </a:xfrm>
        <a:prstGeom prst="rect">
          <a:avLst/>
        </a:prstGeom>
        <a:solidFill>
          <a:schemeClr val="accent4">
            <a:hueOff val="4364363"/>
            <a:satOff val="18942"/>
            <a:lumOff val="25411"/>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Voice / Socializing</a:t>
          </a:r>
        </a:p>
      </dsp:txBody>
      <dsp:txXfrm>
        <a:off x="1221978" y="3792008"/>
        <a:ext cx="2706687" cy="1624012"/>
      </dsp:txXfrm>
    </dsp:sp>
    <dsp:sp modelId="{FE43B999-D034-4BF1-B46B-A0FAFB92E678}">
      <dsp:nvSpPr>
        <dsp:cNvPr id="0" name=""/>
        <dsp:cNvSpPr/>
      </dsp:nvSpPr>
      <dsp:spPr>
        <a:xfrm>
          <a:off x="4199334" y="3792008"/>
          <a:ext cx="2706687" cy="1624012"/>
        </a:xfrm>
        <a:prstGeom prst="rect">
          <a:avLst/>
        </a:prstGeom>
        <a:solidFill>
          <a:schemeClr val="accent4">
            <a:hueOff val="5455453"/>
            <a:satOff val="23677"/>
            <a:lumOff val="31764"/>
            <a:alphaOff val="0"/>
          </a:schemeClr>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dirty="0"/>
            <a:t>Cultural Responsiveness</a:t>
          </a:r>
        </a:p>
      </dsp:txBody>
      <dsp:txXfrm>
        <a:off x="4199334" y="3792008"/>
        <a:ext cx="2706687" cy="16240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7D7C44-069E-44B0-B912-4FA4CE240921}">
      <dsp:nvSpPr>
        <dsp:cNvPr id="0" name=""/>
        <dsp:cNvSpPr/>
      </dsp:nvSpPr>
      <dsp:spPr>
        <a:xfrm>
          <a:off x="2103120" y="1983"/>
          <a:ext cx="8412480" cy="1027204"/>
        </a:xfrm>
        <a:prstGeom prst="rect">
          <a:avLst/>
        </a:prstGeom>
        <a:solidFill>
          <a:schemeClr val="accent4">
            <a:lumMod val="20000"/>
            <a:lumOff val="8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0910" rIns="163225" bIns="26091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Fostering commitment of whole school to inquiry stance</a:t>
          </a:r>
        </a:p>
      </dsp:txBody>
      <dsp:txXfrm>
        <a:off x="2103120" y="1983"/>
        <a:ext cx="8412480" cy="1027204"/>
      </dsp:txXfrm>
    </dsp:sp>
    <dsp:sp modelId="{7D6C10B9-7CEC-4697-B74C-C0693A13EC7C}">
      <dsp:nvSpPr>
        <dsp:cNvPr id="0" name=""/>
        <dsp:cNvSpPr/>
      </dsp:nvSpPr>
      <dsp:spPr>
        <a:xfrm>
          <a:off x="0" y="1983"/>
          <a:ext cx="2103120" cy="1027204"/>
        </a:xfrm>
        <a:prstGeom prst="rect">
          <a:avLst/>
        </a:prstGeom>
        <a:solidFill>
          <a:schemeClr val="accent4"/>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1465" rIns="111290" bIns="101465" numCol="1" spcCol="1270" anchor="ctr" anchorCtr="0">
          <a:noAutofit/>
        </a:bodyPr>
        <a:lstStyle/>
        <a:p>
          <a:pPr marL="0" lvl="0" indent="0" algn="ctr" defTabSz="1244600">
            <a:lnSpc>
              <a:spcPct val="90000"/>
            </a:lnSpc>
            <a:spcBef>
              <a:spcPct val="0"/>
            </a:spcBef>
            <a:spcAft>
              <a:spcPct val="35000"/>
            </a:spcAft>
            <a:buNone/>
          </a:pPr>
          <a:r>
            <a:rPr lang="en-US" sz="2800" kern="1200" dirty="0"/>
            <a:t>Fostering</a:t>
          </a:r>
        </a:p>
      </dsp:txBody>
      <dsp:txXfrm>
        <a:off x="0" y="1983"/>
        <a:ext cx="2103120" cy="1027204"/>
      </dsp:txXfrm>
    </dsp:sp>
    <dsp:sp modelId="{0DF4B520-8A2B-4D3A-B583-AD8FCF3CE25C}">
      <dsp:nvSpPr>
        <dsp:cNvPr id="0" name=""/>
        <dsp:cNvSpPr/>
      </dsp:nvSpPr>
      <dsp:spPr>
        <a:xfrm>
          <a:off x="2103120" y="1090819"/>
          <a:ext cx="8412480" cy="1027204"/>
        </a:xfrm>
        <a:prstGeom prst="rect">
          <a:avLst/>
        </a:prstGeom>
        <a:solidFill>
          <a:schemeClr val="accent4">
            <a:lumMod val="20000"/>
            <a:lumOff val="8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0910" rIns="163225" bIns="26091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Building caring relationships with teachers and students</a:t>
          </a:r>
        </a:p>
      </dsp:txBody>
      <dsp:txXfrm>
        <a:off x="2103120" y="1090819"/>
        <a:ext cx="8412480" cy="1027204"/>
      </dsp:txXfrm>
    </dsp:sp>
    <dsp:sp modelId="{B182DE3E-5DE4-4B99-A7B3-8DC948D41E38}">
      <dsp:nvSpPr>
        <dsp:cNvPr id="0" name=""/>
        <dsp:cNvSpPr/>
      </dsp:nvSpPr>
      <dsp:spPr>
        <a:xfrm>
          <a:off x="0" y="1090819"/>
          <a:ext cx="2103120" cy="1027204"/>
        </a:xfrm>
        <a:prstGeom prst="rect">
          <a:avLst/>
        </a:prstGeom>
        <a:solidFill>
          <a:schemeClr val="accent4"/>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1465" rIns="111290" bIns="101465" numCol="1" spcCol="1270" anchor="ctr" anchorCtr="0">
          <a:noAutofit/>
        </a:bodyPr>
        <a:lstStyle/>
        <a:p>
          <a:pPr marL="0" lvl="0" indent="0" algn="ctr" defTabSz="1244600">
            <a:lnSpc>
              <a:spcPct val="90000"/>
            </a:lnSpc>
            <a:spcBef>
              <a:spcPct val="0"/>
            </a:spcBef>
            <a:spcAft>
              <a:spcPct val="35000"/>
            </a:spcAft>
            <a:buNone/>
          </a:pPr>
          <a:r>
            <a:rPr lang="en-US" sz="2800" kern="1200" dirty="0"/>
            <a:t>Building</a:t>
          </a:r>
        </a:p>
      </dsp:txBody>
      <dsp:txXfrm>
        <a:off x="0" y="1090819"/>
        <a:ext cx="2103120" cy="1027204"/>
      </dsp:txXfrm>
    </dsp:sp>
    <dsp:sp modelId="{10CDA48A-D582-40C9-BD09-BA81FE3603F9}">
      <dsp:nvSpPr>
        <dsp:cNvPr id="0" name=""/>
        <dsp:cNvSpPr/>
      </dsp:nvSpPr>
      <dsp:spPr>
        <a:xfrm>
          <a:off x="2103120" y="2179656"/>
          <a:ext cx="8412480" cy="1027204"/>
        </a:xfrm>
        <a:prstGeom prst="rect">
          <a:avLst/>
        </a:prstGeom>
        <a:solidFill>
          <a:schemeClr val="accent4">
            <a:lumMod val="20000"/>
            <a:lumOff val="8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0910" rIns="163225" bIns="26091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Planning collaboratively with classroom teachers to integrate inquiry throughout curriculum</a:t>
          </a:r>
        </a:p>
      </dsp:txBody>
      <dsp:txXfrm>
        <a:off x="2103120" y="2179656"/>
        <a:ext cx="8412480" cy="1027204"/>
      </dsp:txXfrm>
    </dsp:sp>
    <dsp:sp modelId="{5692CFDE-6FF0-44F1-B1BC-913E3B4C72B5}">
      <dsp:nvSpPr>
        <dsp:cNvPr id="0" name=""/>
        <dsp:cNvSpPr/>
      </dsp:nvSpPr>
      <dsp:spPr>
        <a:xfrm>
          <a:off x="0" y="2179656"/>
          <a:ext cx="2103120" cy="1027204"/>
        </a:xfrm>
        <a:prstGeom prst="rect">
          <a:avLst/>
        </a:prstGeom>
        <a:solidFill>
          <a:schemeClr val="accent4"/>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1465" rIns="111290" bIns="101465" numCol="1" spcCol="1270" anchor="ctr" anchorCtr="0">
          <a:noAutofit/>
        </a:bodyPr>
        <a:lstStyle/>
        <a:p>
          <a:pPr marL="0" lvl="0" indent="0" algn="ctr" defTabSz="1244600">
            <a:lnSpc>
              <a:spcPct val="90000"/>
            </a:lnSpc>
            <a:spcBef>
              <a:spcPct val="0"/>
            </a:spcBef>
            <a:spcAft>
              <a:spcPct val="35000"/>
            </a:spcAft>
            <a:buNone/>
          </a:pPr>
          <a:r>
            <a:rPr lang="en-US" sz="2800" kern="1200" dirty="0"/>
            <a:t>Planning</a:t>
          </a:r>
        </a:p>
      </dsp:txBody>
      <dsp:txXfrm>
        <a:off x="0" y="2179656"/>
        <a:ext cx="2103120" cy="1027204"/>
      </dsp:txXfrm>
    </dsp:sp>
    <dsp:sp modelId="{CD446FE9-3A7A-41DB-807B-CF000E3A6EE2}">
      <dsp:nvSpPr>
        <dsp:cNvPr id="0" name=""/>
        <dsp:cNvSpPr/>
      </dsp:nvSpPr>
      <dsp:spPr>
        <a:xfrm>
          <a:off x="2103120" y="3268492"/>
          <a:ext cx="8412480" cy="1027204"/>
        </a:xfrm>
        <a:prstGeom prst="rect">
          <a:avLst/>
        </a:prstGeom>
        <a:solidFill>
          <a:schemeClr val="accent4">
            <a:lumMod val="20000"/>
            <a:lumOff val="8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3225" tIns="260910" rIns="163225" bIns="260910"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mj-lt"/>
            </a:rPr>
            <a:t>Teaching inquiry-based, whole-child skills and attitudes</a:t>
          </a:r>
        </a:p>
      </dsp:txBody>
      <dsp:txXfrm>
        <a:off x="2103120" y="3268492"/>
        <a:ext cx="8412480" cy="1027204"/>
      </dsp:txXfrm>
    </dsp:sp>
    <dsp:sp modelId="{4841EB42-276B-4DAC-88F2-D16B9EBE400E}">
      <dsp:nvSpPr>
        <dsp:cNvPr id="0" name=""/>
        <dsp:cNvSpPr/>
      </dsp:nvSpPr>
      <dsp:spPr>
        <a:xfrm>
          <a:off x="0" y="3268492"/>
          <a:ext cx="2103120" cy="1027204"/>
        </a:xfrm>
        <a:prstGeom prst="rect">
          <a:avLst/>
        </a:prstGeom>
        <a:solidFill>
          <a:schemeClr val="accent4"/>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1290" tIns="101465" rIns="111290" bIns="101465" numCol="1" spcCol="1270" anchor="ctr" anchorCtr="0">
          <a:noAutofit/>
        </a:bodyPr>
        <a:lstStyle/>
        <a:p>
          <a:pPr marL="0" lvl="0" indent="0" algn="ctr" defTabSz="1244600">
            <a:lnSpc>
              <a:spcPct val="90000"/>
            </a:lnSpc>
            <a:spcBef>
              <a:spcPct val="0"/>
            </a:spcBef>
            <a:spcAft>
              <a:spcPct val="35000"/>
            </a:spcAft>
            <a:buNone/>
          </a:pPr>
          <a:r>
            <a:rPr lang="en-US" sz="2800" kern="1200"/>
            <a:t>Teaching</a:t>
          </a:r>
        </a:p>
      </dsp:txBody>
      <dsp:txXfrm>
        <a:off x="0" y="3268492"/>
        <a:ext cx="2103120" cy="102720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79BBC-D455-460C-8593-5C2FD17ABA0E}">
      <dsp:nvSpPr>
        <dsp:cNvPr id="0" name=""/>
        <dsp:cNvSpPr/>
      </dsp:nvSpPr>
      <dsp:spPr>
        <a:xfrm rot="5400000">
          <a:off x="-194298" y="195800"/>
          <a:ext cx="1295321" cy="906725"/>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Grade 2</a:t>
          </a:r>
        </a:p>
      </dsp:txBody>
      <dsp:txXfrm rot="-5400000">
        <a:off x="1" y="454865"/>
        <a:ext cx="906725" cy="388596"/>
      </dsp:txXfrm>
    </dsp:sp>
    <dsp:sp modelId="{950CA57B-67AF-4376-B783-57C37AFAAAD6}">
      <dsp:nvSpPr>
        <dsp:cNvPr id="0" name=""/>
        <dsp:cNvSpPr/>
      </dsp:nvSpPr>
      <dsp:spPr>
        <a:xfrm rot="5400000">
          <a:off x="4909183" y="-4002457"/>
          <a:ext cx="841959" cy="8846874"/>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 set goals for my learning.  I use resources to find facts and understand the difference between fact and opinion. </a:t>
          </a:r>
        </a:p>
      </dsp:txBody>
      <dsp:txXfrm rot="-5400000">
        <a:off x="906726" y="41101"/>
        <a:ext cx="8805773" cy="759757"/>
      </dsp:txXfrm>
    </dsp:sp>
    <dsp:sp modelId="{DA3B2517-6E7F-464D-AD6B-F313C66600EE}">
      <dsp:nvSpPr>
        <dsp:cNvPr id="0" name=""/>
        <dsp:cNvSpPr/>
      </dsp:nvSpPr>
      <dsp:spPr>
        <a:xfrm rot="5400000">
          <a:off x="-194298" y="1344908"/>
          <a:ext cx="1295321" cy="906725"/>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Grade 5</a:t>
          </a:r>
        </a:p>
      </dsp:txBody>
      <dsp:txXfrm rot="-5400000">
        <a:off x="1" y="1603973"/>
        <a:ext cx="906725" cy="388596"/>
      </dsp:txXfrm>
    </dsp:sp>
    <dsp:sp modelId="{CBCBE5AC-EE3D-472C-9E8C-FF1E95D63653}">
      <dsp:nvSpPr>
        <dsp:cNvPr id="0" name=""/>
        <dsp:cNvSpPr/>
      </dsp:nvSpPr>
      <dsp:spPr>
        <a:xfrm rot="5400000">
          <a:off x="4890693" y="-2863550"/>
          <a:ext cx="841959" cy="8846874"/>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 ask questions of value to myself and my community.  I gather, evaluate, and interpret information to answer my questions.</a:t>
          </a:r>
        </a:p>
      </dsp:txBody>
      <dsp:txXfrm rot="-5400000">
        <a:off x="888236" y="1180008"/>
        <a:ext cx="8805773" cy="759757"/>
      </dsp:txXfrm>
    </dsp:sp>
    <dsp:sp modelId="{743AE2D1-105E-4114-9122-74C1DB7A79AF}">
      <dsp:nvSpPr>
        <dsp:cNvPr id="0" name=""/>
        <dsp:cNvSpPr/>
      </dsp:nvSpPr>
      <dsp:spPr>
        <a:xfrm rot="5400000">
          <a:off x="-194298" y="2494017"/>
          <a:ext cx="1295321" cy="906725"/>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Grade 8</a:t>
          </a:r>
        </a:p>
      </dsp:txBody>
      <dsp:txXfrm rot="-5400000">
        <a:off x="1" y="2753082"/>
        <a:ext cx="906725" cy="388596"/>
      </dsp:txXfrm>
    </dsp:sp>
    <dsp:sp modelId="{83D0B1FA-0A6F-4838-B993-568A8721430F}">
      <dsp:nvSpPr>
        <dsp:cNvPr id="0" name=""/>
        <dsp:cNvSpPr/>
      </dsp:nvSpPr>
      <dsp:spPr>
        <a:xfrm rot="5400000">
          <a:off x="4909183" y="-1702739"/>
          <a:ext cx="841959" cy="8846874"/>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 own my own learning because I have the skills to pursue meaningful inquiry, evaluate diverse perspectives, challenge misinformation, develop my own conclusions, and learn independently.</a:t>
          </a:r>
        </a:p>
      </dsp:txBody>
      <dsp:txXfrm rot="-5400000">
        <a:off x="906726" y="2340819"/>
        <a:ext cx="8805773" cy="759757"/>
      </dsp:txXfrm>
    </dsp:sp>
    <dsp:sp modelId="{FC34AFEE-E6AE-4A25-A2EA-D9944E7A10B6}">
      <dsp:nvSpPr>
        <dsp:cNvPr id="0" name=""/>
        <dsp:cNvSpPr/>
      </dsp:nvSpPr>
      <dsp:spPr>
        <a:xfrm rot="5400000">
          <a:off x="-194298" y="3643125"/>
          <a:ext cx="1295321" cy="906725"/>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dirty="0"/>
            <a:t>Grade 12</a:t>
          </a:r>
        </a:p>
      </dsp:txBody>
      <dsp:txXfrm rot="-5400000">
        <a:off x="1" y="3902190"/>
        <a:ext cx="906725" cy="388596"/>
      </dsp:txXfrm>
    </dsp:sp>
    <dsp:sp modelId="{162C83EA-CA46-46B0-976E-0A8DE00FC8D8}">
      <dsp:nvSpPr>
        <dsp:cNvPr id="0" name=""/>
        <dsp:cNvSpPr/>
      </dsp:nvSpPr>
      <dsp:spPr>
        <a:xfrm rot="5400000">
          <a:off x="4909183" y="-553630"/>
          <a:ext cx="841959" cy="8846874"/>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0904" tIns="10795" rIns="10795" bIns="10795" numCol="1" spcCol="1270" anchor="ctr" anchorCtr="0">
          <a:noAutofit/>
        </a:bodyPr>
        <a:lstStyle/>
        <a:p>
          <a:pPr marL="171450" lvl="1" indent="-171450" algn="l" defTabSz="755650">
            <a:lnSpc>
              <a:spcPct val="90000"/>
            </a:lnSpc>
            <a:spcBef>
              <a:spcPct val="0"/>
            </a:spcBef>
            <a:spcAft>
              <a:spcPct val="15000"/>
            </a:spcAft>
            <a:buChar char="•"/>
          </a:pPr>
          <a:r>
            <a:rPr lang="en-US" sz="1700" kern="1200" dirty="0"/>
            <a:t>I have developed an inquiry stance.  I choose to pursue new ideas and questions by following an inquiry process and using my critical-thinking and creative skills to construct my own understandings.</a:t>
          </a:r>
        </a:p>
      </dsp:txBody>
      <dsp:txXfrm rot="-5400000">
        <a:off x="906726" y="3489928"/>
        <a:ext cx="8805773" cy="75975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96C64F-0F43-47F9-90B8-B548475288D3}">
      <dsp:nvSpPr>
        <dsp:cNvPr id="0" name=""/>
        <dsp:cNvSpPr/>
      </dsp:nvSpPr>
      <dsp:spPr>
        <a:xfrm rot="5400000">
          <a:off x="-179682" y="180078"/>
          <a:ext cx="1197880" cy="838516"/>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Grade 2</a:t>
          </a:r>
        </a:p>
      </dsp:txBody>
      <dsp:txXfrm rot="-5400000">
        <a:off x="0" y="419654"/>
        <a:ext cx="838516" cy="359364"/>
      </dsp:txXfrm>
    </dsp:sp>
    <dsp:sp modelId="{F8F440BD-6320-4F45-BDFA-685FBD8041A2}">
      <dsp:nvSpPr>
        <dsp:cNvPr id="0" name=""/>
        <dsp:cNvSpPr/>
      </dsp:nvSpPr>
      <dsp:spPr>
        <a:xfrm rot="5400000">
          <a:off x="5287747" y="-4448834"/>
          <a:ext cx="778622" cy="9677083"/>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 take actions and help build my community by paying attention to my own feelings and the feelings of others.</a:t>
          </a:r>
        </a:p>
      </dsp:txBody>
      <dsp:txXfrm rot="-5400000">
        <a:off x="838517" y="38405"/>
        <a:ext cx="9639074" cy="702604"/>
      </dsp:txXfrm>
    </dsp:sp>
    <dsp:sp modelId="{7437D13F-151B-44C4-96A7-354CB187C38C}">
      <dsp:nvSpPr>
        <dsp:cNvPr id="0" name=""/>
        <dsp:cNvSpPr/>
      </dsp:nvSpPr>
      <dsp:spPr>
        <a:xfrm rot="5400000">
          <a:off x="-179682" y="1230437"/>
          <a:ext cx="1197880" cy="838516"/>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Grade 5</a:t>
          </a:r>
        </a:p>
      </dsp:txBody>
      <dsp:txXfrm rot="-5400000">
        <a:off x="0" y="1470013"/>
        <a:ext cx="838516" cy="359364"/>
      </dsp:txXfrm>
    </dsp:sp>
    <dsp:sp modelId="{017F2975-28D8-4F0A-91D1-4AA4F2B62C16}">
      <dsp:nvSpPr>
        <dsp:cNvPr id="0" name=""/>
        <dsp:cNvSpPr/>
      </dsp:nvSpPr>
      <dsp:spPr>
        <a:xfrm rot="5400000">
          <a:off x="5287747" y="-3398475"/>
          <a:ext cx="778622" cy="9677083"/>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 care about other people’s ideas and opinions and interact with them positively and responsibly both in person and online.</a:t>
          </a:r>
        </a:p>
      </dsp:txBody>
      <dsp:txXfrm rot="-5400000">
        <a:off x="838517" y="1088764"/>
        <a:ext cx="9639074" cy="702604"/>
      </dsp:txXfrm>
    </dsp:sp>
    <dsp:sp modelId="{154AA1A5-3752-43D2-9E72-5879C94E5242}">
      <dsp:nvSpPr>
        <dsp:cNvPr id="0" name=""/>
        <dsp:cNvSpPr/>
      </dsp:nvSpPr>
      <dsp:spPr>
        <a:xfrm rot="5400000">
          <a:off x="-179682" y="2280795"/>
          <a:ext cx="1197880" cy="838516"/>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Grade 8</a:t>
          </a:r>
        </a:p>
      </dsp:txBody>
      <dsp:txXfrm rot="-5400000">
        <a:off x="0" y="2520371"/>
        <a:ext cx="838516" cy="359364"/>
      </dsp:txXfrm>
    </dsp:sp>
    <dsp:sp modelId="{93074C5C-C20E-4E0C-9DCC-FD737969DB9F}">
      <dsp:nvSpPr>
        <dsp:cNvPr id="0" name=""/>
        <dsp:cNvSpPr/>
      </dsp:nvSpPr>
      <dsp:spPr>
        <a:xfrm rot="5400000">
          <a:off x="5287747" y="-2348117"/>
          <a:ext cx="778622" cy="9677083"/>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 build trusting relationships with diverse peers and adults through collaboration and communication.</a:t>
          </a:r>
        </a:p>
      </dsp:txBody>
      <dsp:txXfrm rot="-5400000">
        <a:off x="838517" y="2139122"/>
        <a:ext cx="9639074" cy="702604"/>
      </dsp:txXfrm>
    </dsp:sp>
    <dsp:sp modelId="{18641757-A66C-4B61-B0CB-59AE6F8A5F04}">
      <dsp:nvSpPr>
        <dsp:cNvPr id="0" name=""/>
        <dsp:cNvSpPr/>
      </dsp:nvSpPr>
      <dsp:spPr>
        <a:xfrm rot="5400000">
          <a:off x="-179682" y="3331154"/>
          <a:ext cx="1197880" cy="838516"/>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Grade 12</a:t>
          </a:r>
        </a:p>
      </dsp:txBody>
      <dsp:txXfrm rot="-5400000">
        <a:off x="0" y="3570730"/>
        <a:ext cx="838516" cy="359364"/>
      </dsp:txXfrm>
    </dsp:sp>
    <dsp:sp modelId="{8DBE1003-2CC9-4931-95CF-C973A499B23A}">
      <dsp:nvSpPr>
        <dsp:cNvPr id="0" name=""/>
        <dsp:cNvSpPr/>
      </dsp:nvSpPr>
      <dsp:spPr>
        <a:xfrm rot="5400000">
          <a:off x="5287747" y="-1297758"/>
          <a:ext cx="778622" cy="9677083"/>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I am empathetic.  I maintain healthy and mature relationships with my peers and my community.</a:t>
          </a:r>
        </a:p>
      </dsp:txBody>
      <dsp:txXfrm rot="-5400000">
        <a:off x="838517" y="3189481"/>
        <a:ext cx="9639074" cy="70260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9A505C-B102-4006-80F7-690448AEEB5D}">
      <dsp:nvSpPr>
        <dsp:cNvPr id="0" name=""/>
        <dsp:cNvSpPr/>
      </dsp:nvSpPr>
      <dsp:spPr>
        <a:xfrm rot="5400000">
          <a:off x="-260100" y="261120"/>
          <a:ext cx="1734005" cy="1213803"/>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Grade 3</a:t>
          </a:r>
        </a:p>
      </dsp:txBody>
      <dsp:txXfrm rot="-5400000">
        <a:off x="2" y="607921"/>
        <a:ext cx="1213803" cy="520202"/>
      </dsp:txXfrm>
    </dsp:sp>
    <dsp:sp modelId="{60503FCC-05F5-4150-A67D-5C17067502B9}">
      <dsp:nvSpPr>
        <dsp:cNvPr id="0" name=""/>
        <dsp:cNvSpPr/>
      </dsp:nvSpPr>
      <dsp:spPr>
        <a:xfrm rot="5400000">
          <a:off x="5442595" y="-4223204"/>
          <a:ext cx="1127103" cy="9598701"/>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Symbol" panose="05050102010706020507" pitchFamily="18" charset="2"/>
            <a:buChar char=""/>
          </a:pP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Third graders might be taught to contribute to group discussions; to form their own opinion and use evidence to back it up; and to engage in conversations with peers to share their opinion and listen to the opinions of others</a:t>
          </a:r>
          <a:endParaRPr lang="en-US" sz="2200" kern="1200" dirty="0"/>
        </a:p>
      </dsp:txBody>
      <dsp:txXfrm rot="-5400000">
        <a:off x="1206797" y="67615"/>
        <a:ext cx="9543680" cy="1017061"/>
      </dsp:txXfrm>
    </dsp:sp>
    <dsp:sp modelId="{2246BE35-E1D8-456C-83E3-5BF45913D269}">
      <dsp:nvSpPr>
        <dsp:cNvPr id="0" name=""/>
        <dsp:cNvSpPr/>
      </dsp:nvSpPr>
      <dsp:spPr>
        <a:xfrm rot="5400000">
          <a:off x="-238070" y="1791342"/>
          <a:ext cx="1734005" cy="1213803"/>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Grade 4</a:t>
          </a:r>
        </a:p>
      </dsp:txBody>
      <dsp:txXfrm rot="-5400000">
        <a:off x="22032" y="2138143"/>
        <a:ext cx="1213803" cy="520202"/>
      </dsp:txXfrm>
    </dsp:sp>
    <dsp:sp modelId="{A14D3D39-D52E-459F-B14F-8FF01CDC3A8D}">
      <dsp:nvSpPr>
        <dsp:cNvPr id="0" name=""/>
        <dsp:cNvSpPr/>
      </dsp:nvSpPr>
      <dsp:spPr>
        <a:xfrm rot="5400000">
          <a:off x="5449602" y="-2693546"/>
          <a:ext cx="1127103" cy="9598701"/>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Symbol" panose="05050102010706020507" pitchFamily="18" charset="2"/>
            <a:buChar char=""/>
          </a:pP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Fourth graders can begin to compare two points of view, noting the differences and similarities; to assess the evidence for each point of view and form their own opinion; and to actively solicit and listen with an open mind to the ideas of others</a:t>
          </a:r>
          <a:endParaRPr lang="en-US" sz="2200" kern="1200" dirty="0"/>
        </a:p>
      </dsp:txBody>
      <dsp:txXfrm rot="-5400000">
        <a:off x="1213804" y="1597273"/>
        <a:ext cx="9543680" cy="1017061"/>
      </dsp:txXfrm>
    </dsp:sp>
    <dsp:sp modelId="{D34DC6C4-0D7D-4A5A-AF10-D9624D709C18}">
      <dsp:nvSpPr>
        <dsp:cNvPr id="0" name=""/>
        <dsp:cNvSpPr/>
      </dsp:nvSpPr>
      <dsp:spPr>
        <a:xfrm rot="5400000">
          <a:off x="-260100" y="3343587"/>
          <a:ext cx="1734005" cy="1213803"/>
        </a:xfrm>
        <a:prstGeom prst="chevron">
          <a:avLst/>
        </a:prstGeom>
        <a:solidFill>
          <a:schemeClr val="accent2">
            <a:lumMod val="7500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US" sz="2500" kern="1200" dirty="0"/>
            <a:t>Grade 5</a:t>
          </a:r>
        </a:p>
      </dsp:txBody>
      <dsp:txXfrm rot="-5400000">
        <a:off x="2" y="3690388"/>
        <a:ext cx="1213803" cy="520202"/>
      </dsp:txXfrm>
    </dsp:sp>
    <dsp:sp modelId="{DB85FABC-7E1A-483A-BF3C-8023527E0038}">
      <dsp:nvSpPr>
        <dsp:cNvPr id="0" name=""/>
        <dsp:cNvSpPr/>
      </dsp:nvSpPr>
      <dsp:spPr>
        <a:xfrm rot="5400000">
          <a:off x="5449602" y="-1152312"/>
          <a:ext cx="1127103" cy="9598701"/>
        </a:xfrm>
        <a:prstGeom prst="round2SameRect">
          <a:avLst/>
        </a:prstGeom>
        <a:solidFill>
          <a:schemeClr val="lt1">
            <a:alpha val="90000"/>
            <a:hueOff val="0"/>
            <a:satOff val="0"/>
            <a:lumOff val="0"/>
            <a:alphaOff val="0"/>
          </a:schemeClr>
        </a:solidFill>
        <a:ln w="19050"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6464" tIns="13970" rIns="13970" bIns="13970" numCol="1" spcCol="1270" anchor="ctr" anchorCtr="0">
          <a:noAutofit/>
        </a:bodyPr>
        <a:lstStyle/>
        <a:p>
          <a:pPr marL="228600" lvl="1" indent="-228600" algn="l" defTabSz="977900">
            <a:lnSpc>
              <a:spcPct val="90000"/>
            </a:lnSpc>
            <a:spcBef>
              <a:spcPct val="0"/>
            </a:spcBef>
            <a:spcAft>
              <a:spcPct val="15000"/>
            </a:spcAft>
            <a:buFont typeface="Symbol" panose="05050102010706020507" pitchFamily="18" charset="2"/>
            <a:buChar char=""/>
          </a:pPr>
          <a:r>
            <a:rPr lang="en-US" sz="2200" kern="1200" dirty="0">
              <a:effectLst/>
              <a:latin typeface="Times New Roman" panose="02020603050405020304" pitchFamily="18" charset="0"/>
              <a:ea typeface="Calibri" panose="020F0502020204030204" pitchFamily="34" charset="0"/>
              <a:cs typeface="Times New Roman" panose="02020603050405020304" pitchFamily="18" charset="0"/>
            </a:rPr>
            <a:t>Fifth graders can be taught the qualities of empathy; to identify, respect, and empathize with the perspectives of others; and to exchange ideas about social and civic issues with a willingness to change their own opinion </a:t>
          </a:r>
          <a:endParaRPr lang="en-US" sz="2200" kern="1200" dirty="0"/>
        </a:p>
      </dsp:txBody>
      <dsp:txXfrm rot="-5400000">
        <a:off x="1213804" y="3138507"/>
        <a:ext cx="9543680" cy="10170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726C68-0352-4621-A7B8-4597120E48BD}">
      <dsp:nvSpPr>
        <dsp:cNvPr id="0" name=""/>
        <dsp:cNvSpPr/>
      </dsp:nvSpPr>
      <dsp:spPr>
        <a:xfrm>
          <a:off x="3286" y="1722591"/>
          <a:ext cx="3203971" cy="1246489"/>
        </a:xfrm>
        <a:prstGeom prst="rect">
          <a:avLst/>
        </a:prstGeom>
        <a:solidFill>
          <a:schemeClr val="accent5">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Independent Learning Competencies</a:t>
          </a:r>
        </a:p>
      </dsp:txBody>
      <dsp:txXfrm>
        <a:off x="3286" y="1722591"/>
        <a:ext cx="3203971" cy="1246489"/>
      </dsp:txXfrm>
    </dsp:sp>
    <dsp:sp modelId="{8265E9C5-64E9-4C8B-BB04-9B998611F765}">
      <dsp:nvSpPr>
        <dsp:cNvPr id="0" name=""/>
        <dsp:cNvSpPr/>
      </dsp:nvSpPr>
      <dsp:spPr>
        <a:xfrm>
          <a:off x="3286" y="2969081"/>
          <a:ext cx="3203971" cy="1098000"/>
        </a:xfrm>
        <a:prstGeom prst="rect">
          <a:avLst/>
        </a:prstGeom>
        <a:solidFill>
          <a:schemeClr val="accent5">
            <a:lumMod val="40000"/>
            <a:lumOff val="6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I set goals for my learning. I use resources to find facts and understand the difference between fact and opinion.</a:t>
          </a:r>
        </a:p>
      </dsp:txBody>
      <dsp:txXfrm>
        <a:off x="3286" y="2969081"/>
        <a:ext cx="3203971" cy="1098000"/>
      </dsp:txXfrm>
    </dsp:sp>
    <dsp:sp modelId="{36BA9CBE-C8F5-4E63-9E06-E7BC3CC24005}">
      <dsp:nvSpPr>
        <dsp:cNvPr id="0" name=""/>
        <dsp:cNvSpPr/>
      </dsp:nvSpPr>
      <dsp:spPr>
        <a:xfrm>
          <a:off x="3655814" y="1722591"/>
          <a:ext cx="3203971" cy="1246489"/>
        </a:xfrm>
        <a:prstGeom prst="rect">
          <a:avLst/>
        </a:prstGeom>
        <a:solidFill>
          <a:schemeClr val="accent5">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Strong Self-Identity</a:t>
          </a:r>
        </a:p>
      </dsp:txBody>
      <dsp:txXfrm>
        <a:off x="3655814" y="1722591"/>
        <a:ext cx="3203971" cy="1246489"/>
      </dsp:txXfrm>
    </dsp:sp>
    <dsp:sp modelId="{FC78CE17-EF84-4F1D-8840-FC4B353CE634}">
      <dsp:nvSpPr>
        <dsp:cNvPr id="0" name=""/>
        <dsp:cNvSpPr/>
      </dsp:nvSpPr>
      <dsp:spPr>
        <a:xfrm>
          <a:off x="3655814" y="2969081"/>
          <a:ext cx="3203971" cy="1098000"/>
        </a:xfrm>
        <a:prstGeom prst="rect">
          <a:avLst/>
        </a:prstGeom>
        <a:solidFill>
          <a:schemeClr val="accent5">
            <a:lumMod val="40000"/>
            <a:lumOff val="6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I understand my own strengths and the importance of my own voice. I lead others by example.</a:t>
          </a:r>
        </a:p>
      </dsp:txBody>
      <dsp:txXfrm>
        <a:off x="3655814" y="2969081"/>
        <a:ext cx="3203971" cy="1098000"/>
      </dsp:txXfrm>
    </dsp:sp>
    <dsp:sp modelId="{825CF343-914D-4147-9B2C-5B84130DAE58}">
      <dsp:nvSpPr>
        <dsp:cNvPr id="0" name=""/>
        <dsp:cNvSpPr/>
      </dsp:nvSpPr>
      <dsp:spPr>
        <a:xfrm>
          <a:off x="7308342" y="1722591"/>
          <a:ext cx="3203971" cy="1246489"/>
        </a:xfrm>
        <a:prstGeom prst="rect">
          <a:avLst/>
        </a:prstGeom>
        <a:solidFill>
          <a:schemeClr val="accent5">
            <a:lumMod val="7500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01600" rIns="177800" bIns="101600" numCol="1" spcCol="1270" anchor="ctr" anchorCtr="0">
          <a:noAutofit/>
        </a:bodyPr>
        <a:lstStyle/>
        <a:p>
          <a:pPr marL="0" lvl="0" indent="0" algn="ctr" defTabSz="1111250">
            <a:lnSpc>
              <a:spcPct val="90000"/>
            </a:lnSpc>
            <a:spcBef>
              <a:spcPct val="0"/>
            </a:spcBef>
            <a:spcAft>
              <a:spcPct val="35000"/>
            </a:spcAft>
            <a:buNone/>
          </a:pPr>
          <a:r>
            <a:rPr lang="en-US" sz="2500" kern="1200" dirty="0"/>
            <a:t>Voice and Agency</a:t>
          </a:r>
        </a:p>
      </dsp:txBody>
      <dsp:txXfrm>
        <a:off x="7308342" y="1722591"/>
        <a:ext cx="3203971" cy="1246489"/>
      </dsp:txXfrm>
    </dsp:sp>
    <dsp:sp modelId="{E7B86E90-9731-42A4-803D-D3B3BE9F97F8}">
      <dsp:nvSpPr>
        <dsp:cNvPr id="0" name=""/>
        <dsp:cNvSpPr/>
      </dsp:nvSpPr>
      <dsp:spPr>
        <a:xfrm>
          <a:off x="7308342" y="2969081"/>
          <a:ext cx="3203971" cy="1098000"/>
        </a:xfrm>
        <a:prstGeom prst="rect">
          <a:avLst/>
        </a:prstGeom>
        <a:solidFill>
          <a:schemeClr val="accent5">
            <a:lumMod val="40000"/>
            <a:lumOff val="60000"/>
            <a:alpha val="90000"/>
          </a:schemeClr>
        </a:solidFill>
        <a:ln w="19050" cap="flat" cmpd="sng" algn="ctr">
          <a:solidFill>
            <a:schemeClr val="tx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1" kern="1200" dirty="0"/>
            <a:t>I know how and when to share my ideas because I know my voice can change things.</a:t>
          </a:r>
        </a:p>
      </dsp:txBody>
      <dsp:txXfrm>
        <a:off x="7308342" y="2969081"/>
        <a:ext cx="3203971" cy="1098000"/>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SolidActionList">
  <dgm:title val="Vertical Solid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alignNode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AccFollow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976AB79-C677-3DB7-78CF-9305D586148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113AB137-CEA6-0244-F12B-1ECC21172D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DC994AA-C437-4EF4-8BEF-0B832D7FA420}" type="datetimeFigureOut">
              <a:rPr lang="en-US" smtClean="0"/>
              <a:t>2/10/2025</a:t>
            </a:fld>
            <a:endParaRPr lang="en-US" dirty="0"/>
          </a:p>
        </p:txBody>
      </p:sp>
      <p:sp>
        <p:nvSpPr>
          <p:cNvPr id="4" name="Footer Placeholder 3">
            <a:extLst>
              <a:ext uri="{FF2B5EF4-FFF2-40B4-BE49-F238E27FC236}">
                <a16:creationId xmlns:a16="http://schemas.microsoft.com/office/drawing/2014/main" id="{0868EC96-C6CC-F2AF-D90F-143F4D20A0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4F8EC8D-EF88-0275-F75C-A789924433B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F757874-EF65-4B61-B062-40C932C81294}" type="slidenum">
              <a:rPr lang="en-US" smtClean="0"/>
              <a:t>‹#›</a:t>
            </a:fld>
            <a:endParaRPr lang="en-US" dirty="0"/>
          </a:p>
        </p:txBody>
      </p:sp>
    </p:spTree>
    <p:extLst>
      <p:ext uri="{BB962C8B-B14F-4D97-AF65-F5344CB8AC3E}">
        <p14:creationId xmlns:p14="http://schemas.microsoft.com/office/powerpoint/2010/main" val="34720278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20CE03-6C3A-EB4D-A9B1-7EFD38B58412}" type="datetimeFigureOut">
              <a:rPr lang="en-US" smtClean="0"/>
              <a:t>2/10/2025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57D50D-BAA9-464B-B391-243138E078D8}" type="slidenum">
              <a:rPr lang="en-US" smtClean="0"/>
              <a:t>‹#›</a:t>
            </a:fld>
            <a:endParaRPr lang="en-US" dirty="0"/>
          </a:p>
        </p:txBody>
      </p:sp>
    </p:spTree>
    <p:extLst>
      <p:ext uri="{BB962C8B-B14F-4D97-AF65-F5344CB8AC3E}">
        <p14:creationId xmlns:p14="http://schemas.microsoft.com/office/powerpoint/2010/main" val="490924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a:t>
            </a:fld>
            <a:endParaRPr lang="en-US" dirty="0"/>
          </a:p>
        </p:txBody>
      </p:sp>
    </p:spTree>
    <p:extLst>
      <p:ext uri="{BB962C8B-B14F-4D97-AF65-F5344CB8AC3E}">
        <p14:creationId xmlns:p14="http://schemas.microsoft.com/office/powerpoint/2010/main" val="23882297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69313-58E2-BB7B-BC04-C761820B4D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C4467A-A770-BAF2-C6C5-285C9D6383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C33F79-6CBD-5423-FC5C-3119E4AA435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21DB57C-87DB-5EEA-28D9-556A92E94399}"/>
              </a:ext>
            </a:extLst>
          </p:cNvPr>
          <p:cNvSpPr>
            <a:spLocks noGrp="1"/>
          </p:cNvSpPr>
          <p:nvPr>
            <p:ph type="sldNum" sz="quarter" idx="5"/>
          </p:nvPr>
        </p:nvSpPr>
        <p:spPr/>
        <p:txBody>
          <a:bodyPr/>
          <a:lstStyle/>
          <a:p>
            <a:fld id="{8B57D50D-BAA9-464B-B391-243138E078D8}" type="slidenum">
              <a:rPr lang="en-US" smtClean="0"/>
              <a:t>17</a:t>
            </a:fld>
            <a:endParaRPr lang="en-US" dirty="0"/>
          </a:p>
        </p:txBody>
      </p:sp>
    </p:spTree>
    <p:extLst>
      <p:ext uri="{BB962C8B-B14F-4D97-AF65-F5344CB8AC3E}">
        <p14:creationId xmlns:p14="http://schemas.microsoft.com/office/powerpoint/2010/main" val="34873722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18</a:t>
            </a:fld>
            <a:endParaRPr lang="en-US" dirty="0"/>
          </a:p>
        </p:txBody>
      </p:sp>
    </p:spTree>
    <p:extLst>
      <p:ext uri="{BB962C8B-B14F-4D97-AF65-F5344CB8AC3E}">
        <p14:creationId xmlns:p14="http://schemas.microsoft.com/office/powerpoint/2010/main" val="2577054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6E7630-6F8C-D2A6-4BC0-1E20D3D5E2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DA8FA3A-6E15-2E91-7CD7-B6FC14A56D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D373AD3-89D2-A0F2-83A4-67EAAD2CA5C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7B93F73-33B1-8A94-A6DC-AEDFCB72B223}"/>
              </a:ext>
            </a:extLst>
          </p:cNvPr>
          <p:cNvSpPr>
            <a:spLocks noGrp="1"/>
          </p:cNvSpPr>
          <p:nvPr>
            <p:ph type="sldNum" sz="quarter" idx="5"/>
          </p:nvPr>
        </p:nvSpPr>
        <p:spPr/>
        <p:txBody>
          <a:bodyPr/>
          <a:lstStyle/>
          <a:p>
            <a:fld id="{8B57D50D-BAA9-464B-B391-243138E078D8}" type="slidenum">
              <a:rPr lang="en-US" smtClean="0"/>
              <a:t>25</a:t>
            </a:fld>
            <a:endParaRPr lang="en-US" dirty="0"/>
          </a:p>
        </p:txBody>
      </p:sp>
    </p:spTree>
    <p:extLst>
      <p:ext uri="{BB962C8B-B14F-4D97-AF65-F5344CB8AC3E}">
        <p14:creationId xmlns:p14="http://schemas.microsoft.com/office/powerpoint/2010/main" val="20434841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28</a:t>
            </a:fld>
            <a:endParaRPr lang="en-US" dirty="0"/>
          </a:p>
        </p:txBody>
      </p:sp>
    </p:spTree>
    <p:extLst>
      <p:ext uri="{BB962C8B-B14F-4D97-AF65-F5344CB8AC3E}">
        <p14:creationId xmlns:p14="http://schemas.microsoft.com/office/powerpoint/2010/main" val="41512290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2</a:t>
            </a:fld>
            <a:endParaRPr lang="en-US" dirty="0"/>
          </a:p>
        </p:txBody>
      </p:sp>
    </p:spTree>
    <p:extLst>
      <p:ext uri="{BB962C8B-B14F-4D97-AF65-F5344CB8AC3E}">
        <p14:creationId xmlns:p14="http://schemas.microsoft.com/office/powerpoint/2010/main" val="35225383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40C6A29-4676-420C-BBE3-ACC2B80F64D4}" type="slidenum">
              <a:rPr lang="en-US" smtClean="0"/>
              <a:t>3</a:t>
            </a:fld>
            <a:endParaRPr lang="en-US" dirty="0"/>
          </a:p>
        </p:txBody>
      </p:sp>
    </p:spTree>
    <p:extLst>
      <p:ext uri="{BB962C8B-B14F-4D97-AF65-F5344CB8AC3E}">
        <p14:creationId xmlns:p14="http://schemas.microsoft.com/office/powerpoint/2010/main" val="243970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09BF7F-9515-7DB5-9D91-E7D99BD6D0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28E8A-52B8-6DBC-E2A1-E7CF946B2B3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9D98E0D-6112-1E01-4440-1E1F7C1E074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E98EE9B-8666-B0EB-1C6F-4F8A0F87EAC6}"/>
              </a:ext>
            </a:extLst>
          </p:cNvPr>
          <p:cNvSpPr>
            <a:spLocks noGrp="1"/>
          </p:cNvSpPr>
          <p:nvPr>
            <p:ph type="sldNum" sz="quarter" idx="5"/>
          </p:nvPr>
        </p:nvSpPr>
        <p:spPr/>
        <p:txBody>
          <a:bodyPr/>
          <a:lstStyle/>
          <a:p>
            <a:fld id="{8B57D50D-BAA9-464B-B391-243138E078D8}" type="slidenum">
              <a:rPr lang="en-US" smtClean="0"/>
              <a:t>6</a:t>
            </a:fld>
            <a:endParaRPr lang="en-US" dirty="0"/>
          </a:p>
        </p:txBody>
      </p:sp>
    </p:spTree>
    <p:extLst>
      <p:ext uri="{BB962C8B-B14F-4D97-AF65-F5344CB8AC3E}">
        <p14:creationId xmlns:p14="http://schemas.microsoft.com/office/powerpoint/2010/main" val="14945649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7</a:t>
            </a:fld>
            <a:endParaRPr lang="en-US" dirty="0"/>
          </a:p>
        </p:txBody>
      </p:sp>
    </p:spTree>
    <p:extLst>
      <p:ext uri="{BB962C8B-B14F-4D97-AF65-F5344CB8AC3E}">
        <p14:creationId xmlns:p14="http://schemas.microsoft.com/office/powerpoint/2010/main" val="1951919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BB285-D618-6F57-DADD-686B7ECD3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B67F23-D7BB-4A67-D6FB-D5872A4C68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C3F3B9-35E6-D271-56D6-139F49FDA71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B20655C-877D-B638-3AC8-21EBC6622EDA}"/>
              </a:ext>
            </a:extLst>
          </p:cNvPr>
          <p:cNvSpPr>
            <a:spLocks noGrp="1"/>
          </p:cNvSpPr>
          <p:nvPr>
            <p:ph type="sldNum" sz="quarter" idx="5"/>
          </p:nvPr>
        </p:nvSpPr>
        <p:spPr/>
        <p:txBody>
          <a:bodyPr/>
          <a:lstStyle/>
          <a:p>
            <a:fld id="{8B57D50D-BAA9-464B-B391-243138E078D8}" type="slidenum">
              <a:rPr lang="en-US" smtClean="0"/>
              <a:t>8</a:t>
            </a:fld>
            <a:endParaRPr lang="en-US" dirty="0"/>
          </a:p>
        </p:txBody>
      </p:sp>
    </p:spTree>
    <p:extLst>
      <p:ext uri="{BB962C8B-B14F-4D97-AF65-F5344CB8AC3E}">
        <p14:creationId xmlns:p14="http://schemas.microsoft.com/office/powerpoint/2010/main" val="3636449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698500"/>
            <a:ext cx="6205537" cy="3490913"/>
          </a:xfrm>
        </p:spPr>
      </p:sp>
      <p:sp>
        <p:nvSpPr>
          <p:cNvPr id="3" name="Notes Placeholder 2"/>
          <p:cNvSpPr>
            <a:spLocks noGrp="1"/>
          </p:cNvSpPr>
          <p:nvPr>
            <p:ph type="body" idx="1"/>
          </p:nvPr>
        </p:nvSpPr>
        <p:spPr/>
        <p:txBody>
          <a:bodyPr/>
          <a:lstStyle/>
          <a:p>
            <a:r>
              <a:rPr lang="en-US" dirty="0">
                <a:latin typeface="Calibri" panose="020F0502020204030204" pitchFamily="34" charset="0"/>
                <a:ea typeface="Calibri" panose="020F0502020204030204" pitchFamily="34" charset="0"/>
              </a:rPr>
              <a:t>Identifies an authentic problem or issue, researches and shares research information to raise awareness of the issue or the changes needed, identifies effective ways to address the issue, and collaborates to advocate or take action to implement those ideas  </a:t>
            </a:r>
          </a:p>
          <a:p>
            <a:r>
              <a:rPr lang="en-US" dirty="0">
                <a:latin typeface="Calibri" panose="020F0502020204030204" pitchFamily="34" charset="0"/>
                <a:ea typeface="Calibri" panose="020F0502020204030204" pitchFamily="34" charset="0"/>
              </a:rPr>
              <a:t>Delivers presentations to authentic audiences and peers with self-confidence, clarity, attention to the intended impact on the audience, and an “expert” or “professional” stance </a:t>
            </a:r>
          </a:p>
          <a:p>
            <a:pPr marL="142843" indent="0">
              <a:buNone/>
            </a:pPr>
            <a:endParaRPr lang="en-US" dirty="0"/>
          </a:p>
        </p:txBody>
      </p:sp>
    </p:spTree>
    <p:extLst>
      <p:ext uri="{BB962C8B-B14F-4D97-AF65-F5344CB8AC3E}">
        <p14:creationId xmlns:p14="http://schemas.microsoft.com/office/powerpoint/2010/main" val="1680758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188BE2-A18C-064D-65FB-9ECA37FE0B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F549A9-5279-7163-313B-44D07217591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8850FFE-650F-AC67-544F-9AC991D48FA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4568F5-7AB7-D12C-9F0D-B7A075307715}"/>
              </a:ext>
            </a:extLst>
          </p:cNvPr>
          <p:cNvSpPr>
            <a:spLocks noGrp="1"/>
          </p:cNvSpPr>
          <p:nvPr>
            <p:ph type="sldNum" sz="quarter" idx="5"/>
          </p:nvPr>
        </p:nvSpPr>
        <p:spPr/>
        <p:txBody>
          <a:bodyPr/>
          <a:lstStyle/>
          <a:p>
            <a:fld id="{8B57D50D-BAA9-464B-B391-243138E078D8}" type="slidenum">
              <a:rPr lang="en-US" smtClean="0"/>
              <a:t>12</a:t>
            </a:fld>
            <a:endParaRPr lang="en-US" dirty="0"/>
          </a:p>
        </p:txBody>
      </p:sp>
    </p:spTree>
    <p:extLst>
      <p:ext uri="{BB962C8B-B14F-4D97-AF65-F5344CB8AC3E}">
        <p14:creationId xmlns:p14="http://schemas.microsoft.com/office/powerpoint/2010/main" val="3898120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B57D50D-BAA9-464B-B391-243138E078D8}" type="slidenum">
              <a:rPr lang="en-US" smtClean="0"/>
              <a:t>13</a:t>
            </a:fld>
            <a:endParaRPr lang="en-US" dirty="0"/>
          </a:p>
        </p:txBody>
      </p:sp>
    </p:spTree>
    <p:extLst>
      <p:ext uri="{BB962C8B-B14F-4D97-AF65-F5344CB8AC3E}">
        <p14:creationId xmlns:p14="http://schemas.microsoft.com/office/powerpoint/2010/main" val="35614772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9429764-E305-A48D-5244-9BCD20902244}"/>
              </a:ext>
              <a:ext uri="{C183D7F6-B498-43B3-948B-1728B52AA6E4}">
                <adec:decorative xmlns:adec="http://schemas.microsoft.com/office/drawing/2017/decorative" val="1"/>
              </a:ext>
            </a:extLst>
          </p:cNvPr>
          <p:cNvGrpSpPr/>
          <p:nvPr userDrawn="1"/>
        </p:nvGrpSpPr>
        <p:grpSpPr>
          <a:xfrm>
            <a:off x="0" y="0"/>
            <a:ext cx="12192000" cy="8286859"/>
            <a:chOff x="0" y="1"/>
            <a:chExt cx="12192000" cy="8286859"/>
          </a:xfrm>
        </p:grpSpPr>
        <p:sp>
          <p:nvSpPr>
            <p:cNvPr id="7" name="Freeform 13">
              <a:extLst>
                <a:ext uri="{FF2B5EF4-FFF2-40B4-BE49-F238E27FC236}">
                  <a16:creationId xmlns:a16="http://schemas.microsoft.com/office/drawing/2014/main" id="{45F65CE3-2411-E8E5-B72E-F5CBEC4DDC55}"/>
                </a:ext>
              </a:extLst>
            </p:cNvPr>
            <p:cNvSpPr/>
            <p:nvPr userDrawn="1"/>
          </p:nvSpPr>
          <p:spPr>
            <a:xfrm>
              <a:off x="4000500" y="1087403"/>
              <a:ext cx="8191500" cy="5770597"/>
            </a:xfrm>
            <a:custGeom>
              <a:avLst/>
              <a:gdLst>
                <a:gd name="connsiteX0" fmla="*/ 4929467 w 8191500"/>
                <a:gd name="connsiteY0" fmla="*/ 0 h 5770597"/>
                <a:gd name="connsiteX1" fmla="*/ 8065066 w 8191500"/>
                <a:gd name="connsiteY1" fmla="*/ 1118513 h 5770597"/>
                <a:gd name="connsiteX2" fmla="*/ 8191500 w 8191500"/>
                <a:gd name="connsiteY2" fmla="*/ 1227339 h 5770597"/>
                <a:gd name="connsiteX3" fmla="*/ 8191500 w 8191500"/>
                <a:gd name="connsiteY3" fmla="*/ 5770597 h 5770597"/>
                <a:gd name="connsiteX4" fmla="*/ 79523 w 8191500"/>
                <a:gd name="connsiteY4" fmla="*/ 5770597 h 5770597"/>
                <a:gd name="connsiteX5" fmla="*/ 56799 w 8191500"/>
                <a:gd name="connsiteY5" fmla="*/ 5644158 h 5770597"/>
                <a:gd name="connsiteX6" fmla="*/ 0 w 8191500"/>
                <a:gd name="connsiteY6" fmla="*/ 4898209 h 5770597"/>
                <a:gd name="connsiteX7" fmla="*/ 4929467 w 8191500"/>
                <a:gd name="connsiteY7" fmla="*/ 0 h 57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91500" h="5770597">
                  <a:moveTo>
                    <a:pt x="4929467" y="0"/>
                  </a:moveTo>
                  <a:cubicBezTo>
                    <a:pt x="6120547" y="0"/>
                    <a:pt x="7212963" y="419755"/>
                    <a:pt x="8065066" y="1118513"/>
                  </a:cubicBezTo>
                  <a:lnTo>
                    <a:pt x="8191500" y="1227339"/>
                  </a:lnTo>
                  <a:lnTo>
                    <a:pt x="8191500" y="5770597"/>
                  </a:lnTo>
                  <a:lnTo>
                    <a:pt x="79523" y="5770597"/>
                  </a:lnTo>
                  <a:lnTo>
                    <a:pt x="56799" y="5644158"/>
                  </a:lnTo>
                  <a:cubicBezTo>
                    <a:pt x="19398" y="5400934"/>
                    <a:pt x="0" y="5151822"/>
                    <a:pt x="0" y="4898209"/>
                  </a:cubicBezTo>
                  <a:cubicBezTo>
                    <a:pt x="0" y="2193003"/>
                    <a:pt x="2206998" y="0"/>
                    <a:pt x="4929467"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cxnSp>
          <p:nvCxnSpPr>
            <p:cNvPr id="8" name="Straight Connector 7">
              <a:extLst>
                <a:ext uri="{FF2B5EF4-FFF2-40B4-BE49-F238E27FC236}">
                  <a16:creationId xmlns:a16="http://schemas.microsoft.com/office/drawing/2014/main" id="{3B6B51B3-AA6C-9C5E-7032-5AEA05D45908}"/>
                </a:ext>
              </a:extLst>
            </p:cNvPr>
            <p:cNvCxnSpPr>
              <a:cxnSpLocks/>
            </p:cNvCxnSpPr>
            <p:nvPr userDrawn="1"/>
          </p:nvCxnSpPr>
          <p:spPr>
            <a:xfrm>
              <a:off x="406241" y="18393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9" name="Freeform: Shape 13">
              <a:extLst>
                <a:ext uri="{FF2B5EF4-FFF2-40B4-BE49-F238E27FC236}">
                  <a16:creationId xmlns:a16="http://schemas.microsoft.com/office/drawing/2014/main" id="{4F28561D-5B3C-F08A-F7B5-48E6B74EAEBD}"/>
                </a:ext>
              </a:extLst>
            </p:cNvPr>
            <p:cNvSpPr/>
            <p:nvPr userDrawn="1"/>
          </p:nvSpPr>
          <p:spPr>
            <a:xfrm>
              <a:off x="5292348" y="1"/>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5">
              <a:extLst>
                <a:ext uri="{FF2B5EF4-FFF2-40B4-BE49-F238E27FC236}">
                  <a16:creationId xmlns:a16="http://schemas.microsoft.com/office/drawing/2014/main" id="{7BD7FF70-44B7-E753-26CD-E228B56C2517}"/>
                </a:ext>
              </a:extLst>
            </p:cNvPr>
            <p:cNvSpPr/>
            <p:nvPr userDrawn="1"/>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DF9EE857-93B9-ACF6-2AB4-2A29C4B94776}"/>
                </a:ext>
              </a:extLst>
            </p:cNvPr>
            <p:cNvSpPr/>
            <p:nvPr userDrawn="1"/>
          </p:nvSpPr>
          <p:spPr>
            <a:xfrm>
              <a:off x="1569044" y="514898"/>
              <a:ext cx="2393351" cy="2328423"/>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Freeform: Shape 19">
              <a:extLst>
                <a:ext uri="{FF2B5EF4-FFF2-40B4-BE49-F238E27FC236}">
                  <a16:creationId xmlns:a16="http://schemas.microsoft.com/office/drawing/2014/main" id="{75030D84-5EEB-A095-3D43-0ED22BDB8406}"/>
                </a:ext>
              </a:extLst>
            </p:cNvPr>
            <p:cNvSpPr/>
            <p:nvPr userDrawn="1"/>
          </p:nvSpPr>
          <p:spPr>
            <a:xfrm flipH="1">
              <a:off x="0" y="2949740"/>
              <a:ext cx="1186451" cy="1771650"/>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Arc 12">
              <a:extLst>
                <a:ext uri="{FF2B5EF4-FFF2-40B4-BE49-F238E27FC236}">
                  <a16:creationId xmlns:a16="http://schemas.microsoft.com/office/drawing/2014/main" id="{26E6DE3E-6851-19AD-2E60-22F006238173}"/>
                </a:ext>
              </a:extLst>
            </p:cNvPr>
            <p:cNvSpPr/>
            <p:nvPr userDrawn="1"/>
          </p:nvSpPr>
          <p:spPr>
            <a:xfrm rot="16200000">
              <a:off x="1539683" y="4203427"/>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sp>
        <p:nvSpPr>
          <p:cNvPr id="6" name="Title 1">
            <a:extLst>
              <a:ext uri="{FF2B5EF4-FFF2-40B4-BE49-F238E27FC236}">
                <a16:creationId xmlns:a16="http://schemas.microsoft.com/office/drawing/2014/main" id="{2E8C189B-2E00-67DA-E342-3440F5EBB4CE}"/>
              </a:ext>
            </a:extLst>
          </p:cNvPr>
          <p:cNvSpPr>
            <a:spLocks noGrp="1"/>
          </p:cNvSpPr>
          <p:nvPr>
            <p:ph type="ctrTitle" hasCustomPrompt="1"/>
          </p:nvPr>
        </p:nvSpPr>
        <p:spPr>
          <a:xfrm>
            <a:off x="5184474" y="2949739"/>
            <a:ext cx="6261291" cy="2396686"/>
          </a:xfrm>
        </p:spPr>
        <p:txBody>
          <a:bodyPr anchor="b" anchorCtr="0">
            <a:noAutofit/>
          </a:bodyPr>
          <a:lstStyle>
            <a:lvl1pPr algn="r">
              <a:defRPr sz="4400">
                <a:solidFill>
                  <a:schemeClr val="bg1"/>
                </a:solidFill>
              </a:defRPr>
            </a:lvl1pPr>
          </a:lstStyle>
          <a:p>
            <a:r>
              <a:rPr lang="en-US" dirty="0"/>
              <a:t>Click to add title</a:t>
            </a:r>
          </a:p>
        </p:txBody>
      </p:sp>
    </p:spTree>
    <p:extLst>
      <p:ext uri="{BB962C8B-B14F-4D97-AF65-F5344CB8AC3E}">
        <p14:creationId xmlns:p14="http://schemas.microsoft.com/office/powerpoint/2010/main" val="34246750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and Table">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521BD3DB-6F51-C1AE-FF0E-D0BDCB55F30B}"/>
              </a:ext>
              <a:ext uri="{C183D7F6-B498-43B3-948B-1728B52AA6E4}">
                <adec:decorative xmlns:adec="http://schemas.microsoft.com/office/drawing/2017/decorative" val="1"/>
              </a:ext>
            </a:extLst>
          </p:cNvPr>
          <p:cNvGrpSpPr/>
          <p:nvPr userDrawn="1"/>
        </p:nvGrpSpPr>
        <p:grpSpPr>
          <a:xfrm>
            <a:off x="123536" y="2"/>
            <a:ext cx="11220225" cy="6857998"/>
            <a:chOff x="123536" y="2"/>
            <a:chExt cx="11220225" cy="6857998"/>
          </a:xfrm>
        </p:grpSpPr>
        <p:sp>
          <p:nvSpPr>
            <p:cNvPr id="12" name="Freeform: Shape 7">
              <a:extLst>
                <a:ext uri="{FF2B5EF4-FFF2-40B4-BE49-F238E27FC236}">
                  <a16:creationId xmlns:a16="http://schemas.microsoft.com/office/drawing/2014/main" id="{59903C17-0733-BE0C-7392-283FEC2E98B0}"/>
                </a:ext>
              </a:extLst>
            </p:cNvPr>
            <p:cNvSpPr/>
            <p:nvPr/>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1">
              <a:extLst>
                <a:ext uri="{FF2B5EF4-FFF2-40B4-BE49-F238E27FC236}">
                  <a16:creationId xmlns:a16="http://schemas.microsoft.com/office/drawing/2014/main" id="{898A3450-9C87-13ED-79CC-F4F65D14FF72}"/>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2882462" cy="429767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able Placeholder 7">
            <a:extLst>
              <a:ext uri="{FF2B5EF4-FFF2-40B4-BE49-F238E27FC236}">
                <a16:creationId xmlns:a16="http://schemas.microsoft.com/office/drawing/2014/main" id="{423FEB60-8FB5-7F10-EDD7-8AB4B3139EF6}"/>
              </a:ext>
            </a:extLst>
          </p:cNvPr>
          <p:cNvSpPr>
            <a:spLocks noGrp="1"/>
          </p:cNvSpPr>
          <p:nvPr>
            <p:ph type="tbl" sz="quarter" idx="13"/>
          </p:nvPr>
        </p:nvSpPr>
        <p:spPr>
          <a:xfrm>
            <a:off x="4038599" y="1825625"/>
            <a:ext cx="7315199" cy="4297680"/>
          </a:xfrm>
        </p:spPr>
        <p:txBody>
          <a:bodyPr>
            <a:normAutofit/>
          </a:bodyPr>
          <a:lstStyle>
            <a:lvl1pPr marL="0" indent="0">
              <a:buNone/>
              <a:defRPr sz="2400"/>
            </a:lvl1pPr>
          </a:lstStyle>
          <a:p>
            <a:r>
              <a:rPr lang="en-US"/>
              <a:t>Click icon to add table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08150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9FE4C84-13A1-72EA-6541-7C8FDDEA71C0}"/>
              </a:ext>
              <a:ext uri="{C183D7F6-B498-43B3-948B-1728B52AA6E4}">
                <adec:decorative xmlns:adec="http://schemas.microsoft.com/office/drawing/2017/decorative" val="1"/>
              </a:ext>
            </a:extLst>
          </p:cNvPr>
          <p:cNvSpPr/>
          <p:nvPr userDrawn="1"/>
        </p:nvSpPr>
        <p:spPr>
          <a:xfrm>
            <a:off x="361563" y="5800859"/>
            <a:ext cx="692016" cy="692016"/>
          </a:xfrm>
          <a:prstGeom prst="rect">
            <a:avLst/>
          </a:prstGeom>
          <a:noFill/>
          <a:ln w="127000">
            <a:solidFill>
              <a:schemeClr val="accent6"/>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12" name="Arc 11">
            <a:extLst>
              <a:ext uri="{FF2B5EF4-FFF2-40B4-BE49-F238E27FC236}">
                <a16:creationId xmlns:a16="http://schemas.microsoft.com/office/drawing/2014/main" id="{30468883-4E51-D3BD-E1C6-601ED9B6EF0E}"/>
              </a:ext>
              <a:ext uri="{C183D7F6-B498-43B3-948B-1728B52AA6E4}">
                <adec:decorative xmlns:adec="http://schemas.microsoft.com/office/drawing/2017/decorative" val="1"/>
              </a:ext>
            </a:extLst>
          </p:cNvPr>
          <p:cNvSpPr/>
          <p:nvPr userDrawn="1"/>
        </p:nvSpPr>
        <p:spPr>
          <a:xfrm rot="21438747" flipV="1">
            <a:off x="7967025" y="2530995"/>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9">
            <a:extLst>
              <a:ext uri="{FF2B5EF4-FFF2-40B4-BE49-F238E27FC236}">
                <a16:creationId xmlns:a16="http://schemas.microsoft.com/office/drawing/2014/main" id="{111AEF3F-9A86-45CE-4817-E3E6863DC09A}"/>
              </a:ext>
              <a:ext uri="{C183D7F6-B498-43B3-948B-1728B52AA6E4}">
                <adec:decorative xmlns:adec="http://schemas.microsoft.com/office/drawing/2017/decorative" val="1"/>
              </a:ext>
            </a:extLst>
          </p:cNvPr>
          <p:cNvSpPr/>
          <p:nvPr userDrawn="1"/>
        </p:nvSpPr>
        <p:spPr>
          <a:xfrm flipH="1">
            <a:off x="11764789" y="390570"/>
            <a:ext cx="437721" cy="797078"/>
          </a:xfrm>
          <a:custGeom>
            <a:avLst/>
            <a:gdLst>
              <a:gd name="connsiteX0" fmla="*/ 28069 w 437721"/>
              <a:gd name="connsiteY0" fmla="*/ 0 h 797078"/>
              <a:gd name="connsiteX1" fmla="*/ 437721 w 437721"/>
              <a:gd name="connsiteY1" fmla="*/ 398539 h 797078"/>
              <a:gd name="connsiteX2" fmla="*/ 28069 w 437721"/>
              <a:gd name="connsiteY2" fmla="*/ 797078 h 797078"/>
              <a:gd name="connsiteX3" fmla="*/ 0 w 437721"/>
              <a:gd name="connsiteY3" fmla="*/ 794325 h 797078"/>
              <a:gd name="connsiteX4" fmla="*/ 0 w 437721"/>
              <a:gd name="connsiteY4" fmla="*/ 2753 h 797078"/>
              <a:gd name="connsiteX5" fmla="*/ 28069 w 437721"/>
              <a:gd name="connsiteY5" fmla="*/ 0 h 797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7721" h="797078">
                <a:moveTo>
                  <a:pt x="28069" y="0"/>
                </a:moveTo>
                <a:cubicBezTo>
                  <a:pt x="254314" y="0"/>
                  <a:pt x="437721" y="178432"/>
                  <a:pt x="437721" y="398539"/>
                </a:cubicBezTo>
                <a:cubicBezTo>
                  <a:pt x="437721" y="618646"/>
                  <a:pt x="254314" y="797078"/>
                  <a:pt x="28069" y="797078"/>
                </a:cubicBezTo>
                <a:lnTo>
                  <a:pt x="0" y="794325"/>
                </a:lnTo>
                <a:lnTo>
                  <a:pt x="0" y="2753"/>
                </a:lnTo>
                <a:lnTo>
                  <a:pt x="28069" y="0"/>
                </a:lnTo>
                <a:close/>
              </a:path>
            </a:pathLst>
          </a:cu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9" name="Content Placeholder 2">
            <a:extLst>
              <a:ext uri="{FF2B5EF4-FFF2-40B4-BE49-F238E27FC236}">
                <a16:creationId xmlns:a16="http://schemas.microsoft.com/office/drawing/2014/main" id="{F5A792C8-BB21-CDAF-668C-C1EFF45540C6}"/>
              </a:ext>
            </a:extLst>
          </p:cNvPr>
          <p:cNvSpPr>
            <a:spLocks noGrp="1"/>
          </p:cNvSpPr>
          <p:nvPr>
            <p:ph sz="half" idx="13" hasCustomPrompt="1"/>
          </p:nvPr>
        </p:nvSpPr>
        <p:spPr>
          <a:xfrm>
            <a:off x="838200" y="1825625"/>
            <a:ext cx="6934200" cy="4297680"/>
          </a:xfrm>
          <a:noFill/>
        </p:spPr>
        <p:txBody>
          <a:bodyPr vert="horz" lIns="91440" tIns="45720" rIns="91440" bIns="45720" rtlCol="0" anchor="t">
            <a:normAutofit/>
          </a:bodyPr>
          <a:lstStyle>
            <a:lvl1pPr marL="0" indent="0">
              <a:spcBef>
                <a:spcPts val="1000"/>
              </a:spcBef>
              <a:spcAft>
                <a:spcPts val="800"/>
              </a:spcAft>
              <a:buNone/>
              <a:defRPr sz="1800"/>
            </a:lvl1pPr>
            <a:lvl2pPr>
              <a:spcBef>
                <a:spcPts val="500"/>
              </a:spcBef>
              <a:spcAft>
                <a:spcPts val="800"/>
              </a:spcAft>
              <a:buClr>
                <a:schemeClr val="accent2"/>
              </a:buClr>
              <a:defRPr sz="1800"/>
            </a:lvl2pPr>
            <a:lvl3pPr>
              <a:spcBef>
                <a:spcPts val="1000"/>
              </a:spcBef>
              <a:buClr>
                <a:schemeClr val="accent2"/>
              </a:buClr>
              <a:defRPr sz="1800"/>
            </a:lvl3pPr>
            <a:lvl4pPr>
              <a:spcBef>
                <a:spcPts val="1000"/>
              </a:spcBef>
              <a:buClr>
                <a:schemeClr val="accent2"/>
              </a:buClr>
              <a:defRPr sz="1800"/>
            </a:lvl4pPr>
            <a:lvl5pPr>
              <a:spcBef>
                <a:spcPts val="1000"/>
              </a:spcBef>
              <a:buClr>
                <a:schemeClr val="accent2"/>
              </a:buCl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endParaRPr lang="en-US" sz="1800" dirty="0">
              <a:latin typeface="Avenir Next LT Pro" panose="020B0504020202020204" pitchFamily="34" charset="77"/>
            </a:endParaRPr>
          </a:p>
        </p:txBody>
      </p:sp>
      <p:sp>
        <p:nvSpPr>
          <p:cNvPr id="4" name="Content Placeholder 3">
            <a:extLst>
              <a:ext uri="{FF2B5EF4-FFF2-40B4-BE49-F238E27FC236}">
                <a16:creationId xmlns:a16="http://schemas.microsoft.com/office/drawing/2014/main" id="{72DFB03A-367B-9ADA-8071-E22871EC115F}"/>
              </a:ext>
            </a:extLst>
          </p:cNvPr>
          <p:cNvSpPr>
            <a:spLocks noGrp="1"/>
          </p:cNvSpPr>
          <p:nvPr>
            <p:ph sz="half" idx="2" hasCustomPrompt="1"/>
          </p:nvPr>
        </p:nvSpPr>
        <p:spPr>
          <a:xfrm>
            <a:off x="7903029" y="1825625"/>
            <a:ext cx="3450771" cy="4297680"/>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37703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p:txBody>
          <a:bodyPr anchor="ctr" anchorCtr="0">
            <a:noAutofit/>
          </a:bodyPr>
          <a:lstStyle/>
          <a:p>
            <a:r>
              <a:rPr lang="en-US" dirty="0"/>
              <a:t>Click to add title</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Table Placeholder 7">
            <a:extLst>
              <a:ext uri="{FF2B5EF4-FFF2-40B4-BE49-F238E27FC236}">
                <a16:creationId xmlns:a16="http://schemas.microsoft.com/office/drawing/2014/main" id="{0CEAFE70-86D3-8690-31CA-F9A1FBA494D0}"/>
              </a:ext>
            </a:extLst>
          </p:cNvPr>
          <p:cNvSpPr>
            <a:spLocks noGrp="1"/>
          </p:cNvSpPr>
          <p:nvPr>
            <p:ph type="tbl" sz="quarter" idx="13"/>
          </p:nvPr>
        </p:nvSpPr>
        <p:spPr>
          <a:xfrm>
            <a:off x="838199" y="1825625"/>
            <a:ext cx="10515600" cy="4297680"/>
          </a:xfrm>
        </p:spPr>
        <p:txBody>
          <a:bodyPr>
            <a:normAutofit/>
          </a:bodyPr>
          <a:lstStyle>
            <a:lvl1pPr>
              <a:defRPr sz="2400"/>
            </a:lvl1pPr>
          </a:lstStyle>
          <a:p>
            <a:r>
              <a:rPr lang="en-US"/>
              <a:t>Click icon to add table</a:t>
            </a:r>
            <a:endParaRPr lang="en-US" dirty="0"/>
          </a:p>
        </p:txBody>
      </p:sp>
    </p:spTree>
    <p:extLst>
      <p:ext uri="{BB962C8B-B14F-4D97-AF65-F5344CB8AC3E}">
        <p14:creationId xmlns:p14="http://schemas.microsoft.com/office/powerpoint/2010/main" val="26260992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3">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7B7232D-F1A6-B6C3-3BBF-E834CC7CDC8E}"/>
              </a:ext>
              <a:ext uri="{C183D7F6-B498-43B3-948B-1728B52AA6E4}">
                <adec:decorative xmlns:adec="http://schemas.microsoft.com/office/drawing/2017/decorative" val="1"/>
              </a:ext>
            </a:extLst>
          </p:cNvPr>
          <p:cNvGrpSpPr/>
          <p:nvPr userDrawn="1"/>
        </p:nvGrpSpPr>
        <p:grpSpPr>
          <a:xfrm>
            <a:off x="0" y="0"/>
            <a:ext cx="5930138" cy="6858001"/>
            <a:chOff x="0" y="-1"/>
            <a:chExt cx="5930138" cy="6858001"/>
          </a:xfrm>
        </p:grpSpPr>
        <p:sp>
          <p:nvSpPr>
            <p:cNvPr id="8" name="Oval 7">
              <a:extLst>
                <a:ext uri="{FF2B5EF4-FFF2-40B4-BE49-F238E27FC236}">
                  <a16:creationId xmlns:a16="http://schemas.microsoft.com/office/drawing/2014/main" id="{0D306340-6BFD-FE3D-535B-B59C1C44EDDA}"/>
                </a:ext>
              </a:extLst>
            </p:cNvPr>
            <p:cNvSpPr/>
            <p:nvPr userDrawn="1"/>
          </p:nvSpPr>
          <p:spPr>
            <a:xfrm>
              <a:off x="383877" y="778462"/>
              <a:ext cx="5315035" cy="531503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1">
              <a:extLst>
                <a:ext uri="{FF2B5EF4-FFF2-40B4-BE49-F238E27FC236}">
                  <a16:creationId xmlns:a16="http://schemas.microsoft.com/office/drawing/2014/main" id="{338E6C4B-ABF3-8B7E-8DCF-A93F69C712B1}"/>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6F90F99F-B12A-E8F9-5A86-D76B201D6308}"/>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Freeform: Shape 15">
              <a:extLst>
                <a:ext uri="{FF2B5EF4-FFF2-40B4-BE49-F238E27FC236}">
                  <a16:creationId xmlns:a16="http://schemas.microsoft.com/office/drawing/2014/main" id="{BFA99EFE-81BC-95EA-FA61-B7199AD98A74}"/>
                </a:ext>
              </a:extLst>
            </p:cNvPr>
            <p:cNvSpPr/>
            <p:nvPr userDrawn="1"/>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7">
              <a:extLst>
                <a:ext uri="{FF2B5EF4-FFF2-40B4-BE49-F238E27FC236}">
                  <a16:creationId xmlns:a16="http://schemas.microsoft.com/office/drawing/2014/main" id="{DD9FC028-D877-28FE-C646-DBD85D932641}"/>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3" name="Freeform: Shape 21">
              <a:extLst>
                <a:ext uri="{FF2B5EF4-FFF2-40B4-BE49-F238E27FC236}">
                  <a16:creationId xmlns:a16="http://schemas.microsoft.com/office/drawing/2014/main" id="{AA0AFFE9-F0C2-BDA0-BF87-9977706AB6A8}"/>
                </a:ext>
              </a:extLst>
            </p:cNvPr>
            <p:cNvSpPr/>
            <p:nvPr userDrawn="1"/>
          </p:nvSpPr>
          <p:spPr>
            <a:xfrm flipH="1">
              <a:off x="4364198"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p:nvPr>
        </p:nvSpPr>
        <p:spPr>
          <a:xfrm>
            <a:off x="383876" y="764502"/>
            <a:ext cx="5315035" cy="5328996"/>
          </a:xfrm>
        </p:spPr>
        <p:txBody>
          <a:bodyPr>
            <a:noAutofit/>
          </a:bodyPr>
          <a:lstStyle>
            <a:lvl1pPr algn="ctr">
              <a:defRPr sz="4400">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6605455" y="755171"/>
            <a:ext cx="4619937" cy="5315035"/>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1629670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1_Title only">
    <p:spTree>
      <p:nvGrpSpPr>
        <p:cNvPr id="1" name="Shape 83"/>
        <p:cNvGrpSpPr/>
        <p:nvPr/>
      </p:nvGrpSpPr>
      <p:grpSpPr>
        <a:xfrm>
          <a:off x="0" y="0"/>
          <a:ext cx="0" cy="0"/>
          <a:chOff x="0" y="0"/>
          <a:chExt cx="0" cy="0"/>
        </a:xfrm>
      </p:grpSpPr>
      <p:pic>
        <p:nvPicPr>
          <p:cNvPr id="84" name="Google Shape;84;p6"/>
          <p:cNvPicPr preferRelativeResize="0"/>
          <p:nvPr/>
        </p:nvPicPr>
        <p:blipFill>
          <a:blip r:embed="rId2" cstate="email">
            <a:alphaModFix amt="15000"/>
            <a:extLst>
              <a:ext uri="{28A0092B-C50C-407E-A947-70E740481C1C}">
                <a14:useLocalDpi xmlns:a14="http://schemas.microsoft.com/office/drawing/2010/main"/>
              </a:ext>
            </a:extLst>
          </a:blip>
          <a:stretch>
            <a:fillRect/>
          </a:stretch>
        </p:blipFill>
        <p:spPr>
          <a:xfrm rot="8764059">
            <a:off x="-779600" y="4275070"/>
            <a:ext cx="2441037" cy="4674361"/>
          </a:xfrm>
          <a:prstGeom prst="rect">
            <a:avLst/>
          </a:prstGeom>
          <a:noFill/>
          <a:ln>
            <a:noFill/>
          </a:ln>
        </p:spPr>
      </p:pic>
      <p:pic>
        <p:nvPicPr>
          <p:cNvPr id="85" name="Google Shape;85;p6"/>
          <p:cNvPicPr preferRelativeResize="0"/>
          <p:nvPr/>
        </p:nvPicPr>
        <p:blipFill>
          <a:blip r:embed="rId3" cstate="email">
            <a:alphaModFix amt="86000"/>
            <a:extLst>
              <a:ext uri="{28A0092B-C50C-407E-A947-70E740481C1C}">
                <a14:useLocalDpi xmlns:a14="http://schemas.microsoft.com/office/drawing/2010/main"/>
              </a:ext>
            </a:extLst>
          </a:blip>
          <a:stretch>
            <a:fillRect/>
          </a:stretch>
        </p:blipFill>
        <p:spPr>
          <a:xfrm rot="-865446">
            <a:off x="-615125" y="4405737"/>
            <a:ext cx="1512372" cy="2986017"/>
          </a:xfrm>
          <a:prstGeom prst="rect">
            <a:avLst/>
          </a:prstGeom>
          <a:noFill/>
          <a:ln>
            <a:noFill/>
          </a:ln>
        </p:spPr>
      </p:pic>
      <p:pic>
        <p:nvPicPr>
          <p:cNvPr id="86" name="Google Shape;86;p6"/>
          <p:cNvPicPr preferRelativeResize="0"/>
          <p:nvPr/>
        </p:nvPicPr>
        <p:blipFill>
          <a:blip r:embed="rId4" cstate="email">
            <a:alphaModFix amt="15000"/>
            <a:extLst>
              <a:ext uri="{28A0092B-C50C-407E-A947-70E740481C1C}">
                <a14:useLocalDpi xmlns:a14="http://schemas.microsoft.com/office/drawing/2010/main"/>
              </a:ext>
            </a:extLst>
          </a:blip>
          <a:stretch>
            <a:fillRect/>
          </a:stretch>
        </p:blipFill>
        <p:spPr>
          <a:xfrm rot="3279065">
            <a:off x="10621010" y="4586190"/>
            <a:ext cx="2240412" cy="4290185"/>
          </a:xfrm>
          <a:prstGeom prst="rect">
            <a:avLst/>
          </a:prstGeom>
          <a:noFill/>
          <a:ln>
            <a:noFill/>
          </a:ln>
        </p:spPr>
      </p:pic>
      <p:pic>
        <p:nvPicPr>
          <p:cNvPr id="87" name="Google Shape;87;p6"/>
          <p:cNvPicPr preferRelativeResize="0"/>
          <p:nvPr/>
        </p:nvPicPr>
        <p:blipFill>
          <a:blip r:embed="rId5" cstate="email">
            <a:alphaModFix amt="84000"/>
            <a:extLst>
              <a:ext uri="{28A0092B-C50C-407E-A947-70E740481C1C}">
                <a14:useLocalDpi xmlns:a14="http://schemas.microsoft.com/office/drawing/2010/main"/>
              </a:ext>
            </a:extLst>
          </a:blip>
          <a:stretch>
            <a:fillRect/>
          </a:stretch>
        </p:blipFill>
        <p:spPr>
          <a:xfrm rot="2391190">
            <a:off x="11251438" y="5678313"/>
            <a:ext cx="1168359" cy="2306803"/>
          </a:xfrm>
          <a:prstGeom prst="rect">
            <a:avLst/>
          </a:prstGeom>
          <a:noFill/>
          <a:ln>
            <a:noFill/>
          </a:ln>
        </p:spPr>
      </p:pic>
      <p:pic>
        <p:nvPicPr>
          <p:cNvPr id="88" name="Google Shape;88;p6"/>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rot="5399989" flipH="1">
            <a:off x="10407876" y="2207970"/>
            <a:ext cx="4220709" cy="2442071"/>
          </a:xfrm>
          <a:prstGeom prst="rect">
            <a:avLst/>
          </a:prstGeom>
          <a:noFill/>
          <a:ln>
            <a:noFill/>
          </a:ln>
        </p:spPr>
      </p:pic>
      <p:pic>
        <p:nvPicPr>
          <p:cNvPr id="89" name="Google Shape;89;p6"/>
          <p:cNvPicPr preferRelativeResize="0"/>
          <p:nvPr/>
        </p:nvPicPr>
        <p:blipFill>
          <a:blip r:embed="rId7" cstate="email">
            <a:alphaModFix amt="70000"/>
            <a:extLst>
              <a:ext uri="{28A0092B-C50C-407E-A947-70E740481C1C}">
                <a14:useLocalDpi xmlns:a14="http://schemas.microsoft.com/office/drawing/2010/main"/>
              </a:ext>
            </a:extLst>
          </a:blip>
          <a:stretch>
            <a:fillRect/>
          </a:stretch>
        </p:blipFill>
        <p:spPr>
          <a:xfrm rot="6573969">
            <a:off x="-51025" y="5257897"/>
            <a:ext cx="732231" cy="2403652"/>
          </a:xfrm>
          <a:prstGeom prst="rect">
            <a:avLst/>
          </a:prstGeom>
          <a:noFill/>
          <a:ln>
            <a:noFill/>
          </a:ln>
        </p:spPr>
      </p:pic>
      <p:pic>
        <p:nvPicPr>
          <p:cNvPr id="90" name="Google Shape;90;p6"/>
          <p:cNvPicPr preferRelativeResize="0"/>
          <p:nvPr/>
        </p:nvPicPr>
        <p:blipFill>
          <a:blip r:embed="rId8" cstate="email">
            <a:alphaModFix/>
            <a:extLst>
              <a:ext uri="{28A0092B-C50C-407E-A947-70E740481C1C}">
                <a14:useLocalDpi xmlns:a14="http://schemas.microsoft.com/office/drawing/2010/main"/>
              </a:ext>
            </a:extLst>
          </a:blip>
          <a:stretch>
            <a:fillRect/>
          </a:stretch>
        </p:blipFill>
        <p:spPr>
          <a:xfrm rot="-888895">
            <a:off x="11583647" y="5058852"/>
            <a:ext cx="503903" cy="456201"/>
          </a:xfrm>
          <a:prstGeom prst="rect">
            <a:avLst/>
          </a:prstGeom>
          <a:noFill/>
          <a:ln>
            <a:noFill/>
          </a:ln>
        </p:spPr>
      </p:pic>
      <p:pic>
        <p:nvPicPr>
          <p:cNvPr id="91" name="Google Shape;91;p6"/>
          <p:cNvPicPr preferRelativeResize="0"/>
          <p:nvPr/>
        </p:nvPicPr>
        <p:blipFill>
          <a:blip r:embed="rId9" cstate="email">
            <a:alphaModFix/>
            <a:extLst>
              <a:ext uri="{28A0092B-C50C-407E-A947-70E740481C1C}">
                <a14:useLocalDpi xmlns:a14="http://schemas.microsoft.com/office/drawing/2010/main"/>
              </a:ext>
            </a:extLst>
          </a:blip>
          <a:stretch>
            <a:fillRect/>
          </a:stretch>
        </p:blipFill>
        <p:spPr>
          <a:xfrm rot="-888895">
            <a:off x="188964" y="309052"/>
            <a:ext cx="503903" cy="456201"/>
          </a:xfrm>
          <a:prstGeom prst="rect">
            <a:avLst/>
          </a:prstGeom>
          <a:noFill/>
          <a:ln>
            <a:noFill/>
          </a:ln>
        </p:spPr>
      </p:pic>
      <p:pic>
        <p:nvPicPr>
          <p:cNvPr id="92" name="Google Shape;92;p6"/>
          <p:cNvPicPr preferRelativeResize="0"/>
          <p:nvPr/>
        </p:nvPicPr>
        <p:blipFill>
          <a:blip r:embed="rId10" cstate="email">
            <a:alphaModFix amt="15000"/>
            <a:extLst>
              <a:ext uri="{28A0092B-C50C-407E-A947-70E740481C1C}">
                <a14:useLocalDpi xmlns:a14="http://schemas.microsoft.com/office/drawing/2010/main"/>
              </a:ext>
            </a:extLst>
          </a:blip>
          <a:stretch>
            <a:fillRect/>
          </a:stretch>
        </p:blipFill>
        <p:spPr>
          <a:xfrm rot="-3135631">
            <a:off x="10106928" y="-2662349"/>
            <a:ext cx="3457361" cy="5307663"/>
          </a:xfrm>
          <a:prstGeom prst="rect">
            <a:avLst/>
          </a:prstGeom>
          <a:noFill/>
          <a:ln>
            <a:noFill/>
          </a:ln>
        </p:spPr>
      </p:pic>
      <p:pic>
        <p:nvPicPr>
          <p:cNvPr id="93" name="Google Shape;93;p6"/>
          <p:cNvPicPr preferRelativeResize="0"/>
          <p:nvPr/>
        </p:nvPicPr>
        <p:blipFill>
          <a:blip r:embed="rId11" cstate="email">
            <a:alphaModFix amt="68000"/>
            <a:extLst>
              <a:ext uri="{28A0092B-C50C-407E-A947-70E740481C1C}">
                <a14:useLocalDpi xmlns:a14="http://schemas.microsoft.com/office/drawing/2010/main"/>
              </a:ext>
            </a:extLst>
          </a:blip>
          <a:stretch>
            <a:fillRect/>
          </a:stretch>
        </p:blipFill>
        <p:spPr>
          <a:xfrm rot="3605494" flipH="1">
            <a:off x="11106140" y="-101562"/>
            <a:ext cx="1270137" cy="1211833"/>
          </a:xfrm>
          <a:prstGeom prst="rect">
            <a:avLst/>
          </a:prstGeom>
          <a:noFill/>
          <a:ln>
            <a:noFill/>
          </a:ln>
        </p:spPr>
      </p:pic>
      <p:pic>
        <p:nvPicPr>
          <p:cNvPr id="94" name="Google Shape;94;p6"/>
          <p:cNvPicPr preferRelativeResize="0"/>
          <p:nvPr/>
        </p:nvPicPr>
        <p:blipFill>
          <a:blip r:embed="rId12" cstate="email">
            <a:alphaModFix amt="75000"/>
            <a:extLst>
              <a:ext uri="{28A0092B-C50C-407E-A947-70E740481C1C}">
                <a14:useLocalDpi xmlns:a14="http://schemas.microsoft.com/office/drawing/2010/main"/>
              </a:ext>
            </a:extLst>
          </a:blip>
          <a:stretch>
            <a:fillRect/>
          </a:stretch>
        </p:blipFill>
        <p:spPr>
          <a:xfrm rot="-864916" flipH="1">
            <a:off x="11238209" y="1160532"/>
            <a:ext cx="499395" cy="476829"/>
          </a:xfrm>
          <a:prstGeom prst="rect">
            <a:avLst/>
          </a:prstGeom>
          <a:noFill/>
          <a:ln>
            <a:noFill/>
          </a:ln>
        </p:spPr>
      </p:pic>
      <p:pic>
        <p:nvPicPr>
          <p:cNvPr id="95" name="Google Shape;95;p6"/>
          <p:cNvPicPr preferRelativeResize="0"/>
          <p:nvPr/>
        </p:nvPicPr>
        <p:blipFill>
          <a:blip r:embed="rId13" cstate="email">
            <a:alphaModFix amt="72000"/>
            <a:extLst>
              <a:ext uri="{28A0092B-C50C-407E-A947-70E740481C1C}">
                <a14:useLocalDpi xmlns:a14="http://schemas.microsoft.com/office/drawing/2010/main"/>
              </a:ext>
            </a:extLst>
          </a:blip>
          <a:stretch>
            <a:fillRect/>
          </a:stretch>
        </p:blipFill>
        <p:spPr>
          <a:xfrm rot="3197529" flipH="1">
            <a:off x="10924159" y="-557760"/>
            <a:ext cx="370920" cy="1217589"/>
          </a:xfrm>
          <a:prstGeom prst="rect">
            <a:avLst/>
          </a:prstGeom>
          <a:noFill/>
          <a:ln>
            <a:noFill/>
          </a:ln>
        </p:spPr>
      </p:pic>
      <p:pic>
        <p:nvPicPr>
          <p:cNvPr id="96" name="Google Shape;96;p6"/>
          <p:cNvPicPr preferRelativeResize="0"/>
          <p:nvPr/>
        </p:nvPicPr>
        <p:blipFill>
          <a:blip r:embed="rId14" cstate="email">
            <a:alphaModFix amt="15000"/>
            <a:extLst>
              <a:ext uri="{28A0092B-C50C-407E-A947-70E740481C1C}">
                <a14:useLocalDpi xmlns:a14="http://schemas.microsoft.com/office/drawing/2010/main"/>
              </a:ext>
            </a:extLst>
          </a:blip>
          <a:stretch>
            <a:fillRect/>
          </a:stretch>
        </p:blipFill>
        <p:spPr>
          <a:xfrm rot="3055372" flipH="1">
            <a:off x="-843539" y="-2111552"/>
            <a:ext cx="2909357" cy="5571135"/>
          </a:xfrm>
          <a:prstGeom prst="rect">
            <a:avLst/>
          </a:prstGeom>
          <a:noFill/>
          <a:ln>
            <a:noFill/>
          </a:ln>
        </p:spPr>
      </p:pic>
      <p:pic>
        <p:nvPicPr>
          <p:cNvPr id="97" name="Google Shape;97;p6"/>
          <p:cNvPicPr preferRelativeResize="0"/>
          <p:nvPr/>
        </p:nvPicPr>
        <p:blipFill>
          <a:blip r:embed="rId15" cstate="email">
            <a:alphaModFix/>
            <a:extLst>
              <a:ext uri="{28A0092B-C50C-407E-A947-70E740481C1C}">
                <a14:useLocalDpi xmlns:a14="http://schemas.microsoft.com/office/drawing/2010/main"/>
              </a:ext>
            </a:extLst>
          </a:blip>
          <a:stretch>
            <a:fillRect/>
          </a:stretch>
        </p:blipFill>
        <p:spPr>
          <a:xfrm rot="-8430343" flipH="1">
            <a:off x="-327404" y="-188168"/>
            <a:ext cx="1285021" cy="2460671"/>
          </a:xfrm>
          <a:prstGeom prst="rect">
            <a:avLst/>
          </a:prstGeom>
          <a:noFill/>
          <a:ln>
            <a:noFill/>
          </a:ln>
        </p:spPr>
      </p:pic>
      <p:pic>
        <p:nvPicPr>
          <p:cNvPr id="98" name="Google Shape;98;p6"/>
          <p:cNvPicPr preferRelativeResize="0"/>
          <p:nvPr/>
        </p:nvPicPr>
        <p:blipFill>
          <a:blip r:embed="rId16" cstate="email">
            <a:alphaModFix amt="84000"/>
            <a:extLst>
              <a:ext uri="{28A0092B-C50C-407E-A947-70E740481C1C}">
                <a14:useLocalDpi xmlns:a14="http://schemas.microsoft.com/office/drawing/2010/main"/>
              </a:ext>
            </a:extLst>
          </a:blip>
          <a:stretch>
            <a:fillRect/>
          </a:stretch>
        </p:blipFill>
        <p:spPr>
          <a:xfrm rot="8717672" flipH="1">
            <a:off x="1314709" y="523224"/>
            <a:ext cx="235599" cy="224957"/>
          </a:xfrm>
          <a:prstGeom prst="rect">
            <a:avLst/>
          </a:prstGeom>
          <a:noFill/>
          <a:ln>
            <a:noFill/>
          </a:ln>
        </p:spPr>
      </p:pic>
      <p:pic>
        <p:nvPicPr>
          <p:cNvPr id="99" name="Google Shape;99;p6"/>
          <p:cNvPicPr preferRelativeResize="0"/>
          <p:nvPr/>
        </p:nvPicPr>
        <p:blipFill>
          <a:blip r:embed="rId17" cstate="email">
            <a:alphaModFix amt="72000"/>
            <a:extLst>
              <a:ext uri="{28A0092B-C50C-407E-A947-70E740481C1C}">
                <a14:useLocalDpi xmlns:a14="http://schemas.microsoft.com/office/drawing/2010/main"/>
              </a:ext>
            </a:extLst>
          </a:blip>
          <a:stretch>
            <a:fillRect/>
          </a:stretch>
        </p:blipFill>
        <p:spPr>
          <a:xfrm rot="9074899" flipH="1">
            <a:off x="-1177315" y="-2343596"/>
            <a:ext cx="1512373" cy="2986013"/>
          </a:xfrm>
          <a:prstGeom prst="rect">
            <a:avLst/>
          </a:prstGeom>
          <a:noFill/>
          <a:ln>
            <a:noFill/>
          </a:ln>
        </p:spPr>
      </p:pic>
      <p:sp>
        <p:nvSpPr>
          <p:cNvPr id="100" name="Google Shape;100;p6"/>
          <p:cNvSpPr txBox="1">
            <a:spLocks noGrp="1"/>
          </p:cNvSpPr>
          <p:nvPr>
            <p:ph type="title"/>
          </p:nvPr>
        </p:nvSpPr>
        <p:spPr>
          <a:xfrm>
            <a:off x="960000" y="544921"/>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96995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176"/>
        <p:cNvGrpSpPr/>
        <p:nvPr/>
      </p:nvGrpSpPr>
      <p:grpSpPr>
        <a:xfrm>
          <a:off x="0" y="0"/>
          <a:ext cx="0" cy="0"/>
          <a:chOff x="0" y="0"/>
          <a:chExt cx="0" cy="0"/>
        </a:xfrm>
      </p:grpSpPr>
      <p:sp>
        <p:nvSpPr>
          <p:cNvPr id="1177" name="Google Shape;1177;p65"/>
          <p:cNvSpPr txBox="1">
            <a:spLocks noGrp="1"/>
          </p:cNvSpPr>
          <p:nvPr>
            <p:ph type="title"/>
          </p:nvPr>
        </p:nvSpPr>
        <p:spPr>
          <a:xfrm>
            <a:off x="609600" y="274637"/>
            <a:ext cx="10160000" cy="11432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Clr>
                <a:schemeClr val="dk2"/>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8" name="Google Shape;1178;p65"/>
          <p:cNvSpPr txBox="1">
            <a:spLocks noGrp="1"/>
          </p:cNvSpPr>
          <p:nvPr>
            <p:ph type="body" idx="1"/>
          </p:nvPr>
        </p:nvSpPr>
        <p:spPr>
          <a:xfrm>
            <a:off x="609600" y="1600200"/>
            <a:ext cx="10160000" cy="4800800"/>
          </a:xfrm>
          <a:prstGeom prst="rect">
            <a:avLst/>
          </a:prstGeom>
          <a:noFill/>
          <a:ln>
            <a:noFill/>
          </a:ln>
        </p:spPr>
        <p:txBody>
          <a:bodyPr spcFirstLastPara="1" wrap="square" lIns="91425" tIns="45700" rIns="91425" bIns="45700" anchor="t" anchorCtr="0">
            <a:normAutofit/>
          </a:bodyPr>
          <a:lstStyle>
            <a:lvl1pPr marL="609585" lvl="0" indent="-457189" algn="l" rtl="0">
              <a:lnSpc>
                <a:spcPct val="100000"/>
              </a:lnSpc>
              <a:spcBef>
                <a:spcPts val="480"/>
              </a:spcBef>
              <a:spcAft>
                <a:spcPts val="0"/>
              </a:spcAft>
              <a:buSzPts val="1800"/>
              <a:buChar char="•"/>
              <a:defRPr/>
            </a:lvl1pPr>
            <a:lvl2pPr marL="1219170" lvl="1" indent="-457189" algn="l" rtl="0">
              <a:lnSpc>
                <a:spcPct val="100000"/>
              </a:lnSpc>
              <a:spcBef>
                <a:spcPts val="480"/>
              </a:spcBef>
              <a:spcAft>
                <a:spcPts val="0"/>
              </a:spcAft>
              <a:buSzPts val="1800"/>
              <a:buChar char="•"/>
              <a:defRPr/>
            </a:lvl2pPr>
            <a:lvl3pPr marL="1828754" lvl="2" indent="-457189" algn="l" rtl="0">
              <a:lnSpc>
                <a:spcPct val="100000"/>
              </a:lnSpc>
              <a:spcBef>
                <a:spcPts val="480"/>
              </a:spcBef>
              <a:spcAft>
                <a:spcPts val="0"/>
              </a:spcAft>
              <a:buSzPts val="1800"/>
              <a:buChar char="•"/>
              <a:defRPr/>
            </a:lvl3pPr>
            <a:lvl4pPr marL="2438339" lvl="3" indent="-457189" algn="l" rtl="0">
              <a:lnSpc>
                <a:spcPct val="100000"/>
              </a:lnSpc>
              <a:spcBef>
                <a:spcPts val="480"/>
              </a:spcBef>
              <a:spcAft>
                <a:spcPts val="0"/>
              </a:spcAft>
              <a:buSzPts val="1800"/>
              <a:buChar char="•"/>
              <a:defRPr/>
            </a:lvl4pPr>
            <a:lvl5pPr marL="3047924" lvl="4" indent="-457189" algn="l" rtl="0">
              <a:lnSpc>
                <a:spcPct val="100000"/>
              </a:lnSpc>
              <a:spcBef>
                <a:spcPts val="480"/>
              </a:spcBef>
              <a:spcAft>
                <a:spcPts val="0"/>
              </a:spcAft>
              <a:buSzPts val="1800"/>
              <a:buChar char="•"/>
              <a:defRPr/>
            </a:lvl5pPr>
            <a:lvl6pPr marL="3657509" lvl="5" indent="-457189" algn="l" rtl="0">
              <a:lnSpc>
                <a:spcPct val="100000"/>
              </a:lnSpc>
              <a:spcBef>
                <a:spcPts val="480"/>
              </a:spcBef>
              <a:spcAft>
                <a:spcPts val="0"/>
              </a:spcAft>
              <a:buSzPts val="1800"/>
              <a:buChar char="•"/>
              <a:defRPr/>
            </a:lvl6pPr>
            <a:lvl7pPr marL="4267093" lvl="6" indent="-457189" algn="l" rtl="0">
              <a:lnSpc>
                <a:spcPct val="100000"/>
              </a:lnSpc>
              <a:spcBef>
                <a:spcPts val="480"/>
              </a:spcBef>
              <a:spcAft>
                <a:spcPts val="0"/>
              </a:spcAft>
              <a:buSzPts val="1800"/>
              <a:buChar char="•"/>
              <a:defRPr/>
            </a:lvl7pPr>
            <a:lvl8pPr marL="4876678" lvl="7" indent="-457189" algn="l" rtl="0">
              <a:lnSpc>
                <a:spcPct val="100000"/>
              </a:lnSpc>
              <a:spcBef>
                <a:spcPts val="480"/>
              </a:spcBef>
              <a:spcAft>
                <a:spcPts val="0"/>
              </a:spcAft>
              <a:buSzPts val="1800"/>
              <a:buChar char="•"/>
              <a:defRPr/>
            </a:lvl8pPr>
            <a:lvl9pPr marL="5486263" lvl="8" indent="-457189" algn="l" rtl="0">
              <a:lnSpc>
                <a:spcPct val="100000"/>
              </a:lnSpc>
              <a:spcBef>
                <a:spcPts val="480"/>
              </a:spcBef>
              <a:spcAft>
                <a:spcPts val="0"/>
              </a:spcAft>
              <a:buSzPts val="1800"/>
              <a:buChar char="•"/>
              <a:defRPr/>
            </a:lvl9pPr>
          </a:lstStyle>
          <a:p>
            <a:endParaRPr/>
          </a:p>
        </p:txBody>
      </p:sp>
      <p:sp>
        <p:nvSpPr>
          <p:cNvPr id="1179" name="Google Shape;1179;p65"/>
          <p:cNvSpPr txBox="1">
            <a:spLocks noGrp="1"/>
          </p:cNvSpPr>
          <p:nvPr>
            <p:ph type="dt" idx="10"/>
          </p:nvPr>
        </p:nvSpPr>
        <p:spPr>
          <a:xfrm rot="-5400000">
            <a:off x="10474828" y="1585000"/>
            <a:ext cx="2438400" cy="4876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0" name="Google Shape;1180;p65"/>
          <p:cNvSpPr txBox="1">
            <a:spLocks noGrp="1"/>
          </p:cNvSpPr>
          <p:nvPr>
            <p:ph type="ftr" idx="11"/>
          </p:nvPr>
        </p:nvSpPr>
        <p:spPr>
          <a:xfrm rot="-5400000">
            <a:off x="10510428" y="3987880"/>
            <a:ext cx="2367200" cy="487600"/>
          </a:xfrm>
          <a:prstGeom prst="rect">
            <a:avLst/>
          </a:prstGeom>
          <a:noFill/>
          <a:ln>
            <a:noFill/>
          </a:ln>
        </p:spPr>
        <p:txBody>
          <a:bodyPr spcFirstLastPara="1" wrap="square" lIns="91425" tIns="45700" rIns="91425" bIns="45700" anchor="ctr" anchorCtr="0">
            <a:noAutofit/>
          </a:bodyPr>
          <a:lstStyle>
            <a:lvl1pPr lvl="0" algn="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1" name="Google Shape;1181;p65"/>
          <p:cNvSpPr>
            <a:spLocks noGrp="1"/>
          </p:cNvSpPr>
          <p:nvPr>
            <p:ph type="sldNum" idx="12"/>
          </p:nvPr>
        </p:nvSpPr>
        <p:spPr>
          <a:xfrm>
            <a:off x="11375717" y="5648960"/>
            <a:ext cx="731600" cy="396400"/>
          </a:xfrm>
          <a:prstGeom prst="bracketPair">
            <a:avLst/>
          </a:prstGeom>
          <a:noFill/>
          <a:ln w="19050" cap="flat" cmpd="sng">
            <a:solidFill>
              <a:srgbClr val="FFFFFF"/>
            </a:solidFill>
            <a:prstDash val="solid"/>
            <a:round/>
            <a:headEnd type="none" w="sm" len="sm"/>
            <a:tailEnd type="none" w="sm" len="sm"/>
          </a:ln>
        </p:spPr>
        <p:txBody>
          <a:bodyPr spcFirstLastPara="1" wrap="square" lIns="0" tIns="0" rIns="0" bIns="0" anchor="ctr" anchorCtr="0">
            <a:noAutofit/>
          </a:bodyPr>
          <a:lstStyle>
            <a:lvl1pPr marL="0" marR="0" lvl="0"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1pPr>
            <a:lvl2pPr marL="0" marR="0" lvl="1"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2pPr>
            <a:lvl3pPr marL="0" marR="0" lvl="2"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3pPr>
            <a:lvl4pPr marL="0" marR="0" lvl="3"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4pPr>
            <a:lvl5pPr marL="0" marR="0" lvl="4"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5pPr>
            <a:lvl6pPr marL="0" marR="0" lvl="5"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6pPr>
            <a:lvl7pPr marL="0" marR="0" lvl="6"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7pPr>
            <a:lvl8pPr marL="0" marR="0" lvl="7"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8pPr>
            <a:lvl9pPr marL="0" marR="0" lvl="8" indent="0" algn="ctr" rtl="0">
              <a:lnSpc>
                <a:spcPct val="100000"/>
              </a:lnSpc>
              <a:spcBef>
                <a:spcPts val="0"/>
              </a:spcBef>
              <a:spcAft>
                <a:spcPts val="0"/>
              </a:spcAft>
              <a:buClr>
                <a:srgbClr val="000000"/>
              </a:buClr>
              <a:buSzPts val="1800"/>
              <a:buFont typeface="Arial"/>
              <a:buNone/>
              <a:defRPr sz="2400" b="0" i="0" u="none" strike="noStrike" cap="none">
                <a:solidFill>
                  <a:srgbClr val="FFFFFF"/>
                </a:solidFill>
                <a:latin typeface="Calibri"/>
                <a:ea typeface="Calibri"/>
                <a:cs typeface="Calibri"/>
                <a:sym typeface="Calibri"/>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636912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 Top drawing">
  <p:cSld name="Blank - Top drawing">
    <p:spTree>
      <p:nvGrpSpPr>
        <p:cNvPr id="1" name="Shape 1202"/>
        <p:cNvGrpSpPr/>
        <p:nvPr/>
      </p:nvGrpSpPr>
      <p:grpSpPr>
        <a:xfrm>
          <a:off x="0" y="0"/>
          <a:ext cx="0" cy="0"/>
          <a:chOff x="0" y="0"/>
          <a:chExt cx="0" cy="0"/>
        </a:xfrm>
      </p:grpSpPr>
      <p:sp>
        <p:nvSpPr>
          <p:cNvPr id="1203" name="Google Shape;1203;p11"/>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1204" name="Google Shape;1204;p11"/>
          <p:cNvGrpSpPr/>
          <p:nvPr/>
        </p:nvGrpSpPr>
        <p:grpSpPr>
          <a:xfrm>
            <a:off x="668156" y="20"/>
            <a:ext cx="296141" cy="1284833"/>
            <a:chOff x="6176324" y="1765810"/>
            <a:chExt cx="466512" cy="2024421"/>
          </a:xfrm>
        </p:grpSpPr>
        <p:sp>
          <p:nvSpPr>
            <p:cNvPr id="1205" name="Google Shape;1205;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6" name="Google Shape;1206;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7" name="Google Shape;1207;p11"/>
          <p:cNvGrpSpPr/>
          <p:nvPr/>
        </p:nvGrpSpPr>
        <p:grpSpPr>
          <a:xfrm>
            <a:off x="5405938" y="147"/>
            <a:ext cx="374804" cy="851608"/>
            <a:chOff x="4897958" y="2723139"/>
            <a:chExt cx="514087" cy="1168081"/>
          </a:xfrm>
        </p:grpSpPr>
        <p:sp>
          <p:nvSpPr>
            <p:cNvPr id="1208" name="Google Shape;1208;p11"/>
            <p:cNvSpPr/>
            <p:nvPr/>
          </p:nvSpPr>
          <p:spPr>
            <a:xfrm>
              <a:off x="4897958" y="2971595"/>
              <a:ext cx="514087" cy="919625"/>
            </a:xfrm>
            <a:custGeom>
              <a:avLst/>
              <a:gdLst/>
              <a:ahLst/>
              <a:cxnLst/>
              <a:rect l="l" t="t" r="r" b="b"/>
              <a:pathLst>
                <a:path w="514087" h="919625" extrusionOk="0">
                  <a:moveTo>
                    <a:pt x="503440" y="612940"/>
                  </a:moveTo>
                  <a:cubicBezTo>
                    <a:pt x="488835" y="497878"/>
                    <a:pt x="385076" y="411391"/>
                    <a:pt x="386663" y="292519"/>
                  </a:cubicBezTo>
                  <a:cubicBezTo>
                    <a:pt x="400316" y="294106"/>
                    <a:pt x="377964" y="247751"/>
                    <a:pt x="368312" y="237972"/>
                  </a:cubicBezTo>
                  <a:cubicBezTo>
                    <a:pt x="360247" y="200825"/>
                    <a:pt x="403681" y="12865"/>
                    <a:pt x="343674" y="33820"/>
                  </a:cubicBezTo>
                  <a:cubicBezTo>
                    <a:pt x="345134" y="-16980"/>
                    <a:pt x="171017" y="-6630"/>
                    <a:pt x="171208" y="38837"/>
                  </a:cubicBezTo>
                  <a:cubicBezTo>
                    <a:pt x="161746" y="39408"/>
                    <a:pt x="145808" y="36233"/>
                    <a:pt x="145808" y="50139"/>
                  </a:cubicBezTo>
                  <a:cubicBezTo>
                    <a:pt x="145808" y="112369"/>
                    <a:pt x="144919" y="174028"/>
                    <a:pt x="145236" y="236068"/>
                  </a:cubicBezTo>
                  <a:cubicBezTo>
                    <a:pt x="131203" y="242418"/>
                    <a:pt x="99262" y="286359"/>
                    <a:pt x="127456" y="301345"/>
                  </a:cubicBezTo>
                  <a:cubicBezTo>
                    <a:pt x="139839" y="437108"/>
                    <a:pt x="-22340" y="548995"/>
                    <a:pt x="2615" y="706349"/>
                  </a:cubicBezTo>
                  <a:cubicBezTo>
                    <a:pt x="55892" y="1056297"/>
                    <a:pt x="596023" y="940409"/>
                    <a:pt x="503440" y="61294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09" name="Google Shape;1209;p11"/>
            <p:cNvSpPr/>
            <p:nvPr/>
          </p:nvSpPr>
          <p:spPr>
            <a:xfrm>
              <a:off x="5157477" y="2723139"/>
              <a:ext cx="17700" cy="252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0" name="Google Shape;1210;p11"/>
          <p:cNvGrpSpPr/>
          <p:nvPr/>
        </p:nvGrpSpPr>
        <p:grpSpPr>
          <a:xfrm>
            <a:off x="2688305" y="158"/>
            <a:ext cx="296140" cy="793313"/>
            <a:chOff x="5578966" y="2874382"/>
            <a:chExt cx="406190" cy="1088121"/>
          </a:xfrm>
        </p:grpSpPr>
        <p:sp>
          <p:nvSpPr>
            <p:cNvPr id="1211" name="Google Shape;1211;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2" name="Google Shape;1212;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3" name="Google Shape;1213;p11"/>
          <p:cNvGrpSpPr/>
          <p:nvPr/>
        </p:nvGrpSpPr>
        <p:grpSpPr>
          <a:xfrm>
            <a:off x="3849762" y="109"/>
            <a:ext cx="340119" cy="1389391"/>
            <a:chOff x="6176324" y="1884520"/>
            <a:chExt cx="466512" cy="1905711"/>
          </a:xfrm>
        </p:grpSpPr>
        <p:sp>
          <p:nvSpPr>
            <p:cNvPr id="1214" name="Google Shape;1214;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5" name="Google Shape;1215;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6" name="Google Shape;1216;p11"/>
          <p:cNvGrpSpPr/>
          <p:nvPr/>
        </p:nvGrpSpPr>
        <p:grpSpPr>
          <a:xfrm>
            <a:off x="1113403" y="146"/>
            <a:ext cx="347440" cy="745916"/>
            <a:chOff x="6798998" y="2578195"/>
            <a:chExt cx="476555" cy="1023111"/>
          </a:xfrm>
        </p:grpSpPr>
        <p:sp>
          <p:nvSpPr>
            <p:cNvPr id="1217" name="Google Shape;1217;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18" name="Google Shape;1218;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19" name="Google Shape;1219;p11"/>
          <p:cNvGrpSpPr/>
          <p:nvPr/>
        </p:nvGrpSpPr>
        <p:grpSpPr>
          <a:xfrm>
            <a:off x="6466438" y="115"/>
            <a:ext cx="124285" cy="994037"/>
            <a:chOff x="7576714" y="1965553"/>
            <a:chExt cx="170472" cy="1363439"/>
          </a:xfrm>
        </p:grpSpPr>
        <p:sp>
          <p:nvSpPr>
            <p:cNvPr id="1220" name="Google Shape;1220;p11"/>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1" name="Google Shape;1221;p11"/>
            <p:cNvSpPr/>
            <p:nvPr/>
          </p:nvSpPr>
          <p:spPr>
            <a:xfrm>
              <a:off x="7652967" y="1965553"/>
              <a:ext cx="17700" cy="1009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2" name="Google Shape;1222;p11"/>
          <p:cNvGrpSpPr/>
          <p:nvPr/>
        </p:nvGrpSpPr>
        <p:grpSpPr>
          <a:xfrm>
            <a:off x="1932106" y="93"/>
            <a:ext cx="210244" cy="1559112"/>
            <a:chOff x="7883572" y="1683399"/>
            <a:chExt cx="288375" cy="2138505"/>
          </a:xfrm>
        </p:grpSpPr>
        <p:sp>
          <p:nvSpPr>
            <p:cNvPr id="1223" name="Google Shape;1223;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4" name="Google Shape;1224;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25" name="Google Shape;1225;p11"/>
          <p:cNvGrpSpPr/>
          <p:nvPr/>
        </p:nvGrpSpPr>
        <p:grpSpPr>
          <a:xfrm>
            <a:off x="1090196" y="123230"/>
            <a:ext cx="115045" cy="131751"/>
            <a:chOff x="3462796" y="2555878"/>
            <a:chExt cx="157798" cy="180711"/>
          </a:xfrm>
        </p:grpSpPr>
        <p:sp>
          <p:nvSpPr>
            <p:cNvPr id="1226" name="Google Shape;1226;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7" name="Google Shape;1227;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8" name="Google Shape;1228;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29" name="Google Shape;1229;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0" name="Google Shape;1230;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1" name="Google Shape;1231;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32" name="Google Shape;1232;p11"/>
          <p:cNvGrpSpPr/>
          <p:nvPr/>
        </p:nvGrpSpPr>
        <p:grpSpPr>
          <a:xfrm>
            <a:off x="3191109" y="851685"/>
            <a:ext cx="131527" cy="138563"/>
            <a:chOff x="3770248" y="2527300"/>
            <a:chExt cx="180404" cy="190055"/>
          </a:xfrm>
        </p:grpSpPr>
        <p:sp>
          <p:nvSpPr>
            <p:cNvPr id="1233" name="Google Shape;123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4" name="Google Shape;123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5" name="Google Shape;123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6" name="Google Shape;123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37" name="Google Shape;1237;p11"/>
          <p:cNvGrpSpPr/>
          <p:nvPr/>
        </p:nvGrpSpPr>
        <p:grpSpPr>
          <a:xfrm>
            <a:off x="5931000" y="35139"/>
            <a:ext cx="156347" cy="179048"/>
            <a:chOff x="3462796" y="2555878"/>
            <a:chExt cx="157798" cy="180711"/>
          </a:xfrm>
        </p:grpSpPr>
        <p:sp>
          <p:nvSpPr>
            <p:cNvPr id="1238" name="Google Shape;123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39" name="Google Shape;123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0" name="Google Shape;124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1" name="Google Shape;124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2" name="Google Shape;124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3" name="Google Shape;124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44" name="Google Shape;1244;p11"/>
          <p:cNvGrpSpPr/>
          <p:nvPr/>
        </p:nvGrpSpPr>
        <p:grpSpPr>
          <a:xfrm>
            <a:off x="4609741" y="1205465"/>
            <a:ext cx="178744" cy="188307"/>
            <a:chOff x="3770248" y="2527300"/>
            <a:chExt cx="180404" cy="190055"/>
          </a:xfrm>
        </p:grpSpPr>
        <p:sp>
          <p:nvSpPr>
            <p:cNvPr id="1245" name="Google Shape;124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6" name="Google Shape;124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7" name="Google Shape;124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48" name="Google Shape;124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49" name="Google Shape;1249;p11"/>
          <p:cNvGrpSpPr/>
          <p:nvPr/>
        </p:nvGrpSpPr>
        <p:grpSpPr>
          <a:xfrm rot="5400000">
            <a:off x="4426940" y="355891"/>
            <a:ext cx="156347" cy="179024"/>
            <a:chOff x="3462796" y="2555878"/>
            <a:chExt cx="157798" cy="180711"/>
          </a:xfrm>
        </p:grpSpPr>
        <p:sp>
          <p:nvSpPr>
            <p:cNvPr id="1250" name="Google Shape;1250;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1" name="Google Shape;1251;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2" name="Google Shape;1252;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3" name="Google Shape;1253;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4" name="Google Shape;1254;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5" name="Google Shape;1255;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56" name="Google Shape;1256;p11"/>
          <p:cNvGrpSpPr/>
          <p:nvPr/>
        </p:nvGrpSpPr>
        <p:grpSpPr>
          <a:xfrm>
            <a:off x="653339" y="948552"/>
            <a:ext cx="131527" cy="138563"/>
            <a:chOff x="3770248" y="2527300"/>
            <a:chExt cx="180404" cy="190055"/>
          </a:xfrm>
        </p:grpSpPr>
        <p:sp>
          <p:nvSpPr>
            <p:cNvPr id="1257" name="Google Shape;1257;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8" name="Google Shape;1258;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59" name="Google Shape;1259;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0" name="Google Shape;1260;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61" name="Google Shape;1261;p11"/>
          <p:cNvGrpSpPr/>
          <p:nvPr/>
        </p:nvGrpSpPr>
        <p:grpSpPr>
          <a:xfrm rot="-2700000">
            <a:off x="6495714" y="1437003"/>
            <a:ext cx="131511" cy="138547"/>
            <a:chOff x="3770248" y="2527300"/>
            <a:chExt cx="180404" cy="190055"/>
          </a:xfrm>
        </p:grpSpPr>
        <p:sp>
          <p:nvSpPr>
            <p:cNvPr id="1262" name="Google Shape;1262;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3" name="Google Shape;1263;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4" name="Google Shape;1264;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65" name="Google Shape;1265;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266" name="Google Shape;1266;p11"/>
          <p:cNvGrpSpPr/>
          <p:nvPr/>
        </p:nvGrpSpPr>
        <p:grpSpPr>
          <a:xfrm>
            <a:off x="2069859" y="46"/>
            <a:ext cx="763115" cy="1715221"/>
            <a:chOff x="2484475" y="746199"/>
            <a:chExt cx="1046700" cy="2352626"/>
          </a:xfrm>
        </p:grpSpPr>
        <p:sp>
          <p:nvSpPr>
            <p:cNvPr id="1267" name="Google Shape;1267;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69" name="Google Shape;1269;p11"/>
            <p:cNvGrpSpPr/>
            <p:nvPr/>
          </p:nvGrpSpPr>
          <p:grpSpPr>
            <a:xfrm>
              <a:off x="2769703" y="746199"/>
              <a:ext cx="510180" cy="2066757"/>
              <a:chOff x="1818382" y="1899501"/>
              <a:chExt cx="466728" cy="1890730"/>
            </a:xfrm>
          </p:grpSpPr>
          <p:grpSp>
            <p:nvGrpSpPr>
              <p:cNvPr id="1270" name="Google Shape;1270;p11"/>
              <p:cNvGrpSpPr/>
              <p:nvPr/>
            </p:nvGrpSpPr>
            <p:grpSpPr>
              <a:xfrm>
                <a:off x="1818382" y="2971595"/>
                <a:ext cx="466728" cy="818636"/>
                <a:chOff x="1818382" y="2942618"/>
                <a:chExt cx="466728" cy="818636"/>
              </a:xfrm>
            </p:grpSpPr>
            <p:sp>
              <p:nvSpPr>
                <p:cNvPr id="1271" name="Google Shape;1271;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2" name="Google Shape;1272;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73" name="Google Shape;1273;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74" name="Google Shape;1274;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75" name="Google Shape;1275;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276" name="Google Shape;1276;p11"/>
          <p:cNvGrpSpPr/>
          <p:nvPr/>
        </p:nvGrpSpPr>
        <p:grpSpPr>
          <a:xfrm>
            <a:off x="3146978" y="40"/>
            <a:ext cx="660017" cy="941864"/>
            <a:chOff x="3961868" y="621833"/>
            <a:chExt cx="905291" cy="1291877"/>
          </a:xfrm>
        </p:grpSpPr>
        <p:grpSp>
          <p:nvGrpSpPr>
            <p:cNvPr id="1277" name="Google Shape;1277;p11"/>
            <p:cNvGrpSpPr/>
            <p:nvPr/>
          </p:nvGrpSpPr>
          <p:grpSpPr>
            <a:xfrm>
              <a:off x="3961868" y="1008419"/>
              <a:ext cx="905291" cy="905291"/>
              <a:chOff x="764100" y="3623300"/>
              <a:chExt cx="1046700" cy="1046700"/>
            </a:xfrm>
          </p:grpSpPr>
          <p:sp>
            <p:nvSpPr>
              <p:cNvPr id="1278" name="Google Shape;1278;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0" name="Google Shape;1280;p11"/>
            <p:cNvGrpSpPr/>
            <p:nvPr/>
          </p:nvGrpSpPr>
          <p:grpSpPr>
            <a:xfrm>
              <a:off x="4155315" y="621833"/>
              <a:ext cx="522826" cy="1099260"/>
              <a:chOff x="2447534" y="2604168"/>
              <a:chExt cx="478297" cy="1005636"/>
            </a:xfrm>
          </p:grpSpPr>
          <p:grpSp>
            <p:nvGrpSpPr>
              <p:cNvPr id="1281" name="Google Shape;1281;p11"/>
              <p:cNvGrpSpPr/>
              <p:nvPr/>
            </p:nvGrpSpPr>
            <p:grpSpPr>
              <a:xfrm>
                <a:off x="2447534" y="2604168"/>
                <a:ext cx="478297" cy="1005636"/>
                <a:chOff x="2447534" y="2604168"/>
                <a:chExt cx="478297" cy="1005636"/>
              </a:xfrm>
            </p:grpSpPr>
            <p:grpSp>
              <p:nvGrpSpPr>
                <p:cNvPr id="1282" name="Google Shape;1282;p11"/>
                <p:cNvGrpSpPr/>
                <p:nvPr/>
              </p:nvGrpSpPr>
              <p:grpSpPr>
                <a:xfrm>
                  <a:off x="2447534" y="2971595"/>
                  <a:ext cx="478297" cy="638209"/>
                  <a:chOff x="2447534" y="3081786"/>
                  <a:chExt cx="478297" cy="638209"/>
                </a:xfrm>
              </p:grpSpPr>
              <p:sp>
                <p:nvSpPr>
                  <p:cNvPr id="1283" name="Google Shape;1283;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4" name="Google Shape;1284;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85" name="Google Shape;1285;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86" name="Google Shape;1286;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7" name="Google Shape;1287;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288" name="Google Shape;1288;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289" name="Google Shape;1289;p11"/>
          <p:cNvGrpSpPr/>
          <p:nvPr/>
        </p:nvGrpSpPr>
        <p:grpSpPr>
          <a:xfrm>
            <a:off x="4045443" y="33"/>
            <a:ext cx="381176" cy="578975"/>
            <a:chOff x="5194218" y="621823"/>
            <a:chExt cx="522827" cy="794132"/>
          </a:xfrm>
        </p:grpSpPr>
        <p:grpSp>
          <p:nvGrpSpPr>
            <p:cNvPr id="1290" name="Google Shape;1290;p11"/>
            <p:cNvGrpSpPr/>
            <p:nvPr/>
          </p:nvGrpSpPr>
          <p:grpSpPr>
            <a:xfrm>
              <a:off x="5194218" y="893129"/>
              <a:ext cx="522827" cy="522827"/>
              <a:chOff x="764100" y="3623300"/>
              <a:chExt cx="1046700" cy="1046700"/>
            </a:xfrm>
          </p:grpSpPr>
          <p:sp>
            <p:nvSpPr>
              <p:cNvPr id="1291" name="Google Shape;1291;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3" name="Google Shape;1293;p11"/>
            <p:cNvGrpSpPr/>
            <p:nvPr/>
          </p:nvGrpSpPr>
          <p:grpSpPr>
            <a:xfrm>
              <a:off x="5371921" y="621823"/>
              <a:ext cx="182209" cy="655932"/>
              <a:chOff x="3305183" y="2722527"/>
              <a:chExt cx="166690" cy="600065"/>
            </a:xfrm>
          </p:grpSpPr>
          <p:grpSp>
            <p:nvGrpSpPr>
              <p:cNvPr id="1294" name="Google Shape;1294;p11"/>
              <p:cNvGrpSpPr/>
              <p:nvPr/>
            </p:nvGrpSpPr>
            <p:grpSpPr>
              <a:xfrm>
                <a:off x="3305183" y="2722527"/>
                <a:ext cx="166690" cy="600065"/>
                <a:chOff x="3305183" y="2722527"/>
                <a:chExt cx="166690" cy="600065"/>
              </a:xfrm>
            </p:grpSpPr>
            <p:grpSp>
              <p:nvGrpSpPr>
                <p:cNvPr id="1295" name="Google Shape;1295;p11"/>
                <p:cNvGrpSpPr/>
                <p:nvPr/>
              </p:nvGrpSpPr>
              <p:grpSpPr>
                <a:xfrm>
                  <a:off x="3305183" y="2971595"/>
                  <a:ext cx="166690" cy="350998"/>
                  <a:chOff x="3305183" y="3146560"/>
                  <a:chExt cx="166690" cy="350998"/>
                </a:xfrm>
              </p:grpSpPr>
              <p:sp>
                <p:nvSpPr>
                  <p:cNvPr id="1296" name="Google Shape;1296;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7" name="Google Shape;1297;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298" name="Google Shape;1298;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299" name="Google Shape;1299;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0" name="Google Shape;1300;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01" name="Google Shape;1301;p11"/>
          <p:cNvGrpSpPr/>
          <p:nvPr/>
        </p:nvGrpSpPr>
        <p:grpSpPr>
          <a:xfrm>
            <a:off x="5963309" y="57"/>
            <a:ext cx="627432" cy="1570252"/>
            <a:chOff x="7824797" y="870572"/>
            <a:chExt cx="860597" cy="2153783"/>
          </a:xfrm>
        </p:grpSpPr>
        <p:grpSp>
          <p:nvGrpSpPr>
            <p:cNvPr id="1302" name="Google Shape;1302;p11"/>
            <p:cNvGrpSpPr/>
            <p:nvPr/>
          </p:nvGrpSpPr>
          <p:grpSpPr>
            <a:xfrm>
              <a:off x="7824797" y="1891931"/>
              <a:ext cx="860597" cy="1132425"/>
              <a:chOff x="764100" y="3623300"/>
              <a:chExt cx="1046700" cy="1046700"/>
            </a:xfrm>
          </p:grpSpPr>
          <p:sp>
            <p:nvSpPr>
              <p:cNvPr id="1303" name="Google Shape;1303;p11"/>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05" name="Google Shape;1305;p11"/>
            <p:cNvGrpSpPr/>
            <p:nvPr/>
          </p:nvGrpSpPr>
          <p:grpSpPr>
            <a:xfrm>
              <a:off x="8100547" y="870572"/>
              <a:ext cx="300376" cy="1935114"/>
              <a:chOff x="3792712" y="2051381"/>
              <a:chExt cx="274793" cy="1770299"/>
            </a:xfrm>
          </p:grpSpPr>
          <p:grpSp>
            <p:nvGrpSpPr>
              <p:cNvPr id="1306" name="Google Shape;1306;p11"/>
              <p:cNvGrpSpPr/>
              <p:nvPr/>
            </p:nvGrpSpPr>
            <p:grpSpPr>
              <a:xfrm>
                <a:off x="3792712" y="2051381"/>
                <a:ext cx="274793" cy="1770299"/>
                <a:chOff x="3792712" y="2051381"/>
                <a:chExt cx="274793" cy="1770299"/>
              </a:xfrm>
            </p:grpSpPr>
            <p:grpSp>
              <p:nvGrpSpPr>
                <p:cNvPr id="1307" name="Google Shape;1307;p11"/>
                <p:cNvGrpSpPr/>
                <p:nvPr/>
              </p:nvGrpSpPr>
              <p:grpSpPr>
                <a:xfrm>
                  <a:off x="3792712" y="2971595"/>
                  <a:ext cx="274793" cy="850085"/>
                  <a:chOff x="3792712" y="2879468"/>
                  <a:chExt cx="274793" cy="850085"/>
                </a:xfrm>
              </p:grpSpPr>
              <p:sp>
                <p:nvSpPr>
                  <p:cNvPr id="1308" name="Google Shape;1308;p11"/>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09" name="Google Shape;1309;p11"/>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10" name="Google Shape;1310;p11"/>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11" name="Google Shape;1311;p11"/>
                <p:cNvSpPr/>
                <p:nvPr/>
              </p:nvSpPr>
              <p:spPr>
                <a:xfrm>
                  <a:off x="3923176" y="2051381"/>
                  <a:ext cx="17700" cy="9264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12" name="Google Shape;1312;p11"/>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19050" cap="rnd" cmpd="sng">
                <a:solidFill>
                  <a:schemeClr val="lt1"/>
                </a:solidFill>
                <a:prstDash val="solid"/>
                <a:round/>
                <a:headEnd type="none" w="med" len="med"/>
                <a:tailEnd type="none" w="med" len="med"/>
              </a:ln>
            </p:spPr>
          </p:sp>
          <p:sp>
            <p:nvSpPr>
              <p:cNvPr id="1313" name="Google Shape;1313;p11"/>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19050" cap="rnd" cmpd="sng">
                <a:solidFill>
                  <a:schemeClr val="lt1"/>
                </a:solidFill>
                <a:prstDash val="solid"/>
                <a:round/>
                <a:headEnd type="none" w="med" len="med"/>
                <a:tailEnd type="none" w="med" len="med"/>
              </a:ln>
            </p:spPr>
          </p:sp>
        </p:grpSp>
      </p:grpSp>
      <p:grpSp>
        <p:nvGrpSpPr>
          <p:cNvPr id="1314" name="Google Shape;1314;p11"/>
          <p:cNvGrpSpPr/>
          <p:nvPr/>
        </p:nvGrpSpPr>
        <p:grpSpPr>
          <a:xfrm>
            <a:off x="1127997" y="57"/>
            <a:ext cx="763115" cy="1223895"/>
            <a:chOff x="1192601" y="746213"/>
            <a:chExt cx="1046700" cy="1678715"/>
          </a:xfrm>
        </p:grpSpPr>
        <p:grpSp>
          <p:nvGrpSpPr>
            <p:cNvPr id="1315" name="Google Shape;1315;p11"/>
            <p:cNvGrpSpPr/>
            <p:nvPr/>
          </p:nvGrpSpPr>
          <p:grpSpPr>
            <a:xfrm>
              <a:off x="1192601" y="1378228"/>
              <a:ext cx="1046700" cy="1046700"/>
              <a:chOff x="764100" y="3623300"/>
              <a:chExt cx="1046700" cy="1046700"/>
            </a:xfrm>
          </p:grpSpPr>
          <p:sp>
            <p:nvSpPr>
              <p:cNvPr id="1316" name="Google Shape;131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8" name="Google Shape;1318;p11"/>
            <p:cNvGrpSpPr/>
            <p:nvPr/>
          </p:nvGrpSpPr>
          <p:grpSpPr>
            <a:xfrm>
              <a:off x="1417979" y="746213"/>
              <a:ext cx="580390" cy="1384973"/>
              <a:chOff x="522260" y="2632808"/>
              <a:chExt cx="530958" cy="1267014"/>
            </a:xfrm>
          </p:grpSpPr>
          <p:grpSp>
            <p:nvGrpSpPr>
              <p:cNvPr id="1319" name="Google Shape;1319;p11"/>
              <p:cNvGrpSpPr/>
              <p:nvPr/>
            </p:nvGrpSpPr>
            <p:grpSpPr>
              <a:xfrm>
                <a:off x="522260" y="2632808"/>
                <a:ext cx="530958" cy="1267014"/>
                <a:chOff x="522260" y="2632808"/>
                <a:chExt cx="530958" cy="1267014"/>
              </a:xfrm>
            </p:grpSpPr>
            <p:grpSp>
              <p:nvGrpSpPr>
                <p:cNvPr id="1320" name="Google Shape;1320;p11"/>
                <p:cNvGrpSpPr/>
                <p:nvPr/>
              </p:nvGrpSpPr>
              <p:grpSpPr>
                <a:xfrm>
                  <a:off x="522260" y="2971595"/>
                  <a:ext cx="530958" cy="928227"/>
                  <a:chOff x="522260" y="2971595"/>
                  <a:chExt cx="530958" cy="928227"/>
                </a:xfrm>
              </p:grpSpPr>
              <p:sp>
                <p:nvSpPr>
                  <p:cNvPr id="1321" name="Google Shape;132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2" name="Google Shape;132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3" name="Google Shape;132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24" name="Google Shape;132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25" name="Google Shape;132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6" name="Google Shape;132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327" name="Google Shape;1327;p11"/>
          <p:cNvGrpSpPr/>
          <p:nvPr/>
        </p:nvGrpSpPr>
        <p:grpSpPr>
          <a:xfrm>
            <a:off x="4640883" y="61"/>
            <a:ext cx="763115" cy="1401848"/>
            <a:chOff x="6010934" y="870580"/>
            <a:chExt cx="1046700" cy="1922797"/>
          </a:xfrm>
        </p:grpSpPr>
        <p:grpSp>
          <p:nvGrpSpPr>
            <p:cNvPr id="1328" name="Google Shape;1328;p11"/>
            <p:cNvGrpSpPr/>
            <p:nvPr/>
          </p:nvGrpSpPr>
          <p:grpSpPr>
            <a:xfrm>
              <a:off x="6010934" y="1746678"/>
              <a:ext cx="1046700" cy="1046700"/>
              <a:chOff x="764100" y="3623300"/>
              <a:chExt cx="1046700" cy="1046700"/>
            </a:xfrm>
          </p:grpSpPr>
          <p:sp>
            <p:nvSpPr>
              <p:cNvPr id="1329" name="Google Shape;132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31" name="Google Shape;1331;p11"/>
            <p:cNvGrpSpPr/>
            <p:nvPr/>
          </p:nvGrpSpPr>
          <p:grpSpPr>
            <a:xfrm>
              <a:off x="6308747" y="870580"/>
              <a:ext cx="441786" cy="1701306"/>
              <a:chOff x="1121941" y="2406098"/>
              <a:chExt cx="404159" cy="1556405"/>
            </a:xfrm>
          </p:grpSpPr>
          <p:grpSp>
            <p:nvGrpSpPr>
              <p:cNvPr id="1332" name="Google Shape;1332;p11"/>
              <p:cNvGrpSpPr/>
              <p:nvPr/>
            </p:nvGrpSpPr>
            <p:grpSpPr>
              <a:xfrm>
                <a:off x="1121941" y="2406098"/>
                <a:ext cx="404159" cy="1556405"/>
                <a:chOff x="1121941" y="2406098"/>
                <a:chExt cx="404159" cy="1556405"/>
              </a:xfrm>
            </p:grpSpPr>
            <p:grpSp>
              <p:nvGrpSpPr>
                <p:cNvPr id="1333" name="Google Shape;1333;p11"/>
                <p:cNvGrpSpPr/>
                <p:nvPr/>
              </p:nvGrpSpPr>
              <p:grpSpPr>
                <a:xfrm>
                  <a:off x="1121941" y="2971595"/>
                  <a:ext cx="404159" cy="990908"/>
                  <a:chOff x="1121941" y="2969319"/>
                  <a:chExt cx="404159" cy="990908"/>
                </a:xfrm>
              </p:grpSpPr>
              <p:sp>
                <p:nvSpPr>
                  <p:cNvPr id="1334" name="Google Shape;133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5" name="Google Shape;133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6" name="Google Shape;133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37" name="Google Shape;133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38" name="Google Shape;133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39" name="Google Shape;133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340" name="Google Shape;134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341" name="Google Shape;134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342" name="Google Shape;134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343" name="Google Shape;1343;p11"/>
          <p:cNvGrpSpPr/>
          <p:nvPr/>
        </p:nvGrpSpPr>
        <p:grpSpPr>
          <a:xfrm>
            <a:off x="784701" y="49"/>
            <a:ext cx="381176" cy="1466135"/>
            <a:chOff x="721731" y="746204"/>
            <a:chExt cx="522827" cy="2010974"/>
          </a:xfrm>
        </p:grpSpPr>
        <p:grpSp>
          <p:nvGrpSpPr>
            <p:cNvPr id="1344" name="Google Shape;1344;p11"/>
            <p:cNvGrpSpPr/>
            <p:nvPr/>
          </p:nvGrpSpPr>
          <p:grpSpPr>
            <a:xfrm>
              <a:off x="721731" y="2234351"/>
              <a:ext cx="522827" cy="522827"/>
              <a:chOff x="764100" y="3623300"/>
              <a:chExt cx="1046700" cy="1046700"/>
            </a:xfrm>
          </p:grpSpPr>
          <p:sp>
            <p:nvSpPr>
              <p:cNvPr id="1345" name="Google Shape;134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47" name="Google Shape;1347;p11"/>
            <p:cNvGrpSpPr/>
            <p:nvPr/>
          </p:nvGrpSpPr>
          <p:grpSpPr>
            <a:xfrm>
              <a:off x="892053" y="746204"/>
              <a:ext cx="182209" cy="1869993"/>
              <a:chOff x="3305183" y="1611869"/>
              <a:chExt cx="166690" cy="1710724"/>
            </a:xfrm>
          </p:grpSpPr>
          <p:grpSp>
            <p:nvGrpSpPr>
              <p:cNvPr id="1348" name="Google Shape;1348;p11"/>
              <p:cNvGrpSpPr/>
              <p:nvPr/>
            </p:nvGrpSpPr>
            <p:grpSpPr>
              <a:xfrm>
                <a:off x="3305183" y="1611869"/>
                <a:ext cx="166690" cy="1710724"/>
                <a:chOff x="3305183" y="1611869"/>
                <a:chExt cx="166690" cy="1710724"/>
              </a:xfrm>
            </p:grpSpPr>
            <p:grpSp>
              <p:nvGrpSpPr>
                <p:cNvPr id="1349" name="Google Shape;1349;p11"/>
                <p:cNvGrpSpPr/>
                <p:nvPr/>
              </p:nvGrpSpPr>
              <p:grpSpPr>
                <a:xfrm>
                  <a:off x="3305183" y="2971595"/>
                  <a:ext cx="166690" cy="350998"/>
                  <a:chOff x="3305183" y="3146560"/>
                  <a:chExt cx="166690" cy="350998"/>
                </a:xfrm>
              </p:grpSpPr>
              <p:sp>
                <p:nvSpPr>
                  <p:cNvPr id="1350" name="Google Shape;135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1" name="Google Shape;135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2" name="Google Shape;135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353" name="Google Shape;135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4" name="Google Shape;135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355" name="Google Shape;1355;p11"/>
          <p:cNvGrpSpPr/>
          <p:nvPr/>
        </p:nvGrpSpPr>
        <p:grpSpPr>
          <a:xfrm>
            <a:off x="6802815" y="20"/>
            <a:ext cx="296141" cy="1284833"/>
            <a:chOff x="6176324" y="1765810"/>
            <a:chExt cx="466512" cy="2024421"/>
          </a:xfrm>
        </p:grpSpPr>
        <p:sp>
          <p:nvSpPr>
            <p:cNvPr id="1356" name="Google Shape;1356;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57" name="Google Shape;1357;p11"/>
            <p:cNvSpPr/>
            <p:nvPr/>
          </p:nvSpPr>
          <p:spPr>
            <a:xfrm>
              <a:off x="6400743" y="1765810"/>
              <a:ext cx="17700" cy="12093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58" name="Google Shape;1358;p11"/>
          <p:cNvGrpSpPr/>
          <p:nvPr/>
        </p:nvGrpSpPr>
        <p:grpSpPr>
          <a:xfrm>
            <a:off x="8822963" y="158"/>
            <a:ext cx="296140" cy="793313"/>
            <a:chOff x="5578966" y="2874382"/>
            <a:chExt cx="406190" cy="1088121"/>
          </a:xfrm>
        </p:grpSpPr>
        <p:sp>
          <p:nvSpPr>
            <p:cNvPr id="1359" name="Google Shape;1359;p11"/>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0" name="Google Shape;1360;p11"/>
            <p:cNvSpPr/>
            <p:nvPr/>
          </p:nvSpPr>
          <p:spPr>
            <a:xfrm>
              <a:off x="5774610" y="2874382"/>
              <a:ext cx="17700" cy="100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1" name="Google Shape;1361;p11"/>
          <p:cNvGrpSpPr/>
          <p:nvPr/>
        </p:nvGrpSpPr>
        <p:grpSpPr>
          <a:xfrm>
            <a:off x="9984421" y="109"/>
            <a:ext cx="340119" cy="1389391"/>
            <a:chOff x="6176324" y="1884520"/>
            <a:chExt cx="466512" cy="1905711"/>
          </a:xfrm>
        </p:grpSpPr>
        <p:sp>
          <p:nvSpPr>
            <p:cNvPr id="1362" name="Google Shape;1362;p11"/>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3" name="Google Shape;1363;p11"/>
            <p:cNvSpPr/>
            <p:nvPr/>
          </p:nvSpPr>
          <p:spPr>
            <a:xfrm>
              <a:off x="6400710" y="1884520"/>
              <a:ext cx="17700" cy="1090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4" name="Google Shape;1364;p11"/>
          <p:cNvGrpSpPr/>
          <p:nvPr/>
        </p:nvGrpSpPr>
        <p:grpSpPr>
          <a:xfrm>
            <a:off x="7248061" y="146"/>
            <a:ext cx="347440" cy="745916"/>
            <a:chOff x="6798998" y="2578195"/>
            <a:chExt cx="476555" cy="1023111"/>
          </a:xfrm>
        </p:grpSpPr>
        <p:sp>
          <p:nvSpPr>
            <p:cNvPr id="1365" name="Google Shape;1365;p11"/>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6" name="Google Shape;1366;p11"/>
            <p:cNvSpPr/>
            <p:nvPr/>
          </p:nvSpPr>
          <p:spPr>
            <a:xfrm>
              <a:off x="7026852" y="2578195"/>
              <a:ext cx="17700" cy="396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67" name="Google Shape;1367;p11"/>
          <p:cNvGrpSpPr/>
          <p:nvPr/>
        </p:nvGrpSpPr>
        <p:grpSpPr>
          <a:xfrm>
            <a:off x="8066765" y="93"/>
            <a:ext cx="210244" cy="1559112"/>
            <a:chOff x="7883572" y="1683399"/>
            <a:chExt cx="288375" cy="2138505"/>
          </a:xfrm>
        </p:grpSpPr>
        <p:sp>
          <p:nvSpPr>
            <p:cNvPr id="1368" name="Google Shape;1368;p11"/>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69" name="Google Shape;1369;p11"/>
            <p:cNvSpPr/>
            <p:nvPr/>
          </p:nvSpPr>
          <p:spPr>
            <a:xfrm>
              <a:off x="8024914" y="1683399"/>
              <a:ext cx="17700" cy="1291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70" name="Google Shape;1370;p11"/>
          <p:cNvGrpSpPr/>
          <p:nvPr/>
        </p:nvGrpSpPr>
        <p:grpSpPr>
          <a:xfrm>
            <a:off x="7224855" y="123230"/>
            <a:ext cx="115045" cy="131751"/>
            <a:chOff x="3462796" y="2555878"/>
            <a:chExt cx="157798" cy="180711"/>
          </a:xfrm>
        </p:grpSpPr>
        <p:sp>
          <p:nvSpPr>
            <p:cNvPr id="1371" name="Google Shape;1371;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2" name="Google Shape;1372;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3" name="Google Shape;1373;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4" name="Google Shape;1374;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5" name="Google Shape;1375;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6" name="Google Shape;1376;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77" name="Google Shape;1377;p11"/>
          <p:cNvGrpSpPr/>
          <p:nvPr/>
        </p:nvGrpSpPr>
        <p:grpSpPr>
          <a:xfrm>
            <a:off x="9325767" y="851685"/>
            <a:ext cx="131527" cy="138563"/>
            <a:chOff x="3770248" y="2527300"/>
            <a:chExt cx="180404" cy="190055"/>
          </a:xfrm>
        </p:grpSpPr>
        <p:sp>
          <p:nvSpPr>
            <p:cNvPr id="1378" name="Google Shape;1378;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79" name="Google Shape;1379;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0" name="Google Shape;1380;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1" name="Google Shape;1381;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82" name="Google Shape;1382;p11"/>
          <p:cNvGrpSpPr/>
          <p:nvPr/>
        </p:nvGrpSpPr>
        <p:grpSpPr>
          <a:xfrm>
            <a:off x="10744400" y="1205465"/>
            <a:ext cx="178744" cy="188307"/>
            <a:chOff x="3770248" y="2527300"/>
            <a:chExt cx="180404" cy="190055"/>
          </a:xfrm>
        </p:grpSpPr>
        <p:sp>
          <p:nvSpPr>
            <p:cNvPr id="1383" name="Google Shape;1383;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4" name="Google Shape;1384;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5" name="Google Shape;1385;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6" name="Google Shape;1386;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87" name="Google Shape;1387;p11"/>
          <p:cNvGrpSpPr/>
          <p:nvPr/>
        </p:nvGrpSpPr>
        <p:grpSpPr>
          <a:xfrm rot="5400000">
            <a:off x="10561599" y="355891"/>
            <a:ext cx="156347" cy="179024"/>
            <a:chOff x="3462796" y="2555878"/>
            <a:chExt cx="157798" cy="180711"/>
          </a:xfrm>
        </p:grpSpPr>
        <p:sp>
          <p:nvSpPr>
            <p:cNvPr id="1388" name="Google Shape;1388;p11"/>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89" name="Google Shape;1389;p11"/>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0" name="Google Shape;1390;p11"/>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1" name="Google Shape;1391;p11"/>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2" name="Google Shape;1392;p11"/>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3" name="Google Shape;1393;p11"/>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94" name="Google Shape;1394;p11"/>
          <p:cNvGrpSpPr/>
          <p:nvPr/>
        </p:nvGrpSpPr>
        <p:grpSpPr>
          <a:xfrm>
            <a:off x="6787998" y="948552"/>
            <a:ext cx="131527" cy="138563"/>
            <a:chOff x="3770248" y="2527300"/>
            <a:chExt cx="180404" cy="190055"/>
          </a:xfrm>
        </p:grpSpPr>
        <p:sp>
          <p:nvSpPr>
            <p:cNvPr id="1395" name="Google Shape;1395;p11"/>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6" name="Google Shape;1396;p11"/>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7" name="Google Shape;1397;p11"/>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98" name="Google Shape;1398;p11"/>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1399" name="Google Shape;1399;p11"/>
          <p:cNvGrpSpPr/>
          <p:nvPr/>
        </p:nvGrpSpPr>
        <p:grpSpPr>
          <a:xfrm>
            <a:off x="8204517" y="46"/>
            <a:ext cx="763115" cy="1715221"/>
            <a:chOff x="2484475" y="746199"/>
            <a:chExt cx="1046700" cy="2352626"/>
          </a:xfrm>
        </p:grpSpPr>
        <p:sp>
          <p:nvSpPr>
            <p:cNvPr id="1400" name="Google Shape;1400;p11"/>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02" name="Google Shape;1402;p11"/>
            <p:cNvGrpSpPr/>
            <p:nvPr/>
          </p:nvGrpSpPr>
          <p:grpSpPr>
            <a:xfrm>
              <a:off x="2769703" y="746199"/>
              <a:ext cx="510180" cy="2066757"/>
              <a:chOff x="1818382" y="1899501"/>
              <a:chExt cx="466728" cy="1890730"/>
            </a:xfrm>
          </p:grpSpPr>
          <p:grpSp>
            <p:nvGrpSpPr>
              <p:cNvPr id="1403" name="Google Shape;1403;p11"/>
              <p:cNvGrpSpPr/>
              <p:nvPr/>
            </p:nvGrpSpPr>
            <p:grpSpPr>
              <a:xfrm>
                <a:off x="1818382" y="2971595"/>
                <a:ext cx="466728" cy="818636"/>
                <a:chOff x="1818382" y="2942618"/>
                <a:chExt cx="466728" cy="818636"/>
              </a:xfrm>
            </p:grpSpPr>
            <p:sp>
              <p:nvSpPr>
                <p:cNvPr id="1404" name="Google Shape;1404;p11"/>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5" name="Google Shape;1405;p11"/>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06" name="Google Shape;1406;p11"/>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07" name="Google Shape;1407;p11"/>
              <p:cNvSpPr/>
              <p:nvPr/>
            </p:nvSpPr>
            <p:spPr>
              <a:xfrm>
                <a:off x="2046061" y="1899501"/>
                <a:ext cx="17700" cy="1078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8" name="Google Shape;1408;p11"/>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19050" cap="rnd" cmpd="sng">
              <a:solidFill>
                <a:schemeClr val="lt1"/>
              </a:solidFill>
              <a:prstDash val="solid"/>
              <a:round/>
              <a:headEnd type="none" w="med" len="med"/>
              <a:tailEnd type="none" w="med" len="med"/>
            </a:ln>
          </p:spPr>
        </p:sp>
      </p:grpSp>
      <p:grpSp>
        <p:nvGrpSpPr>
          <p:cNvPr id="1409" name="Google Shape;1409;p11"/>
          <p:cNvGrpSpPr/>
          <p:nvPr/>
        </p:nvGrpSpPr>
        <p:grpSpPr>
          <a:xfrm>
            <a:off x="9281637" y="40"/>
            <a:ext cx="660017" cy="941864"/>
            <a:chOff x="3961868" y="621833"/>
            <a:chExt cx="905291" cy="1291877"/>
          </a:xfrm>
        </p:grpSpPr>
        <p:grpSp>
          <p:nvGrpSpPr>
            <p:cNvPr id="1410" name="Google Shape;1410;p11"/>
            <p:cNvGrpSpPr/>
            <p:nvPr/>
          </p:nvGrpSpPr>
          <p:grpSpPr>
            <a:xfrm>
              <a:off x="3961868" y="1008419"/>
              <a:ext cx="905291" cy="905291"/>
              <a:chOff x="764100" y="3623300"/>
              <a:chExt cx="1046700" cy="1046700"/>
            </a:xfrm>
          </p:grpSpPr>
          <p:sp>
            <p:nvSpPr>
              <p:cNvPr id="1411" name="Google Shape;1411;p11"/>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13" name="Google Shape;1413;p11"/>
            <p:cNvGrpSpPr/>
            <p:nvPr/>
          </p:nvGrpSpPr>
          <p:grpSpPr>
            <a:xfrm>
              <a:off x="4155315" y="621833"/>
              <a:ext cx="522826" cy="1099260"/>
              <a:chOff x="2447534" y="2604168"/>
              <a:chExt cx="478297" cy="1005636"/>
            </a:xfrm>
          </p:grpSpPr>
          <p:grpSp>
            <p:nvGrpSpPr>
              <p:cNvPr id="1414" name="Google Shape;1414;p11"/>
              <p:cNvGrpSpPr/>
              <p:nvPr/>
            </p:nvGrpSpPr>
            <p:grpSpPr>
              <a:xfrm>
                <a:off x="2447534" y="2604168"/>
                <a:ext cx="478297" cy="1005636"/>
                <a:chOff x="2447534" y="2604168"/>
                <a:chExt cx="478297" cy="1005636"/>
              </a:xfrm>
            </p:grpSpPr>
            <p:grpSp>
              <p:nvGrpSpPr>
                <p:cNvPr id="1415" name="Google Shape;1415;p11"/>
                <p:cNvGrpSpPr/>
                <p:nvPr/>
              </p:nvGrpSpPr>
              <p:grpSpPr>
                <a:xfrm>
                  <a:off x="2447534" y="2971595"/>
                  <a:ext cx="478297" cy="638209"/>
                  <a:chOff x="2447534" y="3081786"/>
                  <a:chExt cx="478297" cy="638209"/>
                </a:xfrm>
              </p:grpSpPr>
              <p:sp>
                <p:nvSpPr>
                  <p:cNvPr id="1416" name="Google Shape;1416;p11"/>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7" name="Google Shape;1417;p11"/>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18" name="Google Shape;1418;p11"/>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19" name="Google Shape;1419;p11"/>
                <p:cNvSpPr/>
                <p:nvPr/>
              </p:nvSpPr>
              <p:spPr>
                <a:xfrm>
                  <a:off x="2675601" y="2604168"/>
                  <a:ext cx="17700" cy="373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0" name="Google Shape;1420;p11"/>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19050" cap="rnd" cmpd="sng">
                <a:solidFill>
                  <a:schemeClr val="lt1"/>
                </a:solidFill>
                <a:prstDash val="solid"/>
                <a:round/>
                <a:headEnd type="none" w="med" len="med"/>
                <a:tailEnd type="none" w="med" len="med"/>
              </a:ln>
            </p:spPr>
          </p:sp>
          <p:sp>
            <p:nvSpPr>
              <p:cNvPr id="1421" name="Google Shape;1421;p11"/>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19050" cap="rnd" cmpd="sng">
                <a:solidFill>
                  <a:schemeClr val="lt1"/>
                </a:solidFill>
                <a:prstDash val="solid"/>
                <a:round/>
                <a:headEnd type="none" w="med" len="med"/>
                <a:tailEnd type="none" w="med" len="med"/>
              </a:ln>
            </p:spPr>
          </p:sp>
        </p:grpSp>
      </p:grpSp>
      <p:grpSp>
        <p:nvGrpSpPr>
          <p:cNvPr id="1422" name="Google Shape;1422;p11"/>
          <p:cNvGrpSpPr/>
          <p:nvPr/>
        </p:nvGrpSpPr>
        <p:grpSpPr>
          <a:xfrm>
            <a:off x="10180101" y="33"/>
            <a:ext cx="381176" cy="578975"/>
            <a:chOff x="5194218" y="621823"/>
            <a:chExt cx="522827" cy="794132"/>
          </a:xfrm>
        </p:grpSpPr>
        <p:grpSp>
          <p:nvGrpSpPr>
            <p:cNvPr id="1423" name="Google Shape;1423;p11"/>
            <p:cNvGrpSpPr/>
            <p:nvPr/>
          </p:nvGrpSpPr>
          <p:grpSpPr>
            <a:xfrm>
              <a:off x="5194218" y="893129"/>
              <a:ext cx="522827" cy="522827"/>
              <a:chOff x="764100" y="3623300"/>
              <a:chExt cx="1046700" cy="1046700"/>
            </a:xfrm>
          </p:grpSpPr>
          <p:sp>
            <p:nvSpPr>
              <p:cNvPr id="1424" name="Google Shape;1424;p11"/>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6" name="Google Shape;1426;p11"/>
            <p:cNvGrpSpPr/>
            <p:nvPr/>
          </p:nvGrpSpPr>
          <p:grpSpPr>
            <a:xfrm>
              <a:off x="5371921" y="621823"/>
              <a:ext cx="182209" cy="655932"/>
              <a:chOff x="3305183" y="2722527"/>
              <a:chExt cx="166690" cy="600065"/>
            </a:xfrm>
          </p:grpSpPr>
          <p:grpSp>
            <p:nvGrpSpPr>
              <p:cNvPr id="1427" name="Google Shape;1427;p11"/>
              <p:cNvGrpSpPr/>
              <p:nvPr/>
            </p:nvGrpSpPr>
            <p:grpSpPr>
              <a:xfrm>
                <a:off x="3305183" y="2722527"/>
                <a:ext cx="166690" cy="600065"/>
                <a:chOff x="3305183" y="2722527"/>
                <a:chExt cx="166690" cy="600065"/>
              </a:xfrm>
            </p:grpSpPr>
            <p:grpSp>
              <p:nvGrpSpPr>
                <p:cNvPr id="1428" name="Google Shape;1428;p11"/>
                <p:cNvGrpSpPr/>
                <p:nvPr/>
              </p:nvGrpSpPr>
              <p:grpSpPr>
                <a:xfrm>
                  <a:off x="3305183" y="2971595"/>
                  <a:ext cx="166690" cy="350998"/>
                  <a:chOff x="3305183" y="3146560"/>
                  <a:chExt cx="166690" cy="350998"/>
                </a:xfrm>
              </p:grpSpPr>
              <p:sp>
                <p:nvSpPr>
                  <p:cNvPr id="1429" name="Google Shape;1429;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0" name="Google Shape;1430;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31" name="Google Shape;1431;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32" name="Google Shape;1432;p11"/>
                <p:cNvSpPr/>
                <p:nvPr/>
              </p:nvSpPr>
              <p:spPr>
                <a:xfrm>
                  <a:off x="3375891" y="2722527"/>
                  <a:ext cx="17700" cy="255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33" name="Google Shape;1433;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grpSp>
        <p:nvGrpSpPr>
          <p:cNvPr id="1434" name="Google Shape;1434;p11"/>
          <p:cNvGrpSpPr/>
          <p:nvPr/>
        </p:nvGrpSpPr>
        <p:grpSpPr>
          <a:xfrm>
            <a:off x="7262656" y="57"/>
            <a:ext cx="763115" cy="1223895"/>
            <a:chOff x="1192601" y="746213"/>
            <a:chExt cx="1046700" cy="1678715"/>
          </a:xfrm>
        </p:grpSpPr>
        <p:grpSp>
          <p:nvGrpSpPr>
            <p:cNvPr id="1435" name="Google Shape;1435;p11"/>
            <p:cNvGrpSpPr/>
            <p:nvPr/>
          </p:nvGrpSpPr>
          <p:grpSpPr>
            <a:xfrm>
              <a:off x="1192601" y="1378228"/>
              <a:ext cx="1046700" cy="1046700"/>
              <a:chOff x="764100" y="3623300"/>
              <a:chExt cx="1046700" cy="1046700"/>
            </a:xfrm>
          </p:grpSpPr>
          <p:sp>
            <p:nvSpPr>
              <p:cNvPr id="1436" name="Google Shape;1436;p11"/>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8" name="Google Shape;1438;p11"/>
            <p:cNvGrpSpPr/>
            <p:nvPr/>
          </p:nvGrpSpPr>
          <p:grpSpPr>
            <a:xfrm>
              <a:off x="1417979" y="746213"/>
              <a:ext cx="580390" cy="1384973"/>
              <a:chOff x="522260" y="2632808"/>
              <a:chExt cx="530958" cy="1267014"/>
            </a:xfrm>
          </p:grpSpPr>
          <p:grpSp>
            <p:nvGrpSpPr>
              <p:cNvPr id="1439" name="Google Shape;1439;p11"/>
              <p:cNvGrpSpPr/>
              <p:nvPr/>
            </p:nvGrpSpPr>
            <p:grpSpPr>
              <a:xfrm>
                <a:off x="522260" y="2632808"/>
                <a:ext cx="530958" cy="1267014"/>
                <a:chOff x="522260" y="2632808"/>
                <a:chExt cx="530958" cy="1267014"/>
              </a:xfrm>
            </p:grpSpPr>
            <p:grpSp>
              <p:nvGrpSpPr>
                <p:cNvPr id="1440" name="Google Shape;1440;p11"/>
                <p:cNvGrpSpPr/>
                <p:nvPr/>
              </p:nvGrpSpPr>
              <p:grpSpPr>
                <a:xfrm>
                  <a:off x="522260" y="2971595"/>
                  <a:ext cx="530958" cy="928227"/>
                  <a:chOff x="522260" y="2971595"/>
                  <a:chExt cx="530958" cy="928227"/>
                </a:xfrm>
              </p:grpSpPr>
              <p:sp>
                <p:nvSpPr>
                  <p:cNvPr id="1441" name="Google Shape;1441;p11"/>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2" name="Google Shape;1442;p11"/>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3" name="Google Shape;1443;p11"/>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44" name="Google Shape;1444;p11"/>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45" name="Google Shape;1445;p11"/>
                <p:cNvSpPr/>
                <p:nvPr/>
              </p:nvSpPr>
              <p:spPr>
                <a:xfrm>
                  <a:off x="786932" y="2632808"/>
                  <a:ext cx="17700" cy="3450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46" name="Google Shape;1446;p11"/>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19050" cap="rnd" cmpd="sng">
                <a:solidFill>
                  <a:schemeClr val="lt1"/>
                </a:solidFill>
                <a:prstDash val="solid"/>
                <a:round/>
                <a:headEnd type="none" w="med" len="med"/>
                <a:tailEnd type="none" w="med" len="med"/>
              </a:ln>
            </p:spPr>
          </p:sp>
        </p:grpSp>
      </p:grpSp>
      <p:grpSp>
        <p:nvGrpSpPr>
          <p:cNvPr id="1447" name="Google Shape;1447;p11"/>
          <p:cNvGrpSpPr/>
          <p:nvPr/>
        </p:nvGrpSpPr>
        <p:grpSpPr>
          <a:xfrm>
            <a:off x="10775541" y="61"/>
            <a:ext cx="763115" cy="1401848"/>
            <a:chOff x="6010934" y="870580"/>
            <a:chExt cx="1046700" cy="1922797"/>
          </a:xfrm>
        </p:grpSpPr>
        <p:grpSp>
          <p:nvGrpSpPr>
            <p:cNvPr id="1448" name="Google Shape;1448;p11"/>
            <p:cNvGrpSpPr/>
            <p:nvPr/>
          </p:nvGrpSpPr>
          <p:grpSpPr>
            <a:xfrm>
              <a:off x="6010934" y="1746678"/>
              <a:ext cx="1046700" cy="1046700"/>
              <a:chOff x="764100" y="3623300"/>
              <a:chExt cx="1046700" cy="1046700"/>
            </a:xfrm>
          </p:grpSpPr>
          <p:sp>
            <p:nvSpPr>
              <p:cNvPr id="1449" name="Google Shape;1449;p11"/>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1" name="Google Shape;1451;p11"/>
            <p:cNvGrpSpPr/>
            <p:nvPr/>
          </p:nvGrpSpPr>
          <p:grpSpPr>
            <a:xfrm>
              <a:off x="6308747" y="870580"/>
              <a:ext cx="441786" cy="1701306"/>
              <a:chOff x="1121941" y="2406098"/>
              <a:chExt cx="404159" cy="1556405"/>
            </a:xfrm>
          </p:grpSpPr>
          <p:grpSp>
            <p:nvGrpSpPr>
              <p:cNvPr id="1452" name="Google Shape;1452;p11"/>
              <p:cNvGrpSpPr/>
              <p:nvPr/>
            </p:nvGrpSpPr>
            <p:grpSpPr>
              <a:xfrm>
                <a:off x="1121941" y="2406098"/>
                <a:ext cx="404159" cy="1556405"/>
                <a:chOff x="1121941" y="2406098"/>
                <a:chExt cx="404159" cy="1556405"/>
              </a:xfrm>
            </p:grpSpPr>
            <p:grpSp>
              <p:nvGrpSpPr>
                <p:cNvPr id="1453" name="Google Shape;1453;p11"/>
                <p:cNvGrpSpPr/>
                <p:nvPr/>
              </p:nvGrpSpPr>
              <p:grpSpPr>
                <a:xfrm>
                  <a:off x="1121941" y="2971595"/>
                  <a:ext cx="404159" cy="990908"/>
                  <a:chOff x="1121941" y="2969319"/>
                  <a:chExt cx="404159" cy="990908"/>
                </a:xfrm>
              </p:grpSpPr>
              <p:sp>
                <p:nvSpPr>
                  <p:cNvPr id="1454" name="Google Shape;1454;p11"/>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5" name="Google Shape;1455;p11"/>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6" name="Google Shape;1456;p11"/>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57" name="Google Shape;1457;p11"/>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58" name="Google Shape;1458;p11"/>
                <p:cNvSpPr/>
                <p:nvPr/>
              </p:nvSpPr>
              <p:spPr>
                <a:xfrm>
                  <a:off x="1308638" y="2406098"/>
                  <a:ext cx="17700" cy="571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9" name="Google Shape;1459;p11"/>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19050" cap="rnd" cmpd="sng">
                <a:solidFill>
                  <a:schemeClr val="lt1"/>
                </a:solidFill>
                <a:prstDash val="solid"/>
                <a:round/>
                <a:headEnd type="none" w="med" len="med"/>
                <a:tailEnd type="none" w="med" len="med"/>
              </a:ln>
            </p:spPr>
          </p:sp>
          <p:sp>
            <p:nvSpPr>
              <p:cNvPr id="1460" name="Google Shape;1460;p11"/>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19050" cap="rnd" cmpd="sng">
                <a:solidFill>
                  <a:schemeClr val="lt1"/>
                </a:solidFill>
                <a:prstDash val="solid"/>
                <a:round/>
                <a:headEnd type="none" w="med" len="med"/>
                <a:tailEnd type="none" w="med" len="med"/>
              </a:ln>
            </p:spPr>
          </p:sp>
          <p:sp>
            <p:nvSpPr>
              <p:cNvPr id="1461" name="Google Shape;1461;p11"/>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19050" cap="rnd" cmpd="sng">
                <a:solidFill>
                  <a:schemeClr val="lt1"/>
                </a:solidFill>
                <a:prstDash val="solid"/>
                <a:round/>
                <a:headEnd type="none" w="med" len="med"/>
                <a:tailEnd type="none" w="med" len="med"/>
              </a:ln>
            </p:spPr>
          </p:sp>
          <p:sp>
            <p:nvSpPr>
              <p:cNvPr id="1462" name="Google Shape;1462;p11"/>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19050" cap="rnd" cmpd="sng">
                <a:solidFill>
                  <a:schemeClr val="lt1"/>
                </a:solidFill>
                <a:prstDash val="solid"/>
                <a:round/>
                <a:headEnd type="none" w="med" len="med"/>
                <a:tailEnd type="none" w="med" len="med"/>
              </a:ln>
            </p:spPr>
          </p:sp>
        </p:grpSp>
      </p:grpSp>
      <p:grpSp>
        <p:nvGrpSpPr>
          <p:cNvPr id="1463" name="Google Shape;1463;p11"/>
          <p:cNvGrpSpPr/>
          <p:nvPr/>
        </p:nvGrpSpPr>
        <p:grpSpPr>
          <a:xfrm>
            <a:off x="6919360" y="49"/>
            <a:ext cx="381176" cy="1466135"/>
            <a:chOff x="721731" y="746204"/>
            <a:chExt cx="522827" cy="2010974"/>
          </a:xfrm>
        </p:grpSpPr>
        <p:grpSp>
          <p:nvGrpSpPr>
            <p:cNvPr id="1464" name="Google Shape;1464;p11"/>
            <p:cNvGrpSpPr/>
            <p:nvPr/>
          </p:nvGrpSpPr>
          <p:grpSpPr>
            <a:xfrm>
              <a:off x="721731" y="2234351"/>
              <a:ext cx="522827" cy="522827"/>
              <a:chOff x="764100" y="3623300"/>
              <a:chExt cx="1046700" cy="1046700"/>
            </a:xfrm>
          </p:grpSpPr>
          <p:sp>
            <p:nvSpPr>
              <p:cNvPr id="1465" name="Google Shape;1465;p11"/>
              <p:cNvSpPr/>
              <p:nvPr/>
            </p:nvSpPr>
            <p:spPr>
              <a:xfrm>
                <a:off x="764100" y="3623300"/>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922769" y="3781968"/>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67" name="Google Shape;1467;p11"/>
            <p:cNvGrpSpPr/>
            <p:nvPr/>
          </p:nvGrpSpPr>
          <p:grpSpPr>
            <a:xfrm>
              <a:off x="892053" y="746204"/>
              <a:ext cx="182209" cy="1869993"/>
              <a:chOff x="3305183" y="1611869"/>
              <a:chExt cx="166690" cy="1710724"/>
            </a:xfrm>
          </p:grpSpPr>
          <p:grpSp>
            <p:nvGrpSpPr>
              <p:cNvPr id="1468" name="Google Shape;1468;p11"/>
              <p:cNvGrpSpPr/>
              <p:nvPr/>
            </p:nvGrpSpPr>
            <p:grpSpPr>
              <a:xfrm>
                <a:off x="3305183" y="1611869"/>
                <a:ext cx="166690" cy="1710724"/>
                <a:chOff x="3305183" y="1611869"/>
                <a:chExt cx="166690" cy="1710724"/>
              </a:xfrm>
            </p:grpSpPr>
            <p:grpSp>
              <p:nvGrpSpPr>
                <p:cNvPr id="1469" name="Google Shape;1469;p11"/>
                <p:cNvGrpSpPr/>
                <p:nvPr/>
              </p:nvGrpSpPr>
              <p:grpSpPr>
                <a:xfrm>
                  <a:off x="3305183" y="2971595"/>
                  <a:ext cx="166690" cy="350998"/>
                  <a:chOff x="3305183" y="3146560"/>
                  <a:chExt cx="166690" cy="350998"/>
                </a:xfrm>
              </p:grpSpPr>
              <p:sp>
                <p:nvSpPr>
                  <p:cNvPr id="1470" name="Google Shape;1470;p11"/>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1" name="Google Shape;1471;p11"/>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FF2C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472" name="Google Shape;1472;p11"/>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1473" name="Google Shape;1473;p11"/>
                <p:cNvSpPr/>
                <p:nvPr/>
              </p:nvSpPr>
              <p:spPr>
                <a:xfrm>
                  <a:off x="3375914" y="1611869"/>
                  <a:ext cx="17700" cy="136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74" name="Google Shape;1474;p11"/>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19050" cap="rnd" cmpd="sng">
                <a:solidFill>
                  <a:schemeClr val="lt1"/>
                </a:solidFill>
                <a:prstDash val="solid"/>
                <a:round/>
                <a:headEnd type="none" w="med" len="med"/>
                <a:tailEnd type="none" w="med" len="med"/>
              </a:ln>
            </p:spPr>
          </p:sp>
        </p:grpSp>
      </p:grpSp>
    </p:spTree>
    <p:extLst>
      <p:ext uri="{BB962C8B-B14F-4D97-AF65-F5344CB8AC3E}">
        <p14:creationId xmlns:p14="http://schemas.microsoft.com/office/powerpoint/2010/main" val="24081318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428"/>
        <p:cNvGrpSpPr/>
        <p:nvPr/>
      </p:nvGrpSpPr>
      <p:grpSpPr>
        <a:xfrm>
          <a:off x="0" y="0"/>
          <a:ext cx="0" cy="0"/>
          <a:chOff x="0" y="0"/>
          <a:chExt cx="0" cy="0"/>
        </a:xfrm>
      </p:grpSpPr>
      <p:sp>
        <p:nvSpPr>
          <p:cNvPr id="429" name="Google Shape;429;p5"/>
          <p:cNvSpPr txBox="1">
            <a:spLocks noGrp="1"/>
          </p:cNvSpPr>
          <p:nvPr>
            <p:ph type="title"/>
          </p:nvPr>
        </p:nvSpPr>
        <p:spPr>
          <a:xfrm>
            <a:off x="937200" y="1014567"/>
            <a:ext cx="7546800" cy="628400"/>
          </a:xfrm>
          <a:prstGeom prst="rect">
            <a:avLst/>
          </a:prstGeom>
        </p:spPr>
        <p:txBody>
          <a:bodyPr spcFirstLastPara="1" wrap="square" lIns="0" tIns="0" rIns="0" bIns="0" anchor="b" anchorCtr="0">
            <a:noAutofit/>
          </a:bodyPr>
          <a:lstStyle>
            <a:lvl1pPr lvl="0" rtl="0">
              <a:spcBef>
                <a:spcPts val="0"/>
              </a:spcBef>
              <a:spcAft>
                <a:spcPts val="0"/>
              </a:spcAft>
              <a:buSzPts val="3400"/>
              <a:buNone/>
              <a:defRPr/>
            </a:lvl1pPr>
            <a:lvl2pPr lvl="1" rtl="0">
              <a:spcBef>
                <a:spcPts val="0"/>
              </a:spcBef>
              <a:spcAft>
                <a:spcPts val="0"/>
              </a:spcAft>
              <a:buSzPts val="3400"/>
              <a:buNone/>
              <a:defRPr/>
            </a:lvl2pPr>
            <a:lvl3pPr lvl="2" rtl="0">
              <a:spcBef>
                <a:spcPts val="0"/>
              </a:spcBef>
              <a:spcAft>
                <a:spcPts val="0"/>
              </a:spcAft>
              <a:buSzPts val="3400"/>
              <a:buNone/>
              <a:defRPr/>
            </a:lvl3pPr>
            <a:lvl4pPr lvl="3" rtl="0">
              <a:spcBef>
                <a:spcPts val="0"/>
              </a:spcBef>
              <a:spcAft>
                <a:spcPts val="0"/>
              </a:spcAft>
              <a:buSzPts val="3400"/>
              <a:buNone/>
              <a:defRPr/>
            </a:lvl4pPr>
            <a:lvl5pPr lvl="4" rtl="0">
              <a:spcBef>
                <a:spcPts val="0"/>
              </a:spcBef>
              <a:spcAft>
                <a:spcPts val="0"/>
              </a:spcAft>
              <a:buSzPts val="3400"/>
              <a:buNone/>
              <a:defRPr/>
            </a:lvl5pPr>
            <a:lvl6pPr lvl="5" rtl="0">
              <a:spcBef>
                <a:spcPts val="0"/>
              </a:spcBef>
              <a:spcAft>
                <a:spcPts val="0"/>
              </a:spcAft>
              <a:buSzPts val="3400"/>
              <a:buNone/>
              <a:defRPr/>
            </a:lvl6pPr>
            <a:lvl7pPr lvl="6" rtl="0">
              <a:spcBef>
                <a:spcPts val="0"/>
              </a:spcBef>
              <a:spcAft>
                <a:spcPts val="0"/>
              </a:spcAft>
              <a:buSzPts val="3400"/>
              <a:buNone/>
              <a:defRPr/>
            </a:lvl7pPr>
            <a:lvl8pPr lvl="7" rtl="0">
              <a:spcBef>
                <a:spcPts val="0"/>
              </a:spcBef>
              <a:spcAft>
                <a:spcPts val="0"/>
              </a:spcAft>
              <a:buSzPts val="3400"/>
              <a:buNone/>
              <a:defRPr/>
            </a:lvl8pPr>
            <a:lvl9pPr lvl="8" rtl="0">
              <a:spcBef>
                <a:spcPts val="0"/>
              </a:spcBef>
              <a:spcAft>
                <a:spcPts val="0"/>
              </a:spcAft>
              <a:buSzPts val="3400"/>
              <a:buNone/>
              <a:defRPr/>
            </a:lvl9pPr>
          </a:lstStyle>
          <a:p>
            <a:endParaRPr/>
          </a:p>
        </p:txBody>
      </p:sp>
      <p:sp>
        <p:nvSpPr>
          <p:cNvPr id="430" name="Google Shape;430;p5"/>
          <p:cNvSpPr txBox="1">
            <a:spLocks noGrp="1"/>
          </p:cNvSpPr>
          <p:nvPr>
            <p:ph type="body" idx="1"/>
          </p:nvPr>
        </p:nvSpPr>
        <p:spPr>
          <a:xfrm>
            <a:off x="937200" y="1906864"/>
            <a:ext cx="7546800" cy="4045200"/>
          </a:xfrm>
          <a:prstGeom prst="rect">
            <a:avLst/>
          </a:prstGeom>
        </p:spPr>
        <p:txBody>
          <a:bodyPr spcFirstLastPara="1" wrap="square" lIns="0" tIns="0" rIns="0" bIns="0" anchor="t" anchorCtr="0">
            <a:noAutofit/>
          </a:bodyPr>
          <a:lstStyle>
            <a:lvl1pPr marL="609585" lvl="0" indent="-507987" rtl="0">
              <a:spcBef>
                <a:spcPts val="0"/>
              </a:spcBef>
              <a:spcAft>
                <a:spcPts val="0"/>
              </a:spcAft>
              <a:buSzPts val="2400"/>
              <a:buChar char="⊹"/>
              <a:defRPr/>
            </a:lvl1pPr>
            <a:lvl2pPr marL="1219170" lvl="1" indent="-507987" rtl="0">
              <a:spcBef>
                <a:spcPts val="1067"/>
              </a:spcBef>
              <a:spcAft>
                <a:spcPts val="0"/>
              </a:spcAft>
              <a:buSzPts val="2400"/>
              <a:buChar char="×"/>
              <a:defRPr/>
            </a:lvl2pPr>
            <a:lvl3pPr marL="1828754" lvl="2" indent="-507987" rtl="0">
              <a:spcBef>
                <a:spcPts val="1067"/>
              </a:spcBef>
              <a:spcAft>
                <a:spcPts val="0"/>
              </a:spcAft>
              <a:buSzPts val="2400"/>
              <a:buChar char="⬩"/>
              <a:defRPr/>
            </a:lvl3pPr>
            <a:lvl4pPr marL="2438339" lvl="3" indent="-507987" rtl="0">
              <a:spcBef>
                <a:spcPts val="1067"/>
              </a:spcBef>
              <a:spcAft>
                <a:spcPts val="0"/>
              </a:spcAft>
              <a:buSzPts val="2400"/>
              <a:buChar char="●"/>
              <a:defRPr/>
            </a:lvl4pPr>
            <a:lvl5pPr marL="3047924" lvl="4" indent="-507987" rtl="0">
              <a:spcBef>
                <a:spcPts val="1067"/>
              </a:spcBef>
              <a:spcAft>
                <a:spcPts val="0"/>
              </a:spcAft>
              <a:buSzPts val="2400"/>
              <a:buChar char="○"/>
              <a:defRPr/>
            </a:lvl5pPr>
            <a:lvl6pPr marL="3657509" lvl="5" indent="-507987" rtl="0">
              <a:spcBef>
                <a:spcPts val="1067"/>
              </a:spcBef>
              <a:spcAft>
                <a:spcPts val="0"/>
              </a:spcAft>
              <a:buSzPts val="2400"/>
              <a:buChar char="■"/>
              <a:defRPr/>
            </a:lvl6pPr>
            <a:lvl7pPr marL="4267093" lvl="6" indent="-507987" rtl="0">
              <a:spcBef>
                <a:spcPts val="1067"/>
              </a:spcBef>
              <a:spcAft>
                <a:spcPts val="0"/>
              </a:spcAft>
              <a:buSzPts val="2400"/>
              <a:buChar char="●"/>
              <a:defRPr/>
            </a:lvl7pPr>
            <a:lvl8pPr marL="4876678" lvl="7" indent="-507987" rtl="0">
              <a:spcBef>
                <a:spcPts val="1067"/>
              </a:spcBef>
              <a:spcAft>
                <a:spcPts val="0"/>
              </a:spcAft>
              <a:buSzPts val="2400"/>
              <a:buChar char="○"/>
              <a:defRPr/>
            </a:lvl8pPr>
            <a:lvl9pPr marL="5486263" lvl="8" indent="-507987" rtl="0">
              <a:spcBef>
                <a:spcPts val="1067"/>
              </a:spcBef>
              <a:spcAft>
                <a:spcPts val="1067"/>
              </a:spcAft>
              <a:buSzPts val="2400"/>
              <a:buChar char="■"/>
              <a:defRPr/>
            </a:lvl9pPr>
          </a:lstStyle>
          <a:p>
            <a:endParaRPr/>
          </a:p>
        </p:txBody>
      </p:sp>
      <p:sp>
        <p:nvSpPr>
          <p:cNvPr id="431" name="Google Shape;431;p5"/>
          <p:cNvSpPr txBox="1">
            <a:spLocks noGrp="1"/>
          </p:cNvSpPr>
          <p:nvPr>
            <p:ph type="sldNum" idx="12"/>
          </p:nvPr>
        </p:nvSpPr>
        <p:spPr>
          <a:xfrm>
            <a:off x="11595204" y="6231533"/>
            <a:ext cx="4440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grpSp>
        <p:nvGrpSpPr>
          <p:cNvPr id="432" name="Google Shape;432;p5"/>
          <p:cNvGrpSpPr/>
          <p:nvPr/>
        </p:nvGrpSpPr>
        <p:grpSpPr>
          <a:xfrm>
            <a:off x="8262574" y="-39"/>
            <a:ext cx="3980673" cy="6147288"/>
            <a:chOff x="6196930" y="-29"/>
            <a:chExt cx="2985505" cy="4610466"/>
          </a:xfrm>
        </p:grpSpPr>
        <p:grpSp>
          <p:nvGrpSpPr>
            <p:cNvPr id="433" name="Google Shape;433;p5"/>
            <p:cNvGrpSpPr/>
            <p:nvPr/>
          </p:nvGrpSpPr>
          <p:grpSpPr>
            <a:xfrm>
              <a:off x="7737776" y="-17"/>
              <a:ext cx="448629" cy="4610455"/>
              <a:chOff x="6798998" y="-1296139"/>
              <a:chExt cx="476555" cy="4897445"/>
            </a:xfrm>
          </p:grpSpPr>
          <p:sp>
            <p:nvSpPr>
              <p:cNvPr id="434" name="Google Shape;434;p5"/>
              <p:cNvSpPr/>
              <p:nvPr/>
            </p:nvSpPr>
            <p:spPr>
              <a:xfrm>
                <a:off x="6798998" y="2971595"/>
                <a:ext cx="476555" cy="629711"/>
              </a:xfrm>
              <a:custGeom>
                <a:avLst/>
                <a:gdLst/>
                <a:ahLst/>
                <a:cxnLst/>
                <a:rect l="l" t="t" r="r" b="b"/>
                <a:pathLst>
                  <a:path w="476555" h="629711" extrusionOk="0">
                    <a:moveTo>
                      <a:pt x="320201" y="161890"/>
                    </a:moveTo>
                    <a:cubicBezTo>
                      <a:pt x="320201" y="126330"/>
                      <a:pt x="347824" y="28984"/>
                      <a:pt x="296008" y="26762"/>
                    </a:cubicBezTo>
                    <a:cubicBezTo>
                      <a:pt x="297722" y="-5496"/>
                      <a:pt x="165198" y="-10957"/>
                      <a:pt x="178406" y="23460"/>
                    </a:cubicBezTo>
                    <a:cubicBezTo>
                      <a:pt x="166277" y="25936"/>
                      <a:pt x="129701" y="19840"/>
                      <a:pt x="140306" y="41430"/>
                    </a:cubicBezTo>
                    <a:cubicBezTo>
                      <a:pt x="138210" y="84864"/>
                      <a:pt x="137448" y="128425"/>
                      <a:pt x="135797" y="171859"/>
                    </a:cubicBezTo>
                    <a:cubicBezTo>
                      <a:pt x="-17047" y="238661"/>
                      <a:pt x="-46892" y="457165"/>
                      <a:pt x="77123" y="566385"/>
                    </a:cubicBezTo>
                    <a:cubicBezTo>
                      <a:pt x="364651" y="804827"/>
                      <a:pt x="669451" y="303241"/>
                      <a:pt x="320201" y="16189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5" name="Google Shape;435;p5"/>
              <p:cNvSpPr/>
              <p:nvPr/>
            </p:nvSpPr>
            <p:spPr>
              <a:xfrm>
                <a:off x="7026850" y="-1296139"/>
                <a:ext cx="17700" cy="42711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6" name="Google Shape;436;p5"/>
            <p:cNvGrpSpPr/>
            <p:nvPr/>
          </p:nvGrpSpPr>
          <p:grpSpPr>
            <a:xfrm>
              <a:off x="8636876" y="46"/>
              <a:ext cx="382387" cy="1450044"/>
              <a:chOff x="5578966" y="2422197"/>
              <a:chExt cx="406190" cy="1540306"/>
            </a:xfrm>
          </p:grpSpPr>
          <p:sp>
            <p:nvSpPr>
              <p:cNvPr id="437" name="Google Shape;437;p5"/>
              <p:cNvSpPr/>
              <p:nvPr/>
            </p:nvSpPr>
            <p:spPr>
              <a:xfrm>
                <a:off x="5578966" y="2971595"/>
                <a:ext cx="406190" cy="990908"/>
              </a:xfrm>
              <a:custGeom>
                <a:avLst/>
                <a:gdLst/>
                <a:ahLst/>
                <a:cxnLst/>
                <a:rect l="l" t="t" r="r" b="b"/>
                <a:pathLst>
                  <a:path w="406190" h="990908" extrusionOk="0">
                    <a:moveTo>
                      <a:pt x="340083" y="447063"/>
                    </a:moveTo>
                    <a:cubicBezTo>
                      <a:pt x="341480" y="444205"/>
                      <a:pt x="372913" y="448269"/>
                      <a:pt x="369865" y="426933"/>
                    </a:cubicBezTo>
                    <a:cubicBezTo>
                      <a:pt x="378628" y="356321"/>
                      <a:pt x="379771" y="266786"/>
                      <a:pt x="314811" y="222019"/>
                    </a:cubicBezTo>
                    <a:cubicBezTo>
                      <a:pt x="316334" y="182014"/>
                      <a:pt x="330368" y="29931"/>
                      <a:pt x="276266" y="35328"/>
                    </a:cubicBezTo>
                    <a:cubicBezTo>
                      <a:pt x="257216" y="-16234"/>
                      <a:pt x="121643" y="-11789"/>
                      <a:pt x="117897" y="51521"/>
                    </a:cubicBezTo>
                    <a:cubicBezTo>
                      <a:pt x="68303" y="56474"/>
                      <a:pt x="94719" y="194840"/>
                      <a:pt x="95608" y="232242"/>
                    </a:cubicBezTo>
                    <a:cubicBezTo>
                      <a:pt x="33823" y="278470"/>
                      <a:pt x="28616" y="363941"/>
                      <a:pt x="30775" y="435442"/>
                    </a:cubicBezTo>
                    <a:cubicBezTo>
                      <a:pt x="31219" y="460842"/>
                      <a:pt x="59794" y="448840"/>
                      <a:pt x="72685" y="450746"/>
                    </a:cubicBezTo>
                    <a:cubicBezTo>
                      <a:pt x="75860" y="483511"/>
                      <a:pt x="77003" y="521611"/>
                      <a:pt x="48999" y="544408"/>
                    </a:cubicBezTo>
                    <a:cubicBezTo>
                      <a:pt x="22774" y="559775"/>
                      <a:pt x="3851" y="611464"/>
                      <a:pt x="46078" y="617497"/>
                    </a:cubicBezTo>
                    <a:cubicBezTo>
                      <a:pt x="2835" y="630197"/>
                      <a:pt x="-17041" y="715159"/>
                      <a:pt x="37824" y="733384"/>
                    </a:cubicBezTo>
                    <a:cubicBezTo>
                      <a:pt x="-17041" y="742719"/>
                      <a:pt x="-9611" y="809584"/>
                      <a:pt x="43284" y="813584"/>
                    </a:cubicBezTo>
                    <a:cubicBezTo>
                      <a:pt x="-1801" y="839747"/>
                      <a:pt x="-6309" y="908200"/>
                      <a:pt x="55095" y="912772"/>
                    </a:cubicBezTo>
                    <a:cubicBezTo>
                      <a:pt x="90782" y="913153"/>
                      <a:pt x="126025" y="903310"/>
                      <a:pt x="161268" y="898421"/>
                    </a:cubicBezTo>
                    <a:cubicBezTo>
                      <a:pt x="139233" y="913788"/>
                      <a:pt x="126279" y="946998"/>
                      <a:pt x="144313" y="970176"/>
                    </a:cubicBezTo>
                    <a:cubicBezTo>
                      <a:pt x="172888" y="1006688"/>
                      <a:pt x="224577" y="986051"/>
                      <a:pt x="260327" y="975319"/>
                    </a:cubicBezTo>
                    <a:cubicBezTo>
                      <a:pt x="299570" y="961285"/>
                      <a:pt x="348021" y="957857"/>
                      <a:pt x="376088" y="923821"/>
                    </a:cubicBezTo>
                    <a:cubicBezTo>
                      <a:pt x="399646" y="896008"/>
                      <a:pt x="387327" y="849653"/>
                      <a:pt x="348656" y="845652"/>
                    </a:cubicBezTo>
                    <a:cubicBezTo>
                      <a:pt x="373288" y="834501"/>
                      <a:pt x="384216" y="805495"/>
                      <a:pt x="373065" y="780857"/>
                    </a:cubicBezTo>
                    <a:cubicBezTo>
                      <a:pt x="364353" y="761610"/>
                      <a:pt x="344268" y="750123"/>
                      <a:pt x="323256" y="752371"/>
                    </a:cubicBezTo>
                    <a:cubicBezTo>
                      <a:pt x="387455" y="748370"/>
                      <a:pt x="429999" y="685505"/>
                      <a:pt x="352656" y="659597"/>
                    </a:cubicBezTo>
                    <a:cubicBezTo>
                      <a:pt x="304650" y="655978"/>
                      <a:pt x="438889" y="670011"/>
                      <a:pt x="398503" y="584096"/>
                    </a:cubicBezTo>
                    <a:cubicBezTo>
                      <a:pt x="365928" y="545170"/>
                      <a:pt x="301412" y="524850"/>
                      <a:pt x="340083" y="447063"/>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38" name="Google Shape;438;p5"/>
              <p:cNvSpPr/>
              <p:nvPr/>
            </p:nvSpPr>
            <p:spPr>
              <a:xfrm>
                <a:off x="5774600" y="2422197"/>
                <a:ext cx="17700" cy="552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9" name="Google Shape;439;p5"/>
            <p:cNvGrpSpPr/>
            <p:nvPr/>
          </p:nvGrpSpPr>
          <p:grpSpPr>
            <a:xfrm>
              <a:off x="8035385" y="23"/>
              <a:ext cx="439174" cy="2683136"/>
              <a:chOff x="6176324" y="940075"/>
              <a:chExt cx="466512" cy="2850155"/>
            </a:xfrm>
          </p:grpSpPr>
          <p:sp>
            <p:nvSpPr>
              <p:cNvPr id="440" name="Google Shape;440;p5"/>
              <p:cNvSpPr/>
              <p:nvPr/>
            </p:nvSpPr>
            <p:spPr>
              <a:xfrm>
                <a:off x="6176324" y="2971595"/>
                <a:ext cx="466512" cy="818636"/>
              </a:xfrm>
              <a:custGeom>
                <a:avLst/>
                <a:gdLst/>
                <a:ahLst/>
                <a:cxnLst/>
                <a:rect l="l" t="t" r="r" b="b"/>
                <a:pathLst>
                  <a:path w="466512" h="818636" extrusionOk="0">
                    <a:moveTo>
                      <a:pt x="332323" y="212841"/>
                    </a:moveTo>
                    <a:cubicBezTo>
                      <a:pt x="341531" y="160708"/>
                      <a:pt x="342674" y="107476"/>
                      <a:pt x="335880" y="54980"/>
                    </a:cubicBezTo>
                    <a:cubicBezTo>
                      <a:pt x="332578" y="42280"/>
                      <a:pt x="316004" y="50599"/>
                      <a:pt x="306479" y="48630"/>
                    </a:cubicBezTo>
                    <a:cubicBezTo>
                      <a:pt x="306923" y="-17537"/>
                      <a:pt x="162779" y="-14870"/>
                      <a:pt x="159984" y="48630"/>
                    </a:cubicBezTo>
                    <a:cubicBezTo>
                      <a:pt x="98580" y="52250"/>
                      <a:pt x="140934" y="172709"/>
                      <a:pt x="140554" y="213159"/>
                    </a:cubicBezTo>
                    <a:cubicBezTo>
                      <a:pt x="105057" y="231383"/>
                      <a:pt x="103723" y="274563"/>
                      <a:pt x="102454" y="310060"/>
                    </a:cubicBezTo>
                    <a:cubicBezTo>
                      <a:pt x="97246" y="356427"/>
                      <a:pt x="82324" y="401182"/>
                      <a:pt x="58766" y="441441"/>
                    </a:cubicBezTo>
                    <a:cubicBezTo>
                      <a:pt x="-124178" y="764783"/>
                      <a:pt x="171287" y="823140"/>
                      <a:pt x="250027" y="818377"/>
                    </a:cubicBezTo>
                    <a:cubicBezTo>
                      <a:pt x="471579" y="804979"/>
                      <a:pt x="517362" y="615177"/>
                      <a:pt x="413476" y="441441"/>
                    </a:cubicBezTo>
                    <a:cubicBezTo>
                      <a:pt x="355628" y="353938"/>
                      <a:pt x="388838" y="243448"/>
                      <a:pt x="332323" y="212841"/>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1" name="Google Shape;441;p5"/>
              <p:cNvSpPr/>
              <p:nvPr/>
            </p:nvSpPr>
            <p:spPr>
              <a:xfrm>
                <a:off x="6400713" y="940075"/>
                <a:ext cx="17700" cy="2034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5"/>
            <p:cNvGrpSpPr/>
            <p:nvPr/>
          </p:nvGrpSpPr>
          <p:grpSpPr>
            <a:xfrm>
              <a:off x="6363022" y="42"/>
              <a:ext cx="160482" cy="1242299"/>
              <a:chOff x="7576714" y="2009363"/>
              <a:chExt cx="170472" cy="1319629"/>
            </a:xfrm>
          </p:grpSpPr>
          <p:sp>
            <p:nvSpPr>
              <p:cNvPr id="443" name="Google Shape;443;p5"/>
              <p:cNvSpPr/>
              <p:nvPr/>
            </p:nvSpPr>
            <p:spPr>
              <a:xfrm>
                <a:off x="7576714" y="2971595"/>
                <a:ext cx="170472" cy="357397"/>
              </a:xfrm>
              <a:custGeom>
                <a:avLst/>
                <a:gdLst/>
                <a:ahLst/>
                <a:cxnLst/>
                <a:rect l="l" t="t" r="r" b="b"/>
                <a:pathLst>
                  <a:path w="170472" h="357397" extrusionOk="0">
                    <a:moveTo>
                      <a:pt x="127257" y="26425"/>
                    </a:moveTo>
                    <a:cubicBezTo>
                      <a:pt x="134369" y="-8309"/>
                      <a:pt x="34039" y="-8500"/>
                      <a:pt x="34611" y="24075"/>
                    </a:cubicBezTo>
                    <a:cubicBezTo>
                      <a:pt x="7052" y="26044"/>
                      <a:pt x="27879" y="109610"/>
                      <a:pt x="21911" y="127835"/>
                    </a:cubicBezTo>
                    <a:cubicBezTo>
                      <a:pt x="-89214" y="468004"/>
                      <a:pt x="264544" y="398789"/>
                      <a:pt x="145736" y="124596"/>
                    </a:cubicBezTo>
                    <a:cubicBezTo>
                      <a:pt x="152086" y="122247"/>
                      <a:pt x="157864" y="17281"/>
                      <a:pt x="127257" y="2642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4" name="Google Shape;444;p5"/>
              <p:cNvSpPr/>
              <p:nvPr/>
            </p:nvSpPr>
            <p:spPr>
              <a:xfrm>
                <a:off x="7652975" y="2009363"/>
                <a:ext cx="17700" cy="9657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5" name="Google Shape;445;p5"/>
            <p:cNvGrpSpPr/>
            <p:nvPr/>
          </p:nvGrpSpPr>
          <p:grpSpPr>
            <a:xfrm>
              <a:off x="6999976" y="11"/>
              <a:ext cx="271476" cy="3307837"/>
              <a:chOff x="7883572" y="308161"/>
              <a:chExt cx="288375" cy="3513742"/>
            </a:xfrm>
          </p:grpSpPr>
          <p:sp>
            <p:nvSpPr>
              <p:cNvPr id="446" name="Google Shape;446;p5"/>
              <p:cNvSpPr/>
              <p:nvPr/>
            </p:nvSpPr>
            <p:spPr>
              <a:xfrm>
                <a:off x="7883572" y="2971595"/>
                <a:ext cx="288375" cy="850309"/>
              </a:xfrm>
              <a:custGeom>
                <a:avLst/>
                <a:gdLst/>
                <a:ahLst/>
                <a:cxnLst/>
                <a:rect l="l" t="t" r="r" b="b"/>
                <a:pathLst>
                  <a:path w="288375" h="850309" extrusionOk="0">
                    <a:moveTo>
                      <a:pt x="226863" y="202395"/>
                    </a:moveTo>
                    <a:cubicBezTo>
                      <a:pt x="222671" y="167343"/>
                      <a:pt x="255946" y="35010"/>
                      <a:pt x="207051" y="37295"/>
                    </a:cubicBezTo>
                    <a:cubicBezTo>
                      <a:pt x="200701" y="-10202"/>
                      <a:pt x="93830" y="-14965"/>
                      <a:pt x="96497" y="38311"/>
                    </a:cubicBezTo>
                    <a:cubicBezTo>
                      <a:pt x="44998" y="23897"/>
                      <a:pt x="95354" y="195792"/>
                      <a:pt x="59222" y="197824"/>
                    </a:cubicBezTo>
                    <a:cubicBezTo>
                      <a:pt x="-24216" y="202459"/>
                      <a:pt x="4930" y="466873"/>
                      <a:pt x="4930" y="713126"/>
                    </a:cubicBezTo>
                    <a:cubicBezTo>
                      <a:pt x="4930" y="781261"/>
                      <a:pt x="39093" y="845714"/>
                      <a:pt x="141201" y="850095"/>
                    </a:cubicBezTo>
                    <a:cubicBezTo>
                      <a:pt x="238420" y="854223"/>
                      <a:pt x="280901" y="798280"/>
                      <a:pt x="281283" y="718016"/>
                    </a:cubicBezTo>
                    <a:cubicBezTo>
                      <a:pt x="282172" y="443314"/>
                      <a:pt x="316208" y="200173"/>
                      <a:pt x="226863" y="202395"/>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47" name="Google Shape;447;p5"/>
              <p:cNvSpPr/>
              <p:nvPr/>
            </p:nvSpPr>
            <p:spPr>
              <a:xfrm>
                <a:off x="8024899" y="308161"/>
                <a:ext cx="17700" cy="26670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 name="Google Shape;448;p5"/>
            <p:cNvGrpSpPr/>
            <p:nvPr/>
          </p:nvGrpSpPr>
          <p:grpSpPr>
            <a:xfrm>
              <a:off x="6827964" y="636458"/>
              <a:ext cx="230791" cy="243118"/>
              <a:chOff x="3770248" y="2527300"/>
              <a:chExt cx="180404" cy="190055"/>
            </a:xfrm>
          </p:grpSpPr>
          <p:sp>
            <p:nvSpPr>
              <p:cNvPr id="449" name="Google Shape;449;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0" name="Google Shape;450;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1" name="Google Shape;451;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2" name="Google Shape;452;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53" name="Google Shape;453;p5"/>
            <p:cNvGrpSpPr/>
            <p:nvPr/>
          </p:nvGrpSpPr>
          <p:grpSpPr>
            <a:xfrm>
              <a:off x="8763367" y="2641902"/>
              <a:ext cx="230809" cy="243156"/>
              <a:chOff x="3770248" y="2527300"/>
              <a:chExt cx="180404" cy="190055"/>
            </a:xfrm>
          </p:grpSpPr>
          <p:sp>
            <p:nvSpPr>
              <p:cNvPr id="454" name="Google Shape;454;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5" name="Google Shape;455;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6" name="Google Shape;456;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57" name="Google Shape;457;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58" name="Google Shape;458;p5"/>
            <p:cNvGrpSpPr/>
            <p:nvPr/>
          </p:nvGrpSpPr>
          <p:grpSpPr>
            <a:xfrm rot="5400000">
              <a:off x="8655427" y="4253521"/>
              <a:ext cx="201871" cy="231166"/>
              <a:chOff x="3462796" y="2555878"/>
              <a:chExt cx="157798" cy="180711"/>
            </a:xfrm>
          </p:grpSpPr>
          <p:sp>
            <p:nvSpPr>
              <p:cNvPr id="459" name="Google Shape;459;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0" name="Google Shape;460;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1" name="Google Shape;461;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2" name="Google Shape;462;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3" name="Google Shape;463;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4" name="Google Shape;464;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65" name="Google Shape;465;p5"/>
            <p:cNvGrpSpPr/>
            <p:nvPr/>
          </p:nvGrpSpPr>
          <p:grpSpPr>
            <a:xfrm rot="-2700000">
              <a:off x="7375305" y="1863439"/>
              <a:ext cx="169840" cy="178926"/>
              <a:chOff x="3770248" y="2527300"/>
              <a:chExt cx="180404" cy="190055"/>
            </a:xfrm>
          </p:grpSpPr>
          <p:sp>
            <p:nvSpPr>
              <p:cNvPr id="466" name="Google Shape;466;p5"/>
              <p:cNvSpPr/>
              <p:nvPr/>
            </p:nvSpPr>
            <p:spPr>
              <a:xfrm>
                <a:off x="3775135" y="2655951"/>
                <a:ext cx="51441" cy="61404"/>
              </a:xfrm>
              <a:custGeom>
                <a:avLst/>
                <a:gdLst/>
                <a:ahLst/>
                <a:cxnLst/>
                <a:rect l="l" t="t" r="r" b="b"/>
                <a:pathLst>
                  <a:path w="51441" h="61404" extrusionOk="0">
                    <a:moveTo>
                      <a:pt x="50930" y="0"/>
                    </a:moveTo>
                    <a:cubicBezTo>
                      <a:pt x="32959" y="889"/>
                      <a:pt x="-4823" y="43497"/>
                      <a:pt x="511" y="61404"/>
                    </a:cubicBezTo>
                    <a:cubicBezTo>
                      <a:pt x="18545" y="60579"/>
                      <a:pt x="56264" y="17970"/>
                      <a:pt x="50930"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7" name="Google Shape;467;p5"/>
              <p:cNvSpPr/>
              <p:nvPr/>
            </p:nvSpPr>
            <p:spPr>
              <a:xfrm>
                <a:off x="3894324" y="2527300"/>
                <a:ext cx="51441" cy="61341"/>
              </a:xfrm>
              <a:custGeom>
                <a:avLst/>
                <a:gdLst/>
                <a:ahLst/>
                <a:cxnLst/>
                <a:rect l="l" t="t" r="r" b="b"/>
                <a:pathLst>
                  <a:path w="51441" h="61341" extrusionOk="0">
                    <a:moveTo>
                      <a:pt x="50931" y="0"/>
                    </a:moveTo>
                    <a:cubicBezTo>
                      <a:pt x="32897" y="826"/>
                      <a:pt x="-4822" y="43434"/>
                      <a:pt x="512" y="61341"/>
                    </a:cubicBezTo>
                    <a:cubicBezTo>
                      <a:pt x="18482" y="60325"/>
                      <a:pt x="56265" y="17717"/>
                      <a:pt x="50931" y="0"/>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8" name="Google Shape;468;p5"/>
              <p:cNvSpPr/>
              <p:nvPr/>
            </p:nvSpPr>
            <p:spPr>
              <a:xfrm>
                <a:off x="3770248" y="2531866"/>
                <a:ext cx="58420" cy="54430"/>
              </a:xfrm>
              <a:custGeom>
                <a:avLst/>
                <a:gdLst/>
                <a:ahLst/>
                <a:cxnLst/>
                <a:rect l="l" t="t" r="r" b="b"/>
                <a:pathLst>
                  <a:path w="58420" h="54430" extrusionOk="0">
                    <a:moveTo>
                      <a:pt x="58421" y="54107"/>
                    </a:moveTo>
                    <a:cubicBezTo>
                      <a:pt x="58421" y="36137"/>
                      <a:pt x="18225" y="-3995"/>
                      <a:pt x="1" y="323"/>
                    </a:cubicBezTo>
                    <a:cubicBezTo>
                      <a:pt x="-190" y="18357"/>
                      <a:pt x="40260" y="58425"/>
                      <a:pt x="58421" y="54107"/>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69" name="Google Shape;469;p5"/>
              <p:cNvSpPr/>
              <p:nvPr/>
            </p:nvSpPr>
            <p:spPr>
              <a:xfrm>
                <a:off x="3892168" y="2658113"/>
                <a:ext cx="58484" cy="54484"/>
              </a:xfrm>
              <a:custGeom>
                <a:avLst/>
                <a:gdLst/>
                <a:ahLst/>
                <a:cxnLst/>
                <a:rect l="l" t="t" r="r" b="b"/>
                <a:pathLst>
                  <a:path w="58484" h="54484" extrusionOk="0">
                    <a:moveTo>
                      <a:pt x="58484" y="54162"/>
                    </a:moveTo>
                    <a:cubicBezTo>
                      <a:pt x="58484" y="36128"/>
                      <a:pt x="18225" y="-3940"/>
                      <a:pt x="1" y="314"/>
                    </a:cubicBezTo>
                    <a:cubicBezTo>
                      <a:pt x="-190" y="18348"/>
                      <a:pt x="40260" y="58480"/>
                      <a:pt x="58484" y="54162"/>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nvGrpSpPr>
            <p:cNvPr id="470" name="Google Shape;470;p5"/>
            <p:cNvGrpSpPr/>
            <p:nvPr/>
          </p:nvGrpSpPr>
          <p:grpSpPr>
            <a:xfrm>
              <a:off x="6800134" y="23"/>
              <a:ext cx="985363" cy="1665685"/>
              <a:chOff x="2484475" y="1329455"/>
              <a:chExt cx="1046700" cy="1769370"/>
            </a:xfrm>
          </p:grpSpPr>
          <p:sp>
            <p:nvSpPr>
              <p:cNvPr id="471" name="Google Shape;471;p5"/>
              <p:cNvSpPr/>
              <p:nvPr/>
            </p:nvSpPr>
            <p:spPr>
              <a:xfrm>
                <a:off x="2484475" y="2052125"/>
                <a:ext cx="1046700" cy="10467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5"/>
              <p:cNvSpPr/>
              <p:nvPr/>
            </p:nvSpPr>
            <p:spPr>
              <a:xfrm>
                <a:off x="2643144" y="2210793"/>
                <a:ext cx="729300" cy="729300"/>
              </a:xfrm>
              <a:prstGeom prst="ellipse">
                <a:avLst/>
              </a:prstGeom>
              <a:solidFill>
                <a:srgbClr val="FFDE00">
                  <a:alpha val="13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 name="Google Shape;473;p5"/>
              <p:cNvGrpSpPr/>
              <p:nvPr/>
            </p:nvGrpSpPr>
            <p:grpSpPr>
              <a:xfrm>
                <a:off x="2769703" y="1329455"/>
                <a:ext cx="510180" cy="1483501"/>
                <a:chOff x="1818382" y="2433081"/>
                <a:chExt cx="466728" cy="1357150"/>
              </a:xfrm>
            </p:grpSpPr>
            <p:grpSp>
              <p:nvGrpSpPr>
                <p:cNvPr id="474" name="Google Shape;474;p5"/>
                <p:cNvGrpSpPr/>
                <p:nvPr/>
              </p:nvGrpSpPr>
              <p:grpSpPr>
                <a:xfrm>
                  <a:off x="1818382" y="2971595"/>
                  <a:ext cx="466728" cy="818636"/>
                  <a:chOff x="1818382" y="2942618"/>
                  <a:chExt cx="466728" cy="818636"/>
                </a:xfrm>
              </p:grpSpPr>
              <p:sp>
                <p:nvSpPr>
                  <p:cNvPr id="475" name="Google Shape;475;p5"/>
                  <p:cNvSpPr/>
                  <p:nvPr/>
                </p:nvSpPr>
                <p:spPr>
                  <a:xfrm>
                    <a:off x="1951772" y="2948396"/>
                    <a:ext cx="202080" cy="208143"/>
                  </a:xfrm>
                  <a:custGeom>
                    <a:avLst/>
                    <a:gdLst/>
                    <a:ahLst/>
                    <a:cxnLst/>
                    <a:rect l="l" t="t" r="r" b="b"/>
                    <a:pathLst>
                      <a:path w="202080" h="208143" extrusionOk="0">
                        <a:moveTo>
                          <a:pt x="15038" y="208143"/>
                        </a:moveTo>
                        <a:cubicBezTo>
                          <a:pt x="13132" y="168837"/>
                          <a:pt x="-13030" y="86033"/>
                          <a:pt x="8370" y="57521"/>
                        </a:cubicBezTo>
                        <a:cubicBezTo>
                          <a:pt x="12625" y="47552"/>
                          <a:pt x="30278" y="53140"/>
                          <a:pt x="32881" y="42726"/>
                        </a:cubicBezTo>
                        <a:cubicBezTo>
                          <a:pt x="35485" y="-11186"/>
                          <a:pt x="164834" y="-17218"/>
                          <a:pt x="166739" y="42726"/>
                        </a:cubicBezTo>
                        <a:cubicBezTo>
                          <a:pt x="166739" y="51679"/>
                          <a:pt x="176899" y="48123"/>
                          <a:pt x="182106" y="47679"/>
                        </a:cubicBezTo>
                        <a:cubicBezTo>
                          <a:pt x="221285" y="61458"/>
                          <a:pt x="190869" y="163884"/>
                          <a:pt x="190171" y="205921"/>
                        </a:cubicBezTo>
                        <a:cubicBezTo>
                          <a:pt x="129528" y="203254"/>
                          <a:pt x="70029" y="200523"/>
                          <a:pt x="15038" y="208143"/>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6" name="Google Shape;476;p5"/>
                  <p:cNvSpPr/>
                  <p:nvPr/>
                </p:nvSpPr>
                <p:spPr>
                  <a:xfrm>
                    <a:off x="1833104" y="3156294"/>
                    <a:ext cx="444195" cy="592827"/>
                  </a:xfrm>
                  <a:custGeom>
                    <a:avLst/>
                    <a:gdLst/>
                    <a:ahLst/>
                    <a:cxnLst/>
                    <a:rect l="l" t="t" r="r" b="b"/>
                    <a:pathLst>
                      <a:path w="444195" h="592827" extrusionOk="0">
                        <a:moveTo>
                          <a:pt x="211556" y="592827"/>
                        </a:moveTo>
                        <a:cubicBezTo>
                          <a:pt x="2006" y="586922"/>
                          <a:pt x="-51715" y="421377"/>
                          <a:pt x="49695" y="230877"/>
                        </a:cubicBezTo>
                        <a:cubicBezTo>
                          <a:pt x="155993" y="12945"/>
                          <a:pt x="800" y="-5978"/>
                          <a:pt x="315315" y="1198"/>
                        </a:cubicBezTo>
                        <a:cubicBezTo>
                          <a:pt x="366115" y="53077"/>
                          <a:pt x="345160" y="156709"/>
                          <a:pt x="388277" y="228972"/>
                        </a:cubicBezTo>
                        <a:cubicBezTo>
                          <a:pt x="514134" y="439856"/>
                          <a:pt x="415645" y="578159"/>
                          <a:pt x="211556" y="592827"/>
                        </a:cubicBezTo>
                        <a:close/>
                      </a:path>
                    </a:pathLst>
                  </a:custGeom>
                  <a:solidFill>
                    <a:srgbClr val="FFE59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77" name="Google Shape;477;p5"/>
                  <p:cNvSpPr/>
                  <p:nvPr/>
                </p:nvSpPr>
                <p:spPr>
                  <a:xfrm>
                    <a:off x="1818382" y="2942618"/>
                    <a:ext cx="466728" cy="818636"/>
                  </a:xfrm>
                  <a:custGeom>
                    <a:avLst/>
                    <a:gdLst/>
                    <a:ahLst/>
                    <a:cxnLst/>
                    <a:rect l="l" t="t" r="r" b="b"/>
                    <a:pathLst>
                      <a:path w="466728" h="818636" extrusionOk="0">
                        <a:moveTo>
                          <a:pt x="413730" y="440997"/>
                        </a:moveTo>
                        <a:cubicBezTo>
                          <a:pt x="355564" y="353938"/>
                          <a:pt x="388838" y="243448"/>
                          <a:pt x="332323" y="212841"/>
                        </a:cubicBezTo>
                        <a:cubicBezTo>
                          <a:pt x="341474" y="160701"/>
                          <a:pt x="342668" y="107476"/>
                          <a:pt x="335879" y="54980"/>
                        </a:cubicBezTo>
                        <a:cubicBezTo>
                          <a:pt x="332577" y="42280"/>
                          <a:pt x="316004" y="50599"/>
                          <a:pt x="306479" y="48630"/>
                        </a:cubicBezTo>
                        <a:cubicBezTo>
                          <a:pt x="306860" y="-17537"/>
                          <a:pt x="162715" y="-14870"/>
                          <a:pt x="159921" y="48630"/>
                        </a:cubicBezTo>
                        <a:cubicBezTo>
                          <a:pt x="98580" y="52250"/>
                          <a:pt x="141252" y="172709"/>
                          <a:pt x="140553" y="213159"/>
                        </a:cubicBezTo>
                        <a:cubicBezTo>
                          <a:pt x="105057" y="231383"/>
                          <a:pt x="103723" y="274563"/>
                          <a:pt x="102453" y="310060"/>
                        </a:cubicBezTo>
                        <a:cubicBezTo>
                          <a:pt x="97234" y="356427"/>
                          <a:pt x="82349" y="401182"/>
                          <a:pt x="58765" y="441441"/>
                        </a:cubicBezTo>
                        <a:cubicBezTo>
                          <a:pt x="-124178" y="764783"/>
                          <a:pt x="171288" y="823140"/>
                          <a:pt x="250027" y="818377"/>
                        </a:cubicBezTo>
                        <a:cubicBezTo>
                          <a:pt x="471833" y="804535"/>
                          <a:pt x="517553" y="614542"/>
                          <a:pt x="413730" y="440997"/>
                        </a:cubicBezTo>
                        <a:close/>
                        <a:moveTo>
                          <a:pt x="322417" y="107431"/>
                        </a:moveTo>
                        <a:cubicBezTo>
                          <a:pt x="322862" y="119369"/>
                          <a:pt x="322862" y="131371"/>
                          <a:pt x="322417" y="143309"/>
                        </a:cubicBezTo>
                        <a:cubicBezTo>
                          <a:pt x="265788" y="153837"/>
                          <a:pt x="209934" y="168156"/>
                          <a:pt x="155222" y="186171"/>
                        </a:cubicBezTo>
                        <a:cubicBezTo>
                          <a:pt x="153825" y="175757"/>
                          <a:pt x="152555" y="165343"/>
                          <a:pt x="151348" y="154866"/>
                        </a:cubicBezTo>
                        <a:cubicBezTo>
                          <a:pt x="209191" y="142185"/>
                          <a:pt x="266302" y="126348"/>
                          <a:pt x="322417" y="107431"/>
                        </a:cubicBezTo>
                        <a:close/>
                        <a:moveTo>
                          <a:pt x="270538" y="514911"/>
                        </a:moveTo>
                        <a:cubicBezTo>
                          <a:pt x="290921" y="432742"/>
                          <a:pt x="171033" y="476811"/>
                          <a:pt x="221770" y="547423"/>
                        </a:cubicBezTo>
                        <a:cubicBezTo>
                          <a:pt x="201005" y="569394"/>
                          <a:pt x="150777" y="562726"/>
                          <a:pt x="161064" y="525135"/>
                        </a:cubicBezTo>
                        <a:cubicBezTo>
                          <a:pt x="172367" y="494210"/>
                          <a:pt x="197449" y="470143"/>
                          <a:pt x="209133" y="439028"/>
                        </a:cubicBezTo>
                        <a:cubicBezTo>
                          <a:pt x="238966" y="372588"/>
                          <a:pt x="245906" y="298128"/>
                          <a:pt x="228882" y="227319"/>
                        </a:cubicBezTo>
                        <a:cubicBezTo>
                          <a:pt x="235124" y="229339"/>
                          <a:pt x="241887" y="229040"/>
                          <a:pt x="247932" y="226494"/>
                        </a:cubicBezTo>
                        <a:cubicBezTo>
                          <a:pt x="236185" y="314949"/>
                          <a:pt x="272697" y="400547"/>
                          <a:pt x="308511" y="479605"/>
                        </a:cubicBezTo>
                        <a:cubicBezTo>
                          <a:pt x="345150" y="534913"/>
                          <a:pt x="303494" y="594603"/>
                          <a:pt x="246471" y="547804"/>
                        </a:cubicBezTo>
                        <a:cubicBezTo>
                          <a:pt x="256295" y="538253"/>
                          <a:pt x="264340" y="527027"/>
                          <a:pt x="270220" y="514657"/>
                        </a:cubicBezTo>
                        <a:close/>
                        <a:moveTo>
                          <a:pt x="235803" y="534596"/>
                        </a:moveTo>
                        <a:cubicBezTo>
                          <a:pt x="220436" y="518467"/>
                          <a:pt x="229072" y="474017"/>
                          <a:pt x="255235" y="493956"/>
                        </a:cubicBezTo>
                        <a:cubicBezTo>
                          <a:pt x="261394" y="509196"/>
                          <a:pt x="244439" y="523039"/>
                          <a:pt x="235486" y="534342"/>
                        </a:cubicBezTo>
                        <a:close/>
                        <a:moveTo>
                          <a:pt x="157317" y="205602"/>
                        </a:moveTo>
                        <a:cubicBezTo>
                          <a:pt x="157317" y="204904"/>
                          <a:pt x="157317" y="204205"/>
                          <a:pt x="157317" y="203507"/>
                        </a:cubicBezTo>
                        <a:cubicBezTo>
                          <a:pt x="210956" y="185962"/>
                          <a:pt x="265655" y="171839"/>
                          <a:pt x="321084" y="161216"/>
                        </a:cubicBezTo>
                        <a:cubicBezTo>
                          <a:pt x="320004" y="176138"/>
                          <a:pt x="318353" y="190997"/>
                          <a:pt x="315941" y="205666"/>
                        </a:cubicBezTo>
                        <a:cubicBezTo>
                          <a:pt x="298795" y="200713"/>
                          <a:pt x="178971" y="199443"/>
                          <a:pt x="157317" y="205602"/>
                        </a:cubicBezTo>
                        <a:close/>
                        <a:moveTo>
                          <a:pt x="318925" y="66537"/>
                        </a:moveTo>
                        <a:cubicBezTo>
                          <a:pt x="319750" y="74157"/>
                          <a:pt x="320449" y="81714"/>
                          <a:pt x="320957" y="89334"/>
                        </a:cubicBezTo>
                        <a:cubicBezTo>
                          <a:pt x="264493" y="108111"/>
                          <a:pt x="207095" y="123967"/>
                          <a:pt x="148999" y="136832"/>
                        </a:cubicBezTo>
                        <a:cubicBezTo>
                          <a:pt x="148173" y="129402"/>
                          <a:pt x="147602" y="121909"/>
                          <a:pt x="147094" y="114480"/>
                        </a:cubicBezTo>
                        <a:cubicBezTo>
                          <a:pt x="199367" y="108301"/>
                          <a:pt x="249945" y="92020"/>
                          <a:pt x="296001" y="66537"/>
                        </a:cubicBezTo>
                        <a:close/>
                        <a:moveTo>
                          <a:pt x="177002" y="47805"/>
                        </a:moveTo>
                        <a:cubicBezTo>
                          <a:pt x="177828" y="8498"/>
                          <a:pt x="287810" y="8625"/>
                          <a:pt x="288699" y="48313"/>
                        </a:cubicBezTo>
                        <a:cubicBezTo>
                          <a:pt x="251424" y="48313"/>
                          <a:pt x="214213" y="48694"/>
                          <a:pt x="176939" y="48313"/>
                        </a:cubicBezTo>
                        <a:cubicBezTo>
                          <a:pt x="177193" y="48059"/>
                          <a:pt x="177257" y="47932"/>
                          <a:pt x="177257" y="47805"/>
                        </a:cubicBezTo>
                        <a:close/>
                        <a:moveTo>
                          <a:pt x="146713" y="71871"/>
                        </a:moveTo>
                        <a:cubicBezTo>
                          <a:pt x="177002" y="57520"/>
                          <a:pt x="222532" y="70411"/>
                          <a:pt x="256949" y="66537"/>
                        </a:cubicBezTo>
                        <a:cubicBezTo>
                          <a:pt x="221592" y="81917"/>
                          <a:pt x="184178" y="92039"/>
                          <a:pt x="145888" y="96573"/>
                        </a:cubicBezTo>
                        <a:cubicBezTo>
                          <a:pt x="146141" y="88381"/>
                          <a:pt x="143792" y="79555"/>
                          <a:pt x="146967" y="71871"/>
                        </a:cubicBezTo>
                        <a:close/>
                        <a:moveTo>
                          <a:pt x="350675" y="770371"/>
                        </a:moveTo>
                        <a:cubicBezTo>
                          <a:pt x="158270" y="868796"/>
                          <a:pt x="-63536" y="698362"/>
                          <a:pt x="54193" y="490971"/>
                        </a:cubicBezTo>
                        <a:cubicBezTo>
                          <a:pt x="77371" y="438901"/>
                          <a:pt x="106010" y="388355"/>
                          <a:pt x="116804" y="331713"/>
                        </a:cubicBezTo>
                        <a:cubicBezTo>
                          <a:pt x="121885" y="263641"/>
                          <a:pt x="121122" y="204713"/>
                          <a:pt x="210721" y="223255"/>
                        </a:cubicBezTo>
                        <a:cubicBezTo>
                          <a:pt x="226723" y="301360"/>
                          <a:pt x="222278" y="385688"/>
                          <a:pt x="180939" y="456554"/>
                        </a:cubicBezTo>
                        <a:cubicBezTo>
                          <a:pt x="165001" y="485129"/>
                          <a:pt x="126457" y="522975"/>
                          <a:pt x="147030" y="558154"/>
                        </a:cubicBezTo>
                        <a:cubicBezTo>
                          <a:pt x="165636" y="587936"/>
                          <a:pt x="208752" y="581459"/>
                          <a:pt x="231739" y="560377"/>
                        </a:cubicBezTo>
                        <a:cubicBezTo>
                          <a:pt x="277777" y="613590"/>
                          <a:pt x="364772" y="561710"/>
                          <a:pt x="334482" y="495924"/>
                        </a:cubicBezTo>
                        <a:cubicBezTo>
                          <a:pt x="299240" y="409120"/>
                          <a:pt x="249964" y="319521"/>
                          <a:pt x="265267" y="222874"/>
                        </a:cubicBezTo>
                        <a:cubicBezTo>
                          <a:pt x="351310" y="205475"/>
                          <a:pt x="350675" y="267324"/>
                          <a:pt x="355438" y="332031"/>
                        </a:cubicBezTo>
                        <a:cubicBezTo>
                          <a:pt x="394553" y="482907"/>
                          <a:pt x="549557" y="659881"/>
                          <a:pt x="350929" y="7701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78" name="Google Shape;478;p5"/>
                <p:cNvSpPr/>
                <p:nvPr/>
              </p:nvSpPr>
              <p:spPr>
                <a:xfrm>
                  <a:off x="2046046" y="2433081"/>
                  <a:ext cx="17700" cy="544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9" name="Google Shape;479;p5"/>
              <p:cNvSpPr/>
              <p:nvPr/>
            </p:nvSpPr>
            <p:spPr>
              <a:xfrm>
                <a:off x="2848289" y="2564652"/>
                <a:ext cx="130735" cy="158472"/>
              </a:xfrm>
              <a:custGeom>
                <a:avLst/>
                <a:gdLst/>
                <a:ahLst/>
                <a:cxnLst/>
                <a:rect l="l" t="t" r="r" b="b"/>
                <a:pathLst>
                  <a:path w="4784" h="5799" extrusionOk="0">
                    <a:moveTo>
                      <a:pt x="0" y="0"/>
                    </a:moveTo>
                    <a:cubicBezTo>
                      <a:pt x="0" y="2506"/>
                      <a:pt x="2375" y="5110"/>
                      <a:pt x="4784" y="5799"/>
                    </a:cubicBezTo>
                  </a:path>
                </a:pathLst>
              </a:custGeom>
              <a:noFill/>
              <a:ln w="38100" cap="rnd" cmpd="sng">
                <a:solidFill>
                  <a:schemeClr val="lt1"/>
                </a:solidFill>
                <a:prstDash val="solid"/>
                <a:round/>
                <a:headEnd type="none" w="med" len="med"/>
                <a:tailEnd type="none" w="med" len="med"/>
              </a:ln>
            </p:spPr>
          </p:sp>
        </p:grpSp>
        <p:grpSp>
          <p:nvGrpSpPr>
            <p:cNvPr id="480" name="Google Shape;480;p5"/>
            <p:cNvGrpSpPr/>
            <p:nvPr/>
          </p:nvGrpSpPr>
          <p:grpSpPr>
            <a:xfrm>
              <a:off x="8330194" y="-10"/>
              <a:ext cx="852241" cy="2641273"/>
              <a:chOff x="3961868" y="-891976"/>
              <a:chExt cx="905291" cy="2805686"/>
            </a:xfrm>
          </p:grpSpPr>
          <p:grpSp>
            <p:nvGrpSpPr>
              <p:cNvPr id="481" name="Google Shape;481;p5"/>
              <p:cNvGrpSpPr/>
              <p:nvPr/>
            </p:nvGrpSpPr>
            <p:grpSpPr>
              <a:xfrm>
                <a:off x="3961868" y="1008419"/>
                <a:ext cx="905291" cy="905291"/>
                <a:chOff x="764100" y="3623300"/>
                <a:chExt cx="1046700" cy="1046700"/>
              </a:xfrm>
            </p:grpSpPr>
            <p:sp>
              <p:nvSpPr>
                <p:cNvPr id="482" name="Google Shape;482;p5"/>
                <p:cNvSpPr/>
                <p:nvPr/>
              </p:nvSpPr>
              <p:spPr>
                <a:xfrm>
                  <a:off x="764100" y="3623300"/>
                  <a:ext cx="1046700" cy="10467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5"/>
                <p:cNvSpPr/>
                <p:nvPr/>
              </p:nvSpPr>
              <p:spPr>
                <a:xfrm>
                  <a:off x="922769" y="3781968"/>
                  <a:ext cx="729300" cy="729300"/>
                </a:xfrm>
                <a:prstGeom prst="ellipse">
                  <a:avLst/>
                </a:prstGeom>
                <a:solidFill>
                  <a:srgbClr val="D8B8FF">
                    <a:alpha val="16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 name="Google Shape;484;p5"/>
              <p:cNvGrpSpPr/>
              <p:nvPr/>
            </p:nvGrpSpPr>
            <p:grpSpPr>
              <a:xfrm>
                <a:off x="4155315" y="-891976"/>
                <a:ext cx="522826" cy="2613070"/>
                <a:chOff x="2447534" y="1219291"/>
                <a:chExt cx="478297" cy="2390513"/>
              </a:xfrm>
            </p:grpSpPr>
            <p:grpSp>
              <p:nvGrpSpPr>
                <p:cNvPr id="485" name="Google Shape;485;p5"/>
                <p:cNvGrpSpPr/>
                <p:nvPr/>
              </p:nvGrpSpPr>
              <p:grpSpPr>
                <a:xfrm>
                  <a:off x="2447534" y="1219291"/>
                  <a:ext cx="478297" cy="2390513"/>
                  <a:chOff x="2447534" y="1219291"/>
                  <a:chExt cx="478297" cy="2390513"/>
                </a:xfrm>
              </p:grpSpPr>
              <p:grpSp>
                <p:nvGrpSpPr>
                  <p:cNvPr id="486" name="Google Shape;486;p5"/>
                  <p:cNvGrpSpPr/>
                  <p:nvPr/>
                </p:nvGrpSpPr>
                <p:grpSpPr>
                  <a:xfrm>
                    <a:off x="2447534" y="2971595"/>
                    <a:ext cx="478297" cy="638209"/>
                    <a:chOff x="2447534" y="3081786"/>
                    <a:chExt cx="478297" cy="638209"/>
                  </a:xfrm>
                </p:grpSpPr>
                <p:sp>
                  <p:nvSpPr>
                    <p:cNvPr id="487" name="Google Shape;487;p5"/>
                    <p:cNvSpPr/>
                    <p:nvPr/>
                  </p:nvSpPr>
                  <p:spPr>
                    <a:xfrm>
                      <a:off x="2591014" y="3097533"/>
                      <a:ext cx="179593" cy="168416"/>
                    </a:xfrm>
                    <a:custGeom>
                      <a:avLst/>
                      <a:gdLst/>
                      <a:ahLst/>
                      <a:cxnLst/>
                      <a:rect l="l" t="t" r="r" b="b"/>
                      <a:pathLst>
                        <a:path w="179593" h="168416" extrusionOk="0">
                          <a:moveTo>
                            <a:pt x="0" y="168417"/>
                          </a:moveTo>
                          <a:cubicBezTo>
                            <a:pt x="0" y="125745"/>
                            <a:pt x="5779" y="81168"/>
                            <a:pt x="2349" y="39004"/>
                          </a:cubicBezTo>
                          <a:cubicBezTo>
                            <a:pt x="8128" y="33924"/>
                            <a:pt x="29020" y="36527"/>
                            <a:pt x="37148" y="34622"/>
                          </a:cubicBezTo>
                          <a:cubicBezTo>
                            <a:pt x="48577" y="31575"/>
                            <a:pt x="35052" y="16652"/>
                            <a:pt x="41148" y="11254"/>
                          </a:cubicBezTo>
                          <a:cubicBezTo>
                            <a:pt x="60198" y="-10653"/>
                            <a:pt x="146685" y="1412"/>
                            <a:pt x="147320" y="30304"/>
                          </a:cubicBezTo>
                          <a:cubicBezTo>
                            <a:pt x="146577" y="33733"/>
                            <a:pt x="148761" y="37112"/>
                            <a:pt x="152184" y="37855"/>
                          </a:cubicBezTo>
                          <a:cubicBezTo>
                            <a:pt x="152527" y="37925"/>
                            <a:pt x="152876" y="37969"/>
                            <a:pt x="153226" y="37988"/>
                          </a:cubicBezTo>
                          <a:cubicBezTo>
                            <a:pt x="199009" y="46307"/>
                            <a:pt x="171196" y="124983"/>
                            <a:pt x="171514" y="162194"/>
                          </a:cubicBezTo>
                          <a:cubicBezTo>
                            <a:pt x="116268" y="155717"/>
                            <a:pt x="51435" y="152225"/>
                            <a:pt x="0" y="168417"/>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8" name="Google Shape;488;p5"/>
                    <p:cNvSpPr/>
                    <p:nvPr/>
                  </p:nvSpPr>
                  <p:spPr>
                    <a:xfrm>
                      <a:off x="2458233" y="3250561"/>
                      <a:ext cx="453667" cy="462047"/>
                    </a:xfrm>
                    <a:custGeom>
                      <a:avLst/>
                      <a:gdLst/>
                      <a:ahLst/>
                      <a:cxnLst/>
                      <a:rect l="l" t="t" r="r" b="b"/>
                      <a:pathLst>
                        <a:path w="453667" h="462047" extrusionOk="0">
                          <a:moveTo>
                            <a:pt x="221935" y="462048"/>
                          </a:moveTo>
                          <a:cubicBezTo>
                            <a:pt x="-59306" y="460714"/>
                            <a:pt x="-82865" y="22373"/>
                            <a:pt x="206568" y="847"/>
                          </a:cubicBezTo>
                          <a:cubicBezTo>
                            <a:pt x="522671" y="-22712"/>
                            <a:pt x="543753" y="452904"/>
                            <a:pt x="221935" y="462048"/>
                          </a:cubicBezTo>
                          <a:close/>
                        </a:path>
                      </a:pathLst>
                    </a:custGeom>
                    <a:solidFill>
                      <a:srgbClr val="D9D2E9"/>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489" name="Google Shape;489;p5"/>
                    <p:cNvSpPr/>
                    <p:nvPr/>
                  </p:nvSpPr>
                  <p:spPr>
                    <a:xfrm>
                      <a:off x="2447534" y="3081786"/>
                      <a:ext cx="478297" cy="638209"/>
                    </a:xfrm>
                    <a:custGeom>
                      <a:avLst/>
                      <a:gdLst/>
                      <a:ahLst/>
                      <a:cxnLst/>
                      <a:rect l="l" t="t" r="r" b="b"/>
                      <a:pathLst>
                        <a:path w="478297" h="638209" extrusionOk="0">
                          <a:moveTo>
                            <a:pt x="474760" y="358979"/>
                          </a:moveTo>
                          <a:cubicBezTo>
                            <a:pt x="461679" y="274778"/>
                            <a:pt x="399195" y="202960"/>
                            <a:pt x="320201" y="173178"/>
                          </a:cubicBezTo>
                          <a:cubicBezTo>
                            <a:pt x="320201" y="137618"/>
                            <a:pt x="347824" y="40273"/>
                            <a:pt x="296008" y="38050"/>
                          </a:cubicBezTo>
                          <a:cubicBezTo>
                            <a:pt x="297722" y="5792"/>
                            <a:pt x="256955" y="7316"/>
                            <a:pt x="234286" y="3379"/>
                          </a:cubicBezTo>
                          <a:cubicBezTo>
                            <a:pt x="210981" y="-4749"/>
                            <a:pt x="165198" y="331"/>
                            <a:pt x="178406" y="34748"/>
                          </a:cubicBezTo>
                          <a:cubicBezTo>
                            <a:pt x="166277" y="37224"/>
                            <a:pt x="129765" y="31129"/>
                            <a:pt x="140306" y="52718"/>
                          </a:cubicBezTo>
                          <a:cubicBezTo>
                            <a:pt x="138210" y="96153"/>
                            <a:pt x="137448" y="139713"/>
                            <a:pt x="135797" y="183148"/>
                          </a:cubicBezTo>
                          <a:cubicBezTo>
                            <a:pt x="-17047" y="249949"/>
                            <a:pt x="-46892" y="468453"/>
                            <a:pt x="77123" y="577673"/>
                          </a:cubicBezTo>
                          <a:cubicBezTo>
                            <a:pt x="240636" y="727914"/>
                            <a:pt x="512416" y="577165"/>
                            <a:pt x="474760" y="358979"/>
                          </a:cubicBezTo>
                          <a:close/>
                          <a:moveTo>
                            <a:pt x="304771" y="167971"/>
                          </a:moveTo>
                          <a:cubicBezTo>
                            <a:pt x="286165" y="163081"/>
                            <a:pt x="266226" y="157748"/>
                            <a:pt x="246922" y="159144"/>
                          </a:cubicBezTo>
                          <a:cubicBezTo>
                            <a:pt x="215172" y="156033"/>
                            <a:pt x="182914" y="164288"/>
                            <a:pt x="153514" y="175273"/>
                          </a:cubicBezTo>
                          <a:cubicBezTo>
                            <a:pt x="153514" y="170829"/>
                            <a:pt x="153514" y="166320"/>
                            <a:pt x="153958" y="161875"/>
                          </a:cubicBezTo>
                          <a:cubicBezTo>
                            <a:pt x="206600" y="153398"/>
                            <a:pt x="258035" y="138666"/>
                            <a:pt x="307184" y="117997"/>
                          </a:cubicBezTo>
                          <a:cubicBezTo>
                            <a:pt x="306422" y="134634"/>
                            <a:pt x="305342" y="151334"/>
                            <a:pt x="304771" y="167971"/>
                          </a:cubicBezTo>
                          <a:close/>
                          <a:moveTo>
                            <a:pt x="292515" y="378092"/>
                          </a:moveTo>
                          <a:cubicBezTo>
                            <a:pt x="301278" y="393079"/>
                            <a:pt x="305215" y="416700"/>
                            <a:pt x="297087" y="432131"/>
                          </a:cubicBezTo>
                          <a:cubicBezTo>
                            <a:pt x="286356" y="434925"/>
                            <a:pt x="294928" y="387363"/>
                            <a:pt x="292515" y="378092"/>
                          </a:cubicBezTo>
                          <a:close/>
                          <a:moveTo>
                            <a:pt x="233524" y="360440"/>
                          </a:moveTo>
                          <a:cubicBezTo>
                            <a:pt x="220881" y="353181"/>
                            <a:pt x="206085" y="350622"/>
                            <a:pt x="191741" y="353200"/>
                          </a:cubicBezTo>
                          <a:cubicBezTo>
                            <a:pt x="193900" y="295606"/>
                            <a:pt x="196313" y="237948"/>
                            <a:pt x="198599" y="180354"/>
                          </a:cubicBezTo>
                          <a:cubicBezTo>
                            <a:pt x="213394" y="176480"/>
                            <a:pt x="265528" y="177750"/>
                            <a:pt x="276005" y="180354"/>
                          </a:cubicBezTo>
                          <a:cubicBezTo>
                            <a:pt x="275707" y="235389"/>
                            <a:pt x="275415" y="290418"/>
                            <a:pt x="275116" y="345454"/>
                          </a:cubicBezTo>
                          <a:cubicBezTo>
                            <a:pt x="259679" y="343733"/>
                            <a:pt x="244312" y="349263"/>
                            <a:pt x="233524" y="360440"/>
                          </a:cubicBezTo>
                          <a:close/>
                          <a:moveTo>
                            <a:pt x="244636" y="403619"/>
                          </a:moveTo>
                          <a:cubicBezTo>
                            <a:pt x="254860" y="460769"/>
                            <a:pt x="203615" y="463119"/>
                            <a:pt x="235365" y="386855"/>
                          </a:cubicBezTo>
                          <a:cubicBezTo>
                            <a:pt x="239537" y="391777"/>
                            <a:pt x="242687" y="397473"/>
                            <a:pt x="244636" y="403619"/>
                          </a:cubicBezTo>
                          <a:close/>
                          <a:moveTo>
                            <a:pt x="203234" y="18174"/>
                          </a:moveTo>
                          <a:cubicBezTo>
                            <a:pt x="226920" y="23191"/>
                            <a:pt x="260384" y="18174"/>
                            <a:pt x="278228" y="35383"/>
                          </a:cubicBezTo>
                          <a:cubicBezTo>
                            <a:pt x="250357" y="33268"/>
                            <a:pt x="222392" y="32805"/>
                            <a:pt x="194471" y="33986"/>
                          </a:cubicBezTo>
                          <a:cubicBezTo>
                            <a:pt x="198916" y="25413"/>
                            <a:pt x="186407" y="19063"/>
                            <a:pt x="203234" y="18174"/>
                          </a:cubicBezTo>
                          <a:close/>
                          <a:moveTo>
                            <a:pt x="157451" y="54369"/>
                          </a:moveTo>
                          <a:cubicBezTo>
                            <a:pt x="205711" y="53036"/>
                            <a:pt x="261591" y="43511"/>
                            <a:pt x="306358" y="62688"/>
                          </a:cubicBezTo>
                          <a:lnTo>
                            <a:pt x="156308" y="90501"/>
                          </a:lnTo>
                          <a:close/>
                          <a:moveTo>
                            <a:pt x="308136" y="80468"/>
                          </a:moveTo>
                          <a:cubicBezTo>
                            <a:pt x="308701" y="80385"/>
                            <a:pt x="309254" y="80239"/>
                            <a:pt x="309787" y="80023"/>
                          </a:cubicBezTo>
                          <a:cubicBezTo>
                            <a:pt x="309279" y="87135"/>
                            <a:pt x="308263" y="92723"/>
                            <a:pt x="308136" y="99073"/>
                          </a:cubicBezTo>
                          <a:cubicBezTo>
                            <a:pt x="258975" y="120276"/>
                            <a:pt x="207381" y="135338"/>
                            <a:pt x="154530" y="143904"/>
                          </a:cubicBezTo>
                          <a:lnTo>
                            <a:pt x="155673" y="109043"/>
                          </a:lnTo>
                          <a:close/>
                          <a:moveTo>
                            <a:pt x="378685" y="571513"/>
                          </a:moveTo>
                          <a:cubicBezTo>
                            <a:pt x="88871" y="776746"/>
                            <a:pt x="-158652" y="297384"/>
                            <a:pt x="181009" y="184735"/>
                          </a:cubicBezTo>
                          <a:cubicBezTo>
                            <a:pt x="178787" y="242774"/>
                            <a:pt x="176183" y="300749"/>
                            <a:pt x="174151" y="358788"/>
                          </a:cubicBezTo>
                          <a:cubicBezTo>
                            <a:pt x="71345" y="420066"/>
                            <a:pt x="191741" y="557798"/>
                            <a:pt x="191360" y="371488"/>
                          </a:cubicBezTo>
                          <a:cubicBezTo>
                            <a:pt x="201799" y="369437"/>
                            <a:pt x="212626" y="371031"/>
                            <a:pt x="222030" y="375997"/>
                          </a:cubicBezTo>
                          <a:cubicBezTo>
                            <a:pt x="159673" y="513474"/>
                            <a:pt x="315756" y="467310"/>
                            <a:pt x="246795" y="371107"/>
                          </a:cubicBezTo>
                          <a:cubicBezTo>
                            <a:pt x="254364" y="364078"/>
                            <a:pt x="265052" y="361500"/>
                            <a:pt x="274989" y="364313"/>
                          </a:cubicBezTo>
                          <a:cubicBezTo>
                            <a:pt x="279561" y="390666"/>
                            <a:pt x="263115" y="429528"/>
                            <a:pt x="284324" y="449276"/>
                          </a:cubicBezTo>
                          <a:cubicBezTo>
                            <a:pt x="335124" y="459118"/>
                            <a:pt x="324964" y="368631"/>
                            <a:pt x="292642" y="351804"/>
                          </a:cubicBezTo>
                          <a:lnTo>
                            <a:pt x="293531" y="184481"/>
                          </a:lnTo>
                          <a:cubicBezTo>
                            <a:pt x="465172" y="225438"/>
                            <a:pt x="517686" y="462167"/>
                            <a:pt x="378685" y="571513"/>
                          </a:cubicBezTo>
                          <a:close/>
                          <a:moveTo>
                            <a:pt x="173453" y="378537"/>
                          </a:moveTo>
                          <a:cubicBezTo>
                            <a:pt x="170786" y="400508"/>
                            <a:pt x="176882" y="430226"/>
                            <a:pt x="158848" y="446926"/>
                          </a:cubicBezTo>
                          <a:cubicBezTo>
                            <a:pt x="145830" y="424638"/>
                            <a:pt x="150085" y="391681"/>
                            <a:pt x="173453" y="378283"/>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490" name="Google Shape;490;p5"/>
                  <p:cNvSpPr/>
                  <p:nvPr/>
                </p:nvSpPr>
                <p:spPr>
                  <a:xfrm>
                    <a:off x="2675610" y="1219291"/>
                    <a:ext cx="17700" cy="17586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1" name="Google Shape;491;p5"/>
                <p:cNvSpPr/>
                <p:nvPr/>
              </p:nvSpPr>
              <p:spPr>
                <a:xfrm>
                  <a:off x="2546350" y="3472450"/>
                  <a:ext cx="97850" cy="61625"/>
                </a:xfrm>
                <a:custGeom>
                  <a:avLst/>
                  <a:gdLst/>
                  <a:ahLst/>
                  <a:cxnLst/>
                  <a:rect l="l" t="t" r="r" b="b"/>
                  <a:pathLst>
                    <a:path w="3914" h="2465" extrusionOk="0">
                      <a:moveTo>
                        <a:pt x="0" y="0"/>
                      </a:moveTo>
                      <a:cubicBezTo>
                        <a:pt x="946" y="1217"/>
                        <a:pt x="2412" y="2117"/>
                        <a:pt x="3914" y="2465"/>
                      </a:cubicBezTo>
                    </a:path>
                  </a:pathLst>
                </a:custGeom>
                <a:noFill/>
                <a:ln w="38100" cap="rnd" cmpd="sng">
                  <a:solidFill>
                    <a:schemeClr val="lt1"/>
                  </a:solidFill>
                  <a:prstDash val="solid"/>
                  <a:round/>
                  <a:headEnd type="none" w="med" len="med"/>
                  <a:tailEnd type="none" w="med" len="med"/>
                </a:ln>
              </p:spPr>
            </p:sp>
            <p:sp>
              <p:nvSpPr>
                <p:cNvPr id="492" name="Google Shape;492;p5"/>
                <p:cNvSpPr/>
                <p:nvPr/>
              </p:nvSpPr>
              <p:spPr>
                <a:xfrm>
                  <a:off x="2515525" y="3392700"/>
                  <a:ext cx="9075" cy="19950"/>
                </a:xfrm>
                <a:custGeom>
                  <a:avLst/>
                  <a:gdLst/>
                  <a:ahLst/>
                  <a:cxnLst/>
                  <a:rect l="l" t="t" r="r" b="b"/>
                  <a:pathLst>
                    <a:path w="363" h="798" extrusionOk="0">
                      <a:moveTo>
                        <a:pt x="0" y="0"/>
                      </a:moveTo>
                      <a:cubicBezTo>
                        <a:pt x="182" y="399"/>
                        <a:pt x="182" y="399"/>
                        <a:pt x="363" y="798"/>
                      </a:cubicBezTo>
                    </a:path>
                  </a:pathLst>
                </a:custGeom>
                <a:noFill/>
                <a:ln w="38100" cap="rnd" cmpd="sng">
                  <a:solidFill>
                    <a:schemeClr val="lt1"/>
                  </a:solidFill>
                  <a:prstDash val="solid"/>
                  <a:round/>
                  <a:headEnd type="none" w="med" len="med"/>
                  <a:tailEnd type="none" w="med" len="med"/>
                </a:ln>
              </p:spPr>
            </p:sp>
          </p:grpSp>
        </p:grpSp>
        <p:grpSp>
          <p:nvGrpSpPr>
            <p:cNvPr id="493" name="Google Shape;493;p5"/>
            <p:cNvGrpSpPr/>
            <p:nvPr/>
          </p:nvGrpSpPr>
          <p:grpSpPr>
            <a:xfrm>
              <a:off x="7811773" y="-2"/>
              <a:ext cx="492189" cy="1837864"/>
              <a:chOff x="5194218" y="-536312"/>
              <a:chExt cx="522827" cy="1952267"/>
            </a:xfrm>
          </p:grpSpPr>
          <p:grpSp>
            <p:nvGrpSpPr>
              <p:cNvPr id="494" name="Google Shape;494;p5"/>
              <p:cNvGrpSpPr/>
              <p:nvPr/>
            </p:nvGrpSpPr>
            <p:grpSpPr>
              <a:xfrm>
                <a:off x="5194218" y="893129"/>
                <a:ext cx="522827" cy="522827"/>
                <a:chOff x="764100" y="3623300"/>
                <a:chExt cx="1046700" cy="1046700"/>
              </a:xfrm>
            </p:grpSpPr>
            <p:sp>
              <p:nvSpPr>
                <p:cNvPr id="495" name="Google Shape;495;p5"/>
                <p:cNvSpPr/>
                <p:nvPr/>
              </p:nvSpPr>
              <p:spPr>
                <a:xfrm>
                  <a:off x="764100" y="3623300"/>
                  <a:ext cx="1046700" cy="10467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5"/>
                <p:cNvSpPr/>
                <p:nvPr/>
              </p:nvSpPr>
              <p:spPr>
                <a:xfrm>
                  <a:off x="922769" y="3781968"/>
                  <a:ext cx="729300" cy="729300"/>
                </a:xfrm>
                <a:prstGeom prst="ellipse">
                  <a:avLst/>
                </a:prstGeom>
                <a:solidFill>
                  <a:srgbClr val="FF8900">
                    <a:alpha val="8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7" name="Google Shape;497;p5"/>
              <p:cNvGrpSpPr/>
              <p:nvPr/>
            </p:nvGrpSpPr>
            <p:grpSpPr>
              <a:xfrm>
                <a:off x="5371921" y="-536312"/>
                <a:ext cx="182209" cy="1814066"/>
                <a:chOff x="3305183" y="1663032"/>
                <a:chExt cx="166690" cy="1659561"/>
              </a:xfrm>
            </p:grpSpPr>
            <p:grpSp>
              <p:nvGrpSpPr>
                <p:cNvPr id="498" name="Google Shape;498;p5"/>
                <p:cNvGrpSpPr/>
                <p:nvPr/>
              </p:nvGrpSpPr>
              <p:grpSpPr>
                <a:xfrm>
                  <a:off x="3305183" y="1663032"/>
                  <a:ext cx="166690" cy="1659561"/>
                  <a:chOff x="3305183" y="1663032"/>
                  <a:chExt cx="166690" cy="1659561"/>
                </a:xfrm>
              </p:grpSpPr>
              <p:grpSp>
                <p:nvGrpSpPr>
                  <p:cNvPr id="499" name="Google Shape;499;p5"/>
                  <p:cNvGrpSpPr/>
                  <p:nvPr/>
                </p:nvGrpSpPr>
                <p:grpSpPr>
                  <a:xfrm>
                    <a:off x="3305183" y="2971595"/>
                    <a:ext cx="166690" cy="350998"/>
                    <a:chOff x="3305183" y="3146560"/>
                    <a:chExt cx="166690" cy="350998"/>
                  </a:xfrm>
                </p:grpSpPr>
                <p:sp>
                  <p:nvSpPr>
                    <p:cNvPr id="500" name="Google Shape;500;p5"/>
                    <p:cNvSpPr/>
                    <p:nvPr/>
                  </p:nvSpPr>
                  <p:spPr>
                    <a:xfrm>
                      <a:off x="3324821" y="3152836"/>
                      <a:ext cx="119489" cy="117177"/>
                    </a:xfrm>
                    <a:custGeom>
                      <a:avLst/>
                      <a:gdLst/>
                      <a:ahLst/>
                      <a:cxnLst/>
                      <a:rect l="l" t="t" r="r" b="b"/>
                      <a:pathLst>
                        <a:path w="119489" h="117177" extrusionOk="0">
                          <a:moveTo>
                            <a:pt x="5460" y="117177"/>
                          </a:moveTo>
                          <a:cubicBezTo>
                            <a:pt x="4508" y="91777"/>
                            <a:pt x="-9653" y="30373"/>
                            <a:pt x="11810" y="23896"/>
                          </a:cubicBezTo>
                          <a:cubicBezTo>
                            <a:pt x="18160" y="22118"/>
                            <a:pt x="14668" y="14561"/>
                            <a:pt x="19494" y="10688"/>
                          </a:cubicBezTo>
                          <a:cubicBezTo>
                            <a:pt x="31241" y="-2901"/>
                            <a:pt x="96456" y="-6838"/>
                            <a:pt x="96456" y="18879"/>
                          </a:cubicBezTo>
                          <a:cubicBezTo>
                            <a:pt x="95751" y="22315"/>
                            <a:pt x="97967" y="25668"/>
                            <a:pt x="101409" y="26373"/>
                          </a:cubicBezTo>
                          <a:cubicBezTo>
                            <a:pt x="101866" y="26467"/>
                            <a:pt x="102336" y="26506"/>
                            <a:pt x="102806" y="26499"/>
                          </a:cubicBezTo>
                          <a:cubicBezTo>
                            <a:pt x="133731" y="28849"/>
                            <a:pt x="111569" y="90507"/>
                            <a:pt x="114744" y="11393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1" name="Google Shape;501;p5"/>
                    <p:cNvSpPr/>
                    <p:nvPr/>
                  </p:nvSpPr>
                  <p:spPr>
                    <a:xfrm>
                      <a:off x="3312763" y="3270014"/>
                      <a:ext cx="150661" cy="221107"/>
                    </a:xfrm>
                    <a:custGeom>
                      <a:avLst/>
                      <a:gdLst/>
                      <a:ahLst/>
                      <a:cxnLst/>
                      <a:rect l="l" t="t" r="r" b="b"/>
                      <a:pathLst>
                        <a:path w="150661" h="221107" extrusionOk="0">
                          <a:moveTo>
                            <a:pt x="72636" y="221107"/>
                          </a:moveTo>
                          <a:cubicBezTo>
                            <a:pt x="-3564" y="204978"/>
                            <a:pt x="-15057" y="136779"/>
                            <a:pt x="16184" y="2477"/>
                          </a:cubicBezTo>
                          <a:cubicBezTo>
                            <a:pt x="54284" y="1207"/>
                            <a:pt x="87558" y="1270"/>
                            <a:pt x="125595" y="0"/>
                          </a:cubicBezTo>
                          <a:cubicBezTo>
                            <a:pt x="164330" y="92202"/>
                            <a:pt x="166299" y="206629"/>
                            <a:pt x="72636" y="221107"/>
                          </a:cubicBezTo>
                          <a:close/>
                        </a:path>
                      </a:pathLst>
                    </a:custGeom>
                    <a:solidFill>
                      <a:srgbClr val="F9CB9C"/>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02" name="Google Shape;502;p5"/>
                    <p:cNvSpPr/>
                    <p:nvPr/>
                  </p:nvSpPr>
                  <p:spPr>
                    <a:xfrm>
                      <a:off x="3305183" y="3146560"/>
                      <a:ext cx="166690" cy="350998"/>
                    </a:xfrm>
                    <a:custGeom>
                      <a:avLst/>
                      <a:gdLst/>
                      <a:ahLst/>
                      <a:cxnLst/>
                      <a:rect l="l" t="t" r="r" b="b"/>
                      <a:pathLst>
                        <a:path w="166690" h="350998" extrusionOk="0">
                          <a:moveTo>
                            <a:pt x="140987" y="124596"/>
                          </a:moveTo>
                          <a:cubicBezTo>
                            <a:pt x="147337" y="122247"/>
                            <a:pt x="143336" y="59572"/>
                            <a:pt x="144542" y="54238"/>
                          </a:cubicBezTo>
                          <a:cubicBezTo>
                            <a:pt x="146828" y="39252"/>
                            <a:pt x="140097" y="24647"/>
                            <a:pt x="122571" y="26425"/>
                          </a:cubicBezTo>
                          <a:cubicBezTo>
                            <a:pt x="129683" y="-8309"/>
                            <a:pt x="29417" y="-8500"/>
                            <a:pt x="29925" y="24075"/>
                          </a:cubicBezTo>
                          <a:cubicBezTo>
                            <a:pt x="15891" y="25536"/>
                            <a:pt x="12399" y="39633"/>
                            <a:pt x="13478" y="51635"/>
                          </a:cubicBezTo>
                          <a:cubicBezTo>
                            <a:pt x="16145" y="75955"/>
                            <a:pt x="8335" y="105292"/>
                            <a:pt x="17034" y="127263"/>
                          </a:cubicBezTo>
                          <a:cubicBezTo>
                            <a:pt x="17034" y="127263"/>
                            <a:pt x="17034" y="127644"/>
                            <a:pt x="17034" y="127835"/>
                          </a:cubicBezTo>
                          <a:cubicBezTo>
                            <a:pt x="-77835" y="451748"/>
                            <a:pt x="259922" y="398789"/>
                            <a:pt x="140987" y="124596"/>
                          </a:cubicBezTo>
                          <a:close/>
                          <a:moveTo>
                            <a:pt x="126254" y="42427"/>
                          </a:moveTo>
                          <a:cubicBezTo>
                            <a:pt x="126699" y="51254"/>
                            <a:pt x="126699" y="64842"/>
                            <a:pt x="126889" y="74177"/>
                          </a:cubicBezTo>
                          <a:lnTo>
                            <a:pt x="31258" y="101736"/>
                          </a:lnTo>
                          <a:cubicBezTo>
                            <a:pt x="31258" y="96719"/>
                            <a:pt x="31258" y="91640"/>
                            <a:pt x="31258" y="86560"/>
                          </a:cubicBezTo>
                          <a:cubicBezTo>
                            <a:pt x="57865" y="73415"/>
                            <a:pt x="88408" y="58556"/>
                            <a:pt x="112348" y="40903"/>
                          </a:cubicBezTo>
                          <a:cubicBezTo>
                            <a:pt x="116793" y="41665"/>
                            <a:pt x="123778" y="38490"/>
                            <a:pt x="126254" y="42427"/>
                          </a:cubicBezTo>
                          <a:close/>
                          <a:moveTo>
                            <a:pt x="89044" y="212671"/>
                          </a:moveTo>
                          <a:cubicBezTo>
                            <a:pt x="81112" y="208784"/>
                            <a:pt x="71771" y="209070"/>
                            <a:pt x="64088" y="213433"/>
                          </a:cubicBezTo>
                          <a:cubicBezTo>
                            <a:pt x="67943" y="186762"/>
                            <a:pt x="70883" y="159947"/>
                            <a:pt x="72914" y="132978"/>
                          </a:cubicBezTo>
                          <a:lnTo>
                            <a:pt x="83964" y="132978"/>
                          </a:lnTo>
                          <a:cubicBezTo>
                            <a:pt x="83049" y="159642"/>
                            <a:pt x="84751" y="186337"/>
                            <a:pt x="89044" y="212671"/>
                          </a:cubicBezTo>
                          <a:close/>
                          <a:moveTo>
                            <a:pt x="50944" y="114118"/>
                          </a:moveTo>
                          <a:lnTo>
                            <a:pt x="127144" y="92148"/>
                          </a:lnTo>
                          <a:lnTo>
                            <a:pt x="127144" y="113420"/>
                          </a:lnTo>
                          <a:cubicBezTo>
                            <a:pt x="101299" y="114880"/>
                            <a:pt x="75899" y="115135"/>
                            <a:pt x="50626" y="114118"/>
                          </a:cubicBezTo>
                          <a:close/>
                          <a:moveTo>
                            <a:pt x="90695" y="39950"/>
                          </a:moveTo>
                          <a:cubicBezTo>
                            <a:pt x="74692" y="48269"/>
                            <a:pt x="47832" y="59826"/>
                            <a:pt x="31385" y="67255"/>
                          </a:cubicBezTo>
                          <a:cubicBezTo>
                            <a:pt x="31385" y="58937"/>
                            <a:pt x="31766" y="47634"/>
                            <a:pt x="31385" y="39379"/>
                          </a:cubicBezTo>
                          <a:cubicBezTo>
                            <a:pt x="33036" y="39379"/>
                            <a:pt x="75835" y="39442"/>
                            <a:pt x="90377" y="39950"/>
                          </a:cubicBezTo>
                          <a:close/>
                          <a:moveTo>
                            <a:pt x="45736" y="22361"/>
                          </a:moveTo>
                          <a:cubicBezTo>
                            <a:pt x="60214" y="644"/>
                            <a:pt x="112920" y="11122"/>
                            <a:pt x="111395" y="26616"/>
                          </a:cubicBezTo>
                          <a:cubicBezTo>
                            <a:pt x="92028" y="25854"/>
                            <a:pt x="63834" y="27314"/>
                            <a:pt x="44466" y="26616"/>
                          </a:cubicBezTo>
                          <a:cubicBezTo>
                            <a:pt x="44339" y="26171"/>
                            <a:pt x="45165" y="22742"/>
                            <a:pt x="45419" y="22361"/>
                          </a:cubicBezTo>
                          <a:close/>
                          <a:moveTo>
                            <a:pt x="125556" y="309127"/>
                          </a:moveTo>
                          <a:cubicBezTo>
                            <a:pt x="22686" y="406028"/>
                            <a:pt x="-873" y="195335"/>
                            <a:pt x="33798" y="131708"/>
                          </a:cubicBezTo>
                          <a:cubicBezTo>
                            <a:pt x="41101" y="132153"/>
                            <a:pt x="48467" y="132470"/>
                            <a:pt x="55833" y="132661"/>
                          </a:cubicBezTo>
                          <a:cubicBezTo>
                            <a:pt x="60913" y="148536"/>
                            <a:pt x="25734" y="268678"/>
                            <a:pt x="58500" y="243023"/>
                          </a:cubicBezTo>
                          <a:cubicBezTo>
                            <a:pt x="62310" y="237436"/>
                            <a:pt x="67708" y="228101"/>
                            <a:pt x="75454" y="228037"/>
                          </a:cubicBezTo>
                          <a:cubicBezTo>
                            <a:pt x="84979" y="228037"/>
                            <a:pt x="91076" y="238960"/>
                            <a:pt x="95394" y="245881"/>
                          </a:cubicBezTo>
                          <a:cubicBezTo>
                            <a:pt x="128985" y="268931"/>
                            <a:pt x="92536" y="150631"/>
                            <a:pt x="101744" y="132661"/>
                          </a:cubicBezTo>
                          <a:cubicBezTo>
                            <a:pt x="109173" y="132661"/>
                            <a:pt x="116602" y="132089"/>
                            <a:pt x="124032" y="131644"/>
                          </a:cubicBezTo>
                          <a:cubicBezTo>
                            <a:pt x="155591" y="183968"/>
                            <a:pt x="160671" y="257311"/>
                            <a:pt x="125239" y="30912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03" name="Google Shape;503;p5"/>
                  <p:cNvSpPr/>
                  <p:nvPr/>
                </p:nvSpPr>
                <p:spPr>
                  <a:xfrm>
                    <a:off x="3375902" y="1663032"/>
                    <a:ext cx="17700" cy="1314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5"/>
                <p:cNvSpPr/>
                <p:nvPr/>
              </p:nvSpPr>
              <p:spPr>
                <a:xfrm>
                  <a:off x="3352825" y="3244100"/>
                  <a:ext cx="27200" cy="29000"/>
                </a:xfrm>
                <a:custGeom>
                  <a:avLst/>
                  <a:gdLst/>
                  <a:ahLst/>
                  <a:cxnLst/>
                  <a:rect l="l" t="t" r="r" b="b"/>
                  <a:pathLst>
                    <a:path w="1088" h="1160" extrusionOk="0">
                      <a:moveTo>
                        <a:pt x="0" y="0"/>
                      </a:moveTo>
                      <a:cubicBezTo>
                        <a:pt x="294" y="441"/>
                        <a:pt x="670" y="834"/>
                        <a:pt x="1088" y="1160"/>
                      </a:cubicBezTo>
                    </a:path>
                  </a:pathLst>
                </a:custGeom>
                <a:noFill/>
                <a:ln w="28575" cap="rnd" cmpd="sng">
                  <a:solidFill>
                    <a:schemeClr val="lt1"/>
                  </a:solidFill>
                  <a:prstDash val="solid"/>
                  <a:round/>
                  <a:headEnd type="none" w="med" len="med"/>
                  <a:tailEnd type="none" w="med" len="med"/>
                </a:ln>
              </p:spPr>
            </p:sp>
          </p:grpSp>
        </p:grpSp>
        <p:grpSp>
          <p:nvGrpSpPr>
            <p:cNvPr id="505" name="Google Shape;505;p5"/>
            <p:cNvGrpSpPr/>
            <p:nvPr/>
          </p:nvGrpSpPr>
          <p:grpSpPr>
            <a:xfrm>
              <a:off x="8018879" y="-29"/>
              <a:ext cx="810166" cy="4470272"/>
              <a:chOff x="7824797" y="-1724181"/>
              <a:chExt cx="860597" cy="4748536"/>
            </a:xfrm>
          </p:grpSpPr>
          <p:grpSp>
            <p:nvGrpSpPr>
              <p:cNvPr id="506" name="Google Shape;506;p5"/>
              <p:cNvGrpSpPr/>
              <p:nvPr/>
            </p:nvGrpSpPr>
            <p:grpSpPr>
              <a:xfrm>
                <a:off x="7824797" y="1891931"/>
                <a:ext cx="860597" cy="1132425"/>
                <a:chOff x="764100" y="3623300"/>
                <a:chExt cx="1046700" cy="1046700"/>
              </a:xfrm>
            </p:grpSpPr>
            <p:sp>
              <p:nvSpPr>
                <p:cNvPr id="507" name="Google Shape;507;p5"/>
                <p:cNvSpPr/>
                <p:nvPr/>
              </p:nvSpPr>
              <p:spPr>
                <a:xfrm>
                  <a:off x="764100" y="3623300"/>
                  <a:ext cx="1046700" cy="10467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5"/>
                <p:cNvSpPr/>
                <p:nvPr/>
              </p:nvSpPr>
              <p:spPr>
                <a:xfrm>
                  <a:off x="922769" y="3781968"/>
                  <a:ext cx="729300" cy="729300"/>
                </a:xfrm>
                <a:prstGeom prst="ellipse">
                  <a:avLst/>
                </a:prstGeom>
                <a:solidFill>
                  <a:srgbClr val="10A3FF">
                    <a:alpha val="61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9" name="Google Shape;509;p5"/>
              <p:cNvGrpSpPr/>
              <p:nvPr/>
            </p:nvGrpSpPr>
            <p:grpSpPr>
              <a:xfrm>
                <a:off x="8100547" y="-1724181"/>
                <a:ext cx="300376" cy="4529867"/>
                <a:chOff x="3792712" y="-322375"/>
                <a:chExt cx="274793" cy="4144055"/>
              </a:xfrm>
            </p:grpSpPr>
            <p:grpSp>
              <p:nvGrpSpPr>
                <p:cNvPr id="510" name="Google Shape;510;p5"/>
                <p:cNvGrpSpPr/>
                <p:nvPr/>
              </p:nvGrpSpPr>
              <p:grpSpPr>
                <a:xfrm>
                  <a:off x="3792712" y="-322375"/>
                  <a:ext cx="274793" cy="4144055"/>
                  <a:chOff x="3792712" y="-322375"/>
                  <a:chExt cx="274793" cy="4144055"/>
                </a:xfrm>
              </p:grpSpPr>
              <p:grpSp>
                <p:nvGrpSpPr>
                  <p:cNvPr id="511" name="Google Shape;511;p5"/>
                  <p:cNvGrpSpPr/>
                  <p:nvPr/>
                </p:nvGrpSpPr>
                <p:grpSpPr>
                  <a:xfrm>
                    <a:off x="3792712" y="2971595"/>
                    <a:ext cx="274793" cy="850085"/>
                    <a:chOff x="3792712" y="2879468"/>
                    <a:chExt cx="274793" cy="850085"/>
                  </a:xfrm>
                </p:grpSpPr>
                <p:sp>
                  <p:nvSpPr>
                    <p:cNvPr id="512" name="Google Shape;512;p5"/>
                    <p:cNvSpPr/>
                    <p:nvPr/>
                  </p:nvSpPr>
                  <p:spPr>
                    <a:xfrm>
                      <a:off x="3798083" y="3085793"/>
                      <a:ext cx="261578" cy="637356"/>
                    </a:xfrm>
                    <a:custGeom>
                      <a:avLst/>
                      <a:gdLst/>
                      <a:ahLst/>
                      <a:cxnLst/>
                      <a:rect l="l" t="t" r="r" b="b"/>
                      <a:pathLst>
                        <a:path w="261578" h="637356" extrusionOk="0">
                          <a:moveTo>
                            <a:pt x="126686" y="637357"/>
                          </a:moveTo>
                          <a:cubicBezTo>
                            <a:pt x="-60449" y="630435"/>
                            <a:pt x="18736" y="394850"/>
                            <a:pt x="6417" y="267723"/>
                          </a:cubicBezTo>
                          <a:cubicBezTo>
                            <a:pt x="12322" y="197048"/>
                            <a:pt x="-10665" y="53665"/>
                            <a:pt x="31817" y="8008"/>
                          </a:cubicBezTo>
                          <a:cubicBezTo>
                            <a:pt x="291595" y="-16566"/>
                            <a:pt x="262449" y="-1263"/>
                            <a:pt x="258829" y="299283"/>
                          </a:cubicBezTo>
                          <a:cubicBezTo>
                            <a:pt x="256988" y="426728"/>
                            <a:pt x="295024" y="626816"/>
                            <a:pt x="126686" y="637357"/>
                          </a:cubicBezTo>
                          <a:close/>
                        </a:path>
                      </a:pathLst>
                    </a:custGeom>
                    <a:solidFill>
                      <a:srgbClr val="CFE2F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3" name="Google Shape;513;p5"/>
                    <p:cNvSpPr/>
                    <p:nvPr/>
                  </p:nvSpPr>
                  <p:spPr>
                    <a:xfrm>
                      <a:off x="3849902" y="2886279"/>
                      <a:ext cx="160096" cy="197298"/>
                    </a:xfrm>
                    <a:custGeom>
                      <a:avLst/>
                      <a:gdLst/>
                      <a:ahLst/>
                      <a:cxnLst/>
                      <a:rect l="l" t="t" r="r" b="b"/>
                      <a:pathLst>
                        <a:path w="160096" h="197298" extrusionOk="0">
                          <a:moveTo>
                            <a:pt x="0" y="197298"/>
                          </a:moveTo>
                          <a:cubicBezTo>
                            <a:pt x="14795" y="163453"/>
                            <a:pt x="-19495" y="39120"/>
                            <a:pt x="29908" y="37913"/>
                          </a:cubicBezTo>
                          <a:cubicBezTo>
                            <a:pt x="41275" y="35754"/>
                            <a:pt x="33401" y="17911"/>
                            <a:pt x="43053" y="12513"/>
                          </a:cubicBezTo>
                          <a:cubicBezTo>
                            <a:pt x="64008" y="-9902"/>
                            <a:pt x="129984" y="-1393"/>
                            <a:pt x="134239" y="31563"/>
                          </a:cubicBezTo>
                          <a:cubicBezTo>
                            <a:pt x="135826" y="40517"/>
                            <a:pt x="147891" y="34484"/>
                            <a:pt x="151955" y="41406"/>
                          </a:cubicBezTo>
                          <a:cubicBezTo>
                            <a:pt x="171640" y="64583"/>
                            <a:pt x="149479" y="158246"/>
                            <a:pt x="149161" y="196663"/>
                          </a:cubicBezTo>
                          <a:cubicBezTo>
                            <a:pt x="98234" y="196155"/>
                            <a:pt x="49847" y="189170"/>
                            <a:pt x="0" y="19729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14" name="Google Shape;514;p5"/>
                    <p:cNvSpPr/>
                    <p:nvPr/>
                  </p:nvSpPr>
                  <p:spPr>
                    <a:xfrm>
                      <a:off x="3792712" y="2879468"/>
                      <a:ext cx="274793" cy="850085"/>
                    </a:xfrm>
                    <a:custGeom>
                      <a:avLst/>
                      <a:gdLst/>
                      <a:ahLst/>
                      <a:cxnLst/>
                      <a:rect l="l" t="t" r="r" b="b"/>
                      <a:pathLst>
                        <a:path w="274793" h="850085" extrusionOk="0">
                          <a:moveTo>
                            <a:pt x="19916" y="786532"/>
                          </a:moveTo>
                          <a:cubicBezTo>
                            <a:pt x="39854" y="827489"/>
                            <a:pt x="67541" y="848572"/>
                            <a:pt x="131866" y="850032"/>
                          </a:cubicBezTo>
                          <a:cubicBezTo>
                            <a:pt x="255818" y="852953"/>
                            <a:pt x="279440" y="735732"/>
                            <a:pt x="271947" y="651213"/>
                          </a:cubicBezTo>
                          <a:cubicBezTo>
                            <a:pt x="272963" y="537612"/>
                            <a:pt x="275312" y="423947"/>
                            <a:pt x="274678" y="310345"/>
                          </a:cubicBezTo>
                          <a:cubicBezTo>
                            <a:pt x="276202" y="268245"/>
                            <a:pt x="263057" y="215095"/>
                            <a:pt x="217528" y="202395"/>
                          </a:cubicBezTo>
                          <a:cubicBezTo>
                            <a:pt x="213336" y="167343"/>
                            <a:pt x="246610" y="35073"/>
                            <a:pt x="197716" y="37295"/>
                          </a:cubicBezTo>
                          <a:cubicBezTo>
                            <a:pt x="191366" y="-10202"/>
                            <a:pt x="84495" y="-14965"/>
                            <a:pt x="87098" y="38311"/>
                          </a:cubicBezTo>
                          <a:cubicBezTo>
                            <a:pt x="75478" y="36978"/>
                            <a:pt x="60047" y="37041"/>
                            <a:pt x="58778" y="55583"/>
                          </a:cubicBezTo>
                          <a:cubicBezTo>
                            <a:pt x="55603" y="103081"/>
                            <a:pt x="55285" y="150833"/>
                            <a:pt x="49887" y="197760"/>
                          </a:cubicBezTo>
                          <a:cubicBezTo>
                            <a:pt x="-19010" y="224303"/>
                            <a:pt x="12613" y="404262"/>
                            <a:pt x="5437" y="474048"/>
                          </a:cubicBezTo>
                          <a:cubicBezTo>
                            <a:pt x="10264" y="577299"/>
                            <a:pt x="-17549" y="687980"/>
                            <a:pt x="19916" y="786532"/>
                          </a:cubicBezTo>
                          <a:close/>
                          <a:moveTo>
                            <a:pt x="102466" y="38248"/>
                          </a:moveTo>
                          <a:cubicBezTo>
                            <a:pt x="106148" y="7895"/>
                            <a:pt x="173585" y="17166"/>
                            <a:pt x="178983" y="37105"/>
                          </a:cubicBezTo>
                          <a:cubicBezTo>
                            <a:pt x="154281" y="37549"/>
                            <a:pt x="103101" y="39962"/>
                            <a:pt x="102592" y="38311"/>
                          </a:cubicBezTo>
                          <a:close/>
                          <a:moveTo>
                            <a:pt x="76177" y="56663"/>
                          </a:moveTo>
                          <a:lnTo>
                            <a:pt x="174983" y="55393"/>
                          </a:lnTo>
                          <a:cubicBezTo>
                            <a:pt x="190222" y="53361"/>
                            <a:pt x="211304" y="53298"/>
                            <a:pt x="206733" y="75459"/>
                          </a:cubicBezTo>
                          <a:lnTo>
                            <a:pt x="75287" y="111400"/>
                          </a:lnTo>
                          <a:cubicBezTo>
                            <a:pt x="75967" y="93194"/>
                            <a:pt x="76303" y="74970"/>
                            <a:pt x="76303" y="56726"/>
                          </a:cubicBezTo>
                          <a:close/>
                          <a:moveTo>
                            <a:pt x="73700" y="129879"/>
                          </a:moveTo>
                          <a:lnTo>
                            <a:pt x="205399" y="94382"/>
                          </a:lnTo>
                          <a:lnTo>
                            <a:pt x="203684" y="134069"/>
                          </a:lnTo>
                          <a:lnTo>
                            <a:pt x="71478" y="159469"/>
                          </a:lnTo>
                          <a:cubicBezTo>
                            <a:pt x="72430" y="149563"/>
                            <a:pt x="73192" y="139785"/>
                            <a:pt x="73827" y="129942"/>
                          </a:cubicBezTo>
                          <a:close/>
                          <a:moveTo>
                            <a:pt x="69191" y="177885"/>
                          </a:moveTo>
                          <a:lnTo>
                            <a:pt x="202541" y="152104"/>
                          </a:lnTo>
                          <a:cubicBezTo>
                            <a:pt x="201906" y="166391"/>
                            <a:pt x="201335" y="180615"/>
                            <a:pt x="200700" y="194839"/>
                          </a:cubicBezTo>
                          <a:lnTo>
                            <a:pt x="67350" y="193379"/>
                          </a:lnTo>
                          <a:cubicBezTo>
                            <a:pt x="68239" y="188298"/>
                            <a:pt x="68937" y="183282"/>
                            <a:pt x="69318" y="177948"/>
                          </a:cubicBezTo>
                          <a:close/>
                          <a:moveTo>
                            <a:pt x="19217" y="648102"/>
                          </a:moveTo>
                          <a:cubicBezTo>
                            <a:pt x="23154" y="519832"/>
                            <a:pt x="21947" y="391117"/>
                            <a:pt x="28171" y="263101"/>
                          </a:cubicBezTo>
                          <a:cubicBezTo>
                            <a:pt x="34965" y="198204"/>
                            <a:pt x="74589" y="211222"/>
                            <a:pt x="121960" y="210968"/>
                          </a:cubicBezTo>
                          <a:cubicBezTo>
                            <a:pt x="123103" y="217851"/>
                            <a:pt x="123674" y="224817"/>
                            <a:pt x="123674" y="231796"/>
                          </a:cubicBezTo>
                          <a:cubicBezTo>
                            <a:pt x="72874" y="256370"/>
                            <a:pt x="60174" y="344889"/>
                            <a:pt x="124246" y="360891"/>
                          </a:cubicBezTo>
                          <a:lnTo>
                            <a:pt x="124627" y="429281"/>
                          </a:lnTo>
                          <a:cubicBezTo>
                            <a:pt x="46966" y="432710"/>
                            <a:pt x="45951" y="548915"/>
                            <a:pt x="125135" y="549486"/>
                          </a:cubicBezTo>
                          <a:lnTo>
                            <a:pt x="125516" y="627083"/>
                          </a:lnTo>
                          <a:cubicBezTo>
                            <a:pt x="40" y="680677"/>
                            <a:pt x="157647" y="791422"/>
                            <a:pt x="143550" y="638069"/>
                          </a:cubicBezTo>
                          <a:cubicBezTo>
                            <a:pt x="209971" y="620416"/>
                            <a:pt x="220385" y="540533"/>
                            <a:pt x="142661" y="533675"/>
                          </a:cubicBezTo>
                          <a:lnTo>
                            <a:pt x="142280" y="444204"/>
                          </a:lnTo>
                          <a:cubicBezTo>
                            <a:pt x="216321" y="434298"/>
                            <a:pt x="216130" y="356764"/>
                            <a:pt x="141772" y="346604"/>
                          </a:cubicBezTo>
                          <a:cubicBezTo>
                            <a:pt x="141772" y="311425"/>
                            <a:pt x="141772" y="215413"/>
                            <a:pt x="140566" y="212429"/>
                          </a:cubicBezTo>
                          <a:cubicBezTo>
                            <a:pt x="140566" y="212429"/>
                            <a:pt x="194096" y="213762"/>
                            <a:pt x="198541" y="213381"/>
                          </a:cubicBezTo>
                          <a:cubicBezTo>
                            <a:pt x="218543" y="211666"/>
                            <a:pt x="234291" y="230589"/>
                            <a:pt x="243943" y="246845"/>
                          </a:cubicBezTo>
                          <a:cubicBezTo>
                            <a:pt x="271376" y="315997"/>
                            <a:pt x="250865" y="395880"/>
                            <a:pt x="255754" y="469095"/>
                          </a:cubicBezTo>
                          <a:cubicBezTo>
                            <a:pt x="240832" y="580093"/>
                            <a:pt x="308015" y="834538"/>
                            <a:pt x="136819" y="834855"/>
                          </a:cubicBezTo>
                          <a:cubicBezTo>
                            <a:pt x="35727" y="844063"/>
                            <a:pt x="10073" y="729382"/>
                            <a:pt x="19344" y="648166"/>
                          </a:cubicBezTo>
                          <a:close/>
                          <a:moveTo>
                            <a:pt x="125008" y="678137"/>
                          </a:moveTo>
                          <a:cubicBezTo>
                            <a:pt x="115928" y="731541"/>
                            <a:pt x="62968" y="668041"/>
                            <a:pt x="125643" y="645435"/>
                          </a:cubicBezTo>
                          <a:cubicBezTo>
                            <a:pt x="126272" y="656357"/>
                            <a:pt x="126100" y="667304"/>
                            <a:pt x="125135" y="678201"/>
                          </a:cubicBezTo>
                          <a:close/>
                          <a:moveTo>
                            <a:pt x="125008" y="531198"/>
                          </a:moveTo>
                          <a:cubicBezTo>
                            <a:pt x="69953" y="529293"/>
                            <a:pt x="68620" y="448966"/>
                            <a:pt x="124627" y="447315"/>
                          </a:cubicBezTo>
                          <a:close/>
                          <a:moveTo>
                            <a:pt x="124119" y="340698"/>
                          </a:moveTo>
                          <a:cubicBezTo>
                            <a:pt x="85193" y="326284"/>
                            <a:pt x="93004" y="270848"/>
                            <a:pt x="123674" y="251798"/>
                          </a:cubicBezTo>
                          <a:cubicBezTo>
                            <a:pt x="123973" y="281643"/>
                            <a:pt x="124183" y="311380"/>
                            <a:pt x="124309" y="341016"/>
                          </a:cubicBezTo>
                          <a:close/>
                          <a:moveTo>
                            <a:pt x="141835" y="365591"/>
                          </a:moveTo>
                          <a:cubicBezTo>
                            <a:pt x="190730" y="374798"/>
                            <a:pt x="194159" y="419057"/>
                            <a:pt x="141835" y="426106"/>
                          </a:cubicBezTo>
                          <a:close/>
                          <a:moveTo>
                            <a:pt x="142724" y="551899"/>
                          </a:moveTo>
                          <a:cubicBezTo>
                            <a:pt x="195493" y="559138"/>
                            <a:pt x="188127" y="605684"/>
                            <a:pt x="143296" y="619781"/>
                          </a:cubicBezTo>
                          <a:cubicBezTo>
                            <a:pt x="143042" y="601429"/>
                            <a:pt x="142978" y="571204"/>
                            <a:pt x="142915" y="552217"/>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15" name="Google Shape;515;p5"/>
                  <p:cNvSpPr/>
                  <p:nvPr/>
                </p:nvSpPr>
                <p:spPr>
                  <a:xfrm>
                    <a:off x="3923169" y="-322375"/>
                    <a:ext cx="17700" cy="3300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6" name="Google Shape;516;p5"/>
                <p:cNvSpPr/>
                <p:nvPr/>
              </p:nvSpPr>
              <p:spPr>
                <a:xfrm>
                  <a:off x="3834925" y="3637375"/>
                  <a:ext cx="76100" cy="135925"/>
                </a:xfrm>
                <a:custGeom>
                  <a:avLst/>
                  <a:gdLst/>
                  <a:ahLst/>
                  <a:cxnLst/>
                  <a:rect l="l" t="t" r="r" b="b"/>
                  <a:pathLst>
                    <a:path w="3044" h="5437" extrusionOk="0">
                      <a:moveTo>
                        <a:pt x="0" y="0"/>
                      </a:moveTo>
                      <a:cubicBezTo>
                        <a:pt x="372" y="2043"/>
                        <a:pt x="1116" y="4666"/>
                        <a:pt x="3044" y="5437"/>
                      </a:cubicBezTo>
                    </a:path>
                  </a:pathLst>
                </a:custGeom>
                <a:noFill/>
                <a:ln w="28575" cap="rnd" cmpd="sng">
                  <a:solidFill>
                    <a:schemeClr val="lt1"/>
                  </a:solidFill>
                  <a:prstDash val="solid"/>
                  <a:round/>
                  <a:headEnd type="none" w="med" len="med"/>
                  <a:tailEnd type="none" w="med" len="med"/>
                </a:ln>
              </p:spPr>
            </p:sp>
            <p:sp>
              <p:nvSpPr>
                <p:cNvPr id="517" name="Google Shape;517;p5"/>
                <p:cNvSpPr/>
                <p:nvPr/>
              </p:nvSpPr>
              <p:spPr>
                <a:xfrm>
                  <a:off x="3834925" y="3552200"/>
                  <a:ext cx="1825" cy="21750"/>
                </a:xfrm>
                <a:custGeom>
                  <a:avLst/>
                  <a:gdLst/>
                  <a:ahLst/>
                  <a:cxnLst/>
                  <a:rect l="l" t="t" r="r" b="b"/>
                  <a:pathLst>
                    <a:path w="73" h="870" extrusionOk="0">
                      <a:moveTo>
                        <a:pt x="0" y="0"/>
                      </a:moveTo>
                      <a:cubicBezTo>
                        <a:pt x="37" y="435"/>
                        <a:pt x="37" y="435"/>
                        <a:pt x="73" y="870"/>
                      </a:cubicBezTo>
                    </a:path>
                  </a:pathLst>
                </a:custGeom>
                <a:noFill/>
                <a:ln w="28575" cap="rnd" cmpd="sng">
                  <a:solidFill>
                    <a:schemeClr val="lt1"/>
                  </a:solidFill>
                  <a:prstDash val="solid"/>
                  <a:round/>
                  <a:headEnd type="none" w="med" len="med"/>
                  <a:tailEnd type="none" w="med" len="med"/>
                </a:ln>
              </p:spPr>
            </p:sp>
          </p:grpSp>
        </p:grpSp>
        <p:grpSp>
          <p:nvGrpSpPr>
            <p:cNvPr id="518" name="Google Shape;518;p5"/>
            <p:cNvGrpSpPr/>
            <p:nvPr/>
          </p:nvGrpSpPr>
          <p:grpSpPr>
            <a:xfrm>
              <a:off x="7184797" y="-17"/>
              <a:ext cx="985363" cy="3905971"/>
              <a:chOff x="1192601" y="-1724180"/>
              <a:chExt cx="1046700" cy="4149108"/>
            </a:xfrm>
          </p:grpSpPr>
          <p:grpSp>
            <p:nvGrpSpPr>
              <p:cNvPr id="519" name="Google Shape;519;p5"/>
              <p:cNvGrpSpPr/>
              <p:nvPr/>
            </p:nvGrpSpPr>
            <p:grpSpPr>
              <a:xfrm>
                <a:off x="1192601" y="1378228"/>
                <a:ext cx="1046700" cy="1046700"/>
                <a:chOff x="764100" y="3623300"/>
                <a:chExt cx="1046700" cy="1046700"/>
              </a:xfrm>
            </p:grpSpPr>
            <p:sp>
              <p:nvSpPr>
                <p:cNvPr id="520" name="Google Shape;520;p5"/>
                <p:cNvSpPr/>
                <p:nvPr/>
              </p:nvSpPr>
              <p:spPr>
                <a:xfrm>
                  <a:off x="764100" y="3623300"/>
                  <a:ext cx="1046700" cy="10467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5"/>
                <p:cNvSpPr/>
                <p:nvPr/>
              </p:nvSpPr>
              <p:spPr>
                <a:xfrm>
                  <a:off x="922769" y="3781968"/>
                  <a:ext cx="729300" cy="729300"/>
                </a:xfrm>
                <a:prstGeom prst="ellipse">
                  <a:avLst/>
                </a:prstGeom>
                <a:solidFill>
                  <a:srgbClr val="18ECFF">
                    <a:alpha val="95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2" name="Google Shape;522;p5"/>
              <p:cNvGrpSpPr/>
              <p:nvPr/>
            </p:nvGrpSpPr>
            <p:grpSpPr>
              <a:xfrm>
                <a:off x="1417979" y="-1724180"/>
                <a:ext cx="580390" cy="3855366"/>
                <a:chOff x="522260" y="372820"/>
                <a:chExt cx="530958" cy="3527002"/>
              </a:xfrm>
            </p:grpSpPr>
            <p:grpSp>
              <p:nvGrpSpPr>
                <p:cNvPr id="523" name="Google Shape;523;p5"/>
                <p:cNvGrpSpPr/>
                <p:nvPr/>
              </p:nvGrpSpPr>
              <p:grpSpPr>
                <a:xfrm>
                  <a:off x="522260" y="372820"/>
                  <a:ext cx="530958" cy="3527002"/>
                  <a:chOff x="522260" y="372820"/>
                  <a:chExt cx="530958" cy="3527002"/>
                </a:xfrm>
              </p:grpSpPr>
              <p:grpSp>
                <p:nvGrpSpPr>
                  <p:cNvPr id="524" name="Google Shape;524;p5"/>
                  <p:cNvGrpSpPr/>
                  <p:nvPr/>
                </p:nvGrpSpPr>
                <p:grpSpPr>
                  <a:xfrm>
                    <a:off x="522260" y="2971595"/>
                    <a:ext cx="530958" cy="928227"/>
                    <a:chOff x="522260" y="2971595"/>
                    <a:chExt cx="530958" cy="928227"/>
                  </a:xfrm>
                </p:grpSpPr>
                <p:sp>
                  <p:nvSpPr>
                    <p:cNvPr id="525" name="Google Shape;525;p5"/>
                    <p:cNvSpPr/>
                    <p:nvPr/>
                  </p:nvSpPr>
                  <p:spPr>
                    <a:xfrm>
                      <a:off x="531045" y="3193814"/>
                      <a:ext cx="510950" cy="500199"/>
                    </a:xfrm>
                    <a:custGeom>
                      <a:avLst/>
                      <a:gdLst/>
                      <a:ahLst/>
                      <a:cxnLst/>
                      <a:rect l="l" t="t" r="r" b="b"/>
                      <a:pathLst>
                        <a:path w="510950" h="500199" extrusionOk="0">
                          <a:moveTo>
                            <a:pt x="230344" y="500189"/>
                          </a:moveTo>
                          <a:cubicBezTo>
                            <a:pt x="153916" y="500507"/>
                            <a:pt x="77640" y="493446"/>
                            <a:pt x="2570" y="479108"/>
                          </a:cubicBezTo>
                          <a:cubicBezTo>
                            <a:pt x="-4606" y="452501"/>
                            <a:pt x="4348" y="418084"/>
                            <a:pt x="15841" y="404622"/>
                          </a:cubicBezTo>
                          <a:cubicBezTo>
                            <a:pt x="93" y="296672"/>
                            <a:pt x="174591" y="153479"/>
                            <a:pt x="126458" y="68770"/>
                          </a:cubicBezTo>
                          <a:cubicBezTo>
                            <a:pt x="128236" y="16510"/>
                            <a:pt x="219295" y="6350"/>
                            <a:pt x="261142" y="0"/>
                          </a:cubicBezTo>
                          <a:cubicBezTo>
                            <a:pt x="310926" y="4953"/>
                            <a:pt x="383443" y="12002"/>
                            <a:pt x="388777" y="70612"/>
                          </a:cubicBezTo>
                          <a:cubicBezTo>
                            <a:pt x="365980" y="191262"/>
                            <a:pt x="524603" y="342392"/>
                            <a:pt x="509998" y="472630"/>
                          </a:cubicBezTo>
                          <a:cubicBezTo>
                            <a:pt x="417936" y="491147"/>
                            <a:pt x="324248" y="500380"/>
                            <a:pt x="230344" y="500189"/>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6" name="Google Shape;526;p5"/>
                    <p:cNvSpPr/>
                    <p:nvPr/>
                  </p:nvSpPr>
                  <p:spPr>
                    <a:xfrm>
                      <a:off x="551585" y="3672350"/>
                      <a:ext cx="488949" cy="214629"/>
                    </a:xfrm>
                    <a:custGeom>
                      <a:avLst/>
                      <a:gdLst/>
                      <a:ahLst/>
                      <a:cxnLst/>
                      <a:rect l="l" t="t" r="r" b="b"/>
                      <a:pathLst>
                        <a:path w="488949" h="214629" extrusionOk="0">
                          <a:moveTo>
                            <a:pt x="243395" y="214630"/>
                          </a:moveTo>
                          <a:cubicBezTo>
                            <a:pt x="147256" y="214630"/>
                            <a:pt x="26352" y="160401"/>
                            <a:pt x="0" y="8001"/>
                          </a:cubicBezTo>
                          <a:cubicBezTo>
                            <a:pt x="165925" y="39751"/>
                            <a:pt x="327279" y="29528"/>
                            <a:pt x="488950" y="0"/>
                          </a:cubicBezTo>
                          <a:cubicBezTo>
                            <a:pt x="471043" y="147384"/>
                            <a:pt x="350266" y="214630"/>
                            <a:pt x="243395" y="214630"/>
                          </a:cubicBezTo>
                          <a:close/>
                        </a:path>
                      </a:pathLst>
                    </a:custGeom>
                    <a:solidFill>
                      <a:srgbClr val="C8F3F7"/>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7" name="Google Shape;527;p5"/>
                    <p:cNvSpPr/>
                    <p:nvPr/>
                  </p:nvSpPr>
                  <p:spPr>
                    <a:xfrm>
                      <a:off x="685838" y="2977833"/>
                      <a:ext cx="219884" cy="234649"/>
                    </a:xfrm>
                    <a:custGeom>
                      <a:avLst/>
                      <a:gdLst/>
                      <a:ahLst/>
                      <a:cxnLst/>
                      <a:rect l="l" t="t" r="r" b="b"/>
                      <a:pathLst>
                        <a:path w="219884" h="234649" extrusionOk="0">
                          <a:moveTo>
                            <a:pt x="2590" y="234649"/>
                          </a:moveTo>
                          <a:cubicBezTo>
                            <a:pt x="7987" y="210011"/>
                            <a:pt x="-12142" y="33672"/>
                            <a:pt x="12877" y="45419"/>
                          </a:cubicBezTo>
                          <a:cubicBezTo>
                            <a:pt x="33197" y="50182"/>
                            <a:pt x="23545" y="24210"/>
                            <a:pt x="35038" y="16590"/>
                          </a:cubicBezTo>
                          <a:cubicBezTo>
                            <a:pt x="50913" y="906"/>
                            <a:pt x="85394" y="1604"/>
                            <a:pt x="109714" y="1922"/>
                          </a:cubicBezTo>
                          <a:cubicBezTo>
                            <a:pt x="145528" y="-936"/>
                            <a:pt x="189026" y="-6841"/>
                            <a:pt x="188835" y="38879"/>
                          </a:cubicBezTo>
                          <a:cubicBezTo>
                            <a:pt x="250875" y="39895"/>
                            <a:pt x="199503" y="186770"/>
                            <a:pt x="206869" y="233824"/>
                          </a:cubicBezTo>
                          <a:cubicBezTo>
                            <a:pt x="139369" y="212361"/>
                            <a:pt x="71932" y="215091"/>
                            <a:pt x="2590" y="234649"/>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28" name="Google Shape;528;p5"/>
                    <p:cNvSpPr/>
                    <p:nvPr/>
                  </p:nvSpPr>
                  <p:spPr>
                    <a:xfrm>
                      <a:off x="522260" y="2971595"/>
                      <a:ext cx="530958" cy="928227"/>
                    </a:xfrm>
                    <a:custGeom>
                      <a:avLst/>
                      <a:gdLst/>
                      <a:ahLst/>
                      <a:cxnLst/>
                      <a:rect l="l" t="t" r="r" b="b"/>
                      <a:pathLst>
                        <a:path w="530958" h="928227" extrusionOk="0">
                          <a:moveTo>
                            <a:pt x="516306" y="619347"/>
                          </a:moveTo>
                          <a:cubicBezTo>
                            <a:pt x="501638" y="504285"/>
                            <a:pt x="397942" y="417798"/>
                            <a:pt x="399530" y="298926"/>
                          </a:cubicBezTo>
                          <a:cubicBezTo>
                            <a:pt x="413182" y="300514"/>
                            <a:pt x="390830" y="254159"/>
                            <a:pt x="381178" y="244380"/>
                          </a:cubicBezTo>
                          <a:cubicBezTo>
                            <a:pt x="383210" y="187992"/>
                            <a:pt x="385369" y="132175"/>
                            <a:pt x="387528" y="75787"/>
                          </a:cubicBezTo>
                          <a:cubicBezTo>
                            <a:pt x="392481" y="54070"/>
                            <a:pt x="381559" y="34449"/>
                            <a:pt x="356731" y="40227"/>
                          </a:cubicBezTo>
                          <a:cubicBezTo>
                            <a:pt x="358255" y="-10573"/>
                            <a:pt x="307645" y="730"/>
                            <a:pt x="273609" y="1810"/>
                          </a:cubicBezTo>
                          <a:cubicBezTo>
                            <a:pt x="240780" y="1429"/>
                            <a:pt x="184074" y="-222"/>
                            <a:pt x="184328" y="45244"/>
                          </a:cubicBezTo>
                          <a:cubicBezTo>
                            <a:pt x="174803" y="45815"/>
                            <a:pt x="158928" y="42640"/>
                            <a:pt x="158928" y="56547"/>
                          </a:cubicBezTo>
                          <a:cubicBezTo>
                            <a:pt x="158928" y="118777"/>
                            <a:pt x="158039" y="180435"/>
                            <a:pt x="158357" y="242475"/>
                          </a:cubicBezTo>
                          <a:cubicBezTo>
                            <a:pt x="144260" y="248825"/>
                            <a:pt x="112383" y="292767"/>
                            <a:pt x="140577" y="307753"/>
                          </a:cubicBezTo>
                          <a:cubicBezTo>
                            <a:pt x="150102" y="385159"/>
                            <a:pt x="15736" y="506508"/>
                            <a:pt x="18784" y="626967"/>
                          </a:cubicBezTo>
                          <a:cubicBezTo>
                            <a:pt x="-3124" y="640493"/>
                            <a:pt x="-8013" y="706215"/>
                            <a:pt x="15672" y="712756"/>
                          </a:cubicBezTo>
                          <a:cubicBezTo>
                            <a:pt x="65075" y="1013238"/>
                            <a:pt x="505638" y="992854"/>
                            <a:pt x="526720" y="692753"/>
                          </a:cubicBezTo>
                          <a:cubicBezTo>
                            <a:pt x="534785" y="671862"/>
                            <a:pt x="531356" y="631984"/>
                            <a:pt x="516306" y="619347"/>
                          </a:cubicBezTo>
                          <a:close/>
                          <a:moveTo>
                            <a:pt x="498399" y="620300"/>
                          </a:moveTo>
                          <a:cubicBezTo>
                            <a:pt x="475749" y="621824"/>
                            <a:pt x="453079" y="623176"/>
                            <a:pt x="430391" y="624364"/>
                          </a:cubicBezTo>
                          <a:cubicBezTo>
                            <a:pt x="405708" y="518319"/>
                            <a:pt x="384842" y="411531"/>
                            <a:pt x="367780" y="304006"/>
                          </a:cubicBezTo>
                          <a:cubicBezTo>
                            <a:pt x="372606" y="303308"/>
                            <a:pt x="377432" y="302673"/>
                            <a:pt x="382194" y="301911"/>
                          </a:cubicBezTo>
                          <a:cubicBezTo>
                            <a:pt x="378511" y="420973"/>
                            <a:pt x="481889" y="506762"/>
                            <a:pt x="498399" y="620300"/>
                          </a:cubicBezTo>
                          <a:close/>
                          <a:moveTo>
                            <a:pt x="278689" y="312579"/>
                          </a:moveTo>
                          <a:cubicBezTo>
                            <a:pt x="287389" y="312198"/>
                            <a:pt x="296025" y="311690"/>
                            <a:pt x="304661" y="311118"/>
                          </a:cubicBezTo>
                          <a:cubicBezTo>
                            <a:pt x="318040" y="416738"/>
                            <a:pt x="331477" y="522383"/>
                            <a:pt x="344983" y="628047"/>
                          </a:cubicBezTo>
                          <a:cubicBezTo>
                            <a:pt x="322568" y="628809"/>
                            <a:pt x="300216" y="629507"/>
                            <a:pt x="277800" y="629952"/>
                          </a:cubicBezTo>
                          <a:cubicBezTo>
                            <a:pt x="271844" y="524237"/>
                            <a:pt x="272136" y="418262"/>
                            <a:pt x="278689" y="312579"/>
                          </a:cubicBezTo>
                          <a:close/>
                          <a:moveTo>
                            <a:pt x="322504" y="309531"/>
                          </a:moveTo>
                          <a:cubicBezTo>
                            <a:pt x="331775" y="308642"/>
                            <a:pt x="341046" y="307626"/>
                            <a:pt x="350317" y="306483"/>
                          </a:cubicBezTo>
                          <a:cubicBezTo>
                            <a:pt x="367253" y="413417"/>
                            <a:pt x="387928" y="519633"/>
                            <a:pt x="412357" y="625126"/>
                          </a:cubicBezTo>
                          <a:cubicBezTo>
                            <a:pt x="395910" y="625951"/>
                            <a:pt x="379400" y="626713"/>
                            <a:pt x="362954" y="627348"/>
                          </a:cubicBezTo>
                          <a:cubicBezTo>
                            <a:pt x="349111" y="521430"/>
                            <a:pt x="335541" y="415493"/>
                            <a:pt x="322250" y="309531"/>
                          </a:cubicBezTo>
                          <a:close/>
                          <a:moveTo>
                            <a:pt x="365684" y="58452"/>
                          </a:moveTo>
                          <a:cubicBezTo>
                            <a:pt x="375273" y="59277"/>
                            <a:pt x="368542" y="74581"/>
                            <a:pt x="369939" y="81248"/>
                          </a:cubicBezTo>
                          <a:lnTo>
                            <a:pt x="175946" y="137382"/>
                          </a:lnTo>
                          <a:cubicBezTo>
                            <a:pt x="175946" y="127984"/>
                            <a:pt x="175946" y="118332"/>
                            <a:pt x="175946" y="109125"/>
                          </a:cubicBezTo>
                          <a:cubicBezTo>
                            <a:pt x="212713" y="94837"/>
                            <a:pt x="258496" y="85947"/>
                            <a:pt x="287643" y="60547"/>
                          </a:cubicBezTo>
                          <a:cubicBezTo>
                            <a:pt x="313360" y="60611"/>
                            <a:pt x="339649" y="57309"/>
                            <a:pt x="365430" y="58452"/>
                          </a:cubicBezTo>
                          <a:close/>
                          <a:moveTo>
                            <a:pt x="175438" y="205454"/>
                          </a:moveTo>
                          <a:lnTo>
                            <a:pt x="366827" y="159671"/>
                          </a:lnTo>
                          <a:lnTo>
                            <a:pt x="364224" y="230791"/>
                          </a:lnTo>
                          <a:cubicBezTo>
                            <a:pt x="308090" y="199041"/>
                            <a:pt x="233033" y="208248"/>
                            <a:pt x="175311" y="231616"/>
                          </a:cubicBezTo>
                          <a:close/>
                          <a:moveTo>
                            <a:pt x="175438" y="187230"/>
                          </a:moveTo>
                          <a:cubicBezTo>
                            <a:pt x="175438" y="176688"/>
                            <a:pt x="175438" y="166084"/>
                            <a:pt x="175438" y="155480"/>
                          </a:cubicBezTo>
                          <a:lnTo>
                            <a:pt x="368796" y="99536"/>
                          </a:lnTo>
                          <a:lnTo>
                            <a:pt x="367272" y="141256"/>
                          </a:lnTo>
                          <a:close/>
                          <a:moveTo>
                            <a:pt x="229032" y="21622"/>
                          </a:moveTo>
                          <a:cubicBezTo>
                            <a:pt x="256401" y="25305"/>
                            <a:pt x="342570" y="-222"/>
                            <a:pt x="338760" y="40672"/>
                          </a:cubicBezTo>
                          <a:lnTo>
                            <a:pt x="201600" y="44418"/>
                          </a:lnTo>
                          <a:cubicBezTo>
                            <a:pt x="197155" y="28861"/>
                            <a:pt x="217793" y="22765"/>
                            <a:pt x="229096" y="21749"/>
                          </a:cubicBezTo>
                          <a:close/>
                          <a:moveTo>
                            <a:pt x="263830" y="59150"/>
                          </a:moveTo>
                          <a:cubicBezTo>
                            <a:pt x="235046" y="71260"/>
                            <a:pt x="205645" y="81858"/>
                            <a:pt x="175756" y="90900"/>
                          </a:cubicBezTo>
                          <a:lnTo>
                            <a:pt x="175756" y="63722"/>
                          </a:lnTo>
                          <a:cubicBezTo>
                            <a:pt x="201664" y="62897"/>
                            <a:pt x="238113" y="59976"/>
                            <a:pt x="263894" y="59404"/>
                          </a:cubicBezTo>
                          <a:close/>
                          <a:moveTo>
                            <a:pt x="260973" y="230600"/>
                          </a:moveTo>
                          <a:cubicBezTo>
                            <a:pt x="306439" y="226028"/>
                            <a:pt x="366891" y="233838"/>
                            <a:pt x="384036" y="283432"/>
                          </a:cubicBezTo>
                          <a:cubicBezTo>
                            <a:pt x="303873" y="296939"/>
                            <a:pt x="222193" y="298945"/>
                            <a:pt x="141466" y="289401"/>
                          </a:cubicBezTo>
                          <a:cubicBezTo>
                            <a:pt x="157404" y="243554"/>
                            <a:pt x="218110" y="233521"/>
                            <a:pt x="261036" y="230854"/>
                          </a:cubicBezTo>
                          <a:close/>
                          <a:moveTo>
                            <a:pt x="259639" y="630269"/>
                          </a:moveTo>
                          <a:cubicBezTo>
                            <a:pt x="238005" y="630606"/>
                            <a:pt x="216313" y="630796"/>
                            <a:pt x="194552" y="630841"/>
                          </a:cubicBezTo>
                          <a:cubicBezTo>
                            <a:pt x="210300" y="525005"/>
                            <a:pt x="226003" y="419176"/>
                            <a:pt x="241669" y="313341"/>
                          </a:cubicBezTo>
                          <a:cubicBezTo>
                            <a:pt x="248019" y="313341"/>
                            <a:pt x="254369" y="313341"/>
                            <a:pt x="260719" y="313341"/>
                          </a:cubicBezTo>
                          <a:cubicBezTo>
                            <a:pt x="254172" y="418871"/>
                            <a:pt x="253810" y="524694"/>
                            <a:pt x="259639" y="630269"/>
                          </a:cubicBezTo>
                          <a:close/>
                          <a:moveTo>
                            <a:pt x="177089" y="630904"/>
                          </a:moveTo>
                          <a:cubicBezTo>
                            <a:pt x="155309" y="630904"/>
                            <a:pt x="133528" y="630904"/>
                            <a:pt x="111748" y="630333"/>
                          </a:cubicBezTo>
                          <a:cubicBezTo>
                            <a:pt x="143498" y="524478"/>
                            <a:pt x="175248" y="418751"/>
                            <a:pt x="206490" y="312833"/>
                          </a:cubicBezTo>
                          <a:lnTo>
                            <a:pt x="224206" y="313277"/>
                          </a:lnTo>
                          <a:cubicBezTo>
                            <a:pt x="208630" y="419195"/>
                            <a:pt x="192920" y="525069"/>
                            <a:pt x="177089" y="630904"/>
                          </a:cubicBezTo>
                          <a:close/>
                          <a:moveTo>
                            <a:pt x="76759" y="501047"/>
                          </a:moveTo>
                          <a:cubicBezTo>
                            <a:pt x="112129" y="441801"/>
                            <a:pt x="157849" y="381857"/>
                            <a:pt x="157468" y="309721"/>
                          </a:cubicBezTo>
                          <a:cubicBezTo>
                            <a:pt x="168009" y="310737"/>
                            <a:pt x="178550" y="311499"/>
                            <a:pt x="189218" y="312071"/>
                          </a:cubicBezTo>
                          <a:cubicBezTo>
                            <a:pt x="157550" y="417906"/>
                            <a:pt x="125908" y="523887"/>
                            <a:pt x="94285" y="630015"/>
                          </a:cubicBezTo>
                          <a:cubicBezTo>
                            <a:pt x="74854" y="629571"/>
                            <a:pt x="55423" y="629126"/>
                            <a:pt x="35992" y="628491"/>
                          </a:cubicBezTo>
                          <a:cubicBezTo>
                            <a:pt x="33960" y="582454"/>
                            <a:pt x="54026" y="539591"/>
                            <a:pt x="76886" y="500920"/>
                          </a:cubicBezTo>
                          <a:close/>
                          <a:moveTo>
                            <a:pt x="356858" y="897604"/>
                          </a:moveTo>
                          <a:cubicBezTo>
                            <a:pt x="221222" y="951325"/>
                            <a:pt x="58725" y="859504"/>
                            <a:pt x="34024" y="716248"/>
                          </a:cubicBezTo>
                          <a:cubicBezTo>
                            <a:pt x="191294" y="742912"/>
                            <a:pt x="352178" y="739813"/>
                            <a:pt x="508305" y="707104"/>
                          </a:cubicBezTo>
                          <a:lnTo>
                            <a:pt x="509194" y="707549"/>
                          </a:lnTo>
                          <a:cubicBezTo>
                            <a:pt x="496145" y="793623"/>
                            <a:pt x="438030" y="866134"/>
                            <a:pt x="356858" y="897604"/>
                          </a:cubicBezTo>
                          <a:close/>
                          <a:moveTo>
                            <a:pt x="512560" y="681704"/>
                          </a:moveTo>
                          <a:cubicBezTo>
                            <a:pt x="511855" y="684092"/>
                            <a:pt x="510985" y="686422"/>
                            <a:pt x="509956" y="688689"/>
                          </a:cubicBezTo>
                          <a:cubicBezTo>
                            <a:pt x="348952" y="722706"/>
                            <a:pt x="182842" y="724865"/>
                            <a:pt x="21006" y="695039"/>
                          </a:cubicBezTo>
                          <a:cubicBezTo>
                            <a:pt x="14332" y="679355"/>
                            <a:pt x="14961" y="661511"/>
                            <a:pt x="22721" y="646335"/>
                          </a:cubicBezTo>
                          <a:cubicBezTo>
                            <a:pt x="183897" y="651967"/>
                            <a:pt x="345263" y="649148"/>
                            <a:pt x="506146" y="637889"/>
                          </a:cubicBezTo>
                          <a:cubicBezTo>
                            <a:pt x="514351" y="650945"/>
                            <a:pt x="516681" y="666845"/>
                            <a:pt x="512560" y="681704"/>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29" name="Google Shape;529;p5"/>
                  <p:cNvSpPr/>
                  <p:nvPr/>
                </p:nvSpPr>
                <p:spPr>
                  <a:xfrm>
                    <a:off x="786939" y="372820"/>
                    <a:ext cx="17700" cy="2605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0" name="Google Shape;530;p5"/>
                <p:cNvSpPr/>
                <p:nvPr/>
              </p:nvSpPr>
              <p:spPr>
                <a:xfrm>
                  <a:off x="636125" y="3766050"/>
                  <a:ext cx="121425" cy="74300"/>
                </a:xfrm>
                <a:custGeom>
                  <a:avLst/>
                  <a:gdLst/>
                  <a:ahLst/>
                  <a:cxnLst/>
                  <a:rect l="l" t="t" r="r" b="b"/>
                  <a:pathLst>
                    <a:path w="4857" h="2972" extrusionOk="0">
                      <a:moveTo>
                        <a:pt x="0" y="0"/>
                      </a:moveTo>
                      <a:cubicBezTo>
                        <a:pt x="1186" y="1482"/>
                        <a:pt x="3080" y="2306"/>
                        <a:pt x="4857" y="2972"/>
                      </a:cubicBezTo>
                    </a:path>
                  </a:pathLst>
                </a:custGeom>
                <a:noFill/>
                <a:ln w="38100" cap="rnd" cmpd="sng">
                  <a:solidFill>
                    <a:schemeClr val="lt1"/>
                  </a:solidFill>
                  <a:prstDash val="solid"/>
                  <a:round/>
                  <a:headEnd type="none" w="med" len="med"/>
                  <a:tailEnd type="none" w="med" len="med"/>
                </a:ln>
              </p:spPr>
            </p:sp>
          </p:grpSp>
        </p:grpSp>
        <p:grpSp>
          <p:nvGrpSpPr>
            <p:cNvPr id="531" name="Google Shape;531;p5"/>
            <p:cNvGrpSpPr/>
            <p:nvPr/>
          </p:nvGrpSpPr>
          <p:grpSpPr>
            <a:xfrm>
              <a:off x="6196930" y="7"/>
              <a:ext cx="985363" cy="2629685"/>
              <a:chOff x="6010934" y="1"/>
              <a:chExt cx="1046700" cy="2793377"/>
            </a:xfrm>
          </p:grpSpPr>
          <p:grpSp>
            <p:nvGrpSpPr>
              <p:cNvPr id="532" name="Google Shape;532;p5"/>
              <p:cNvGrpSpPr/>
              <p:nvPr/>
            </p:nvGrpSpPr>
            <p:grpSpPr>
              <a:xfrm>
                <a:off x="6010934" y="1746678"/>
                <a:ext cx="1046700" cy="1046700"/>
                <a:chOff x="764100" y="3623300"/>
                <a:chExt cx="1046700" cy="1046700"/>
              </a:xfrm>
            </p:grpSpPr>
            <p:sp>
              <p:nvSpPr>
                <p:cNvPr id="533" name="Google Shape;533;p5"/>
                <p:cNvSpPr/>
                <p:nvPr/>
              </p:nvSpPr>
              <p:spPr>
                <a:xfrm>
                  <a:off x="764100" y="3623300"/>
                  <a:ext cx="1046700" cy="10467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5"/>
                <p:cNvSpPr/>
                <p:nvPr/>
              </p:nvSpPr>
              <p:spPr>
                <a:xfrm>
                  <a:off x="922769" y="3781968"/>
                  <a:ext cx="729300" cy="729300"/>
                </a:xfrm>
                <a:prstGeom prst="ellipse">
                  <a:avLst/>
                </a:prstGeom>
                <a:solidFill>
                  <a:srgbClr val="76DC35">
                    <a:alpha val="100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 name="Google Shape;535;p5"/>
              <p:cNvGrpSpPr/>
              <p:nvPr/>
            </p:nvGrpSpPr>
            <p:grpSpPr>
              <a:xfrm>
                <a:off x="6308747" y="1"/>
                <a:ext cx="441786" cy="2571886"/>
                <a:chOff x="1121941" y="1609666"/>
                <a:chExt cx="404159" cy="2352837"/>
              </a:xfrm>
            </p:grpSpPr>
            <p:grpSp>
              <p:nvGrpSpPr>
                <p:cNvPr id="536" name="Google Shape;536;p5"/>
                <p:cNvGrpSpPr/>
                <p:nvPr/>
              </p:nvGrpSpPr>
              <p:grpSpPr>
                <a:xfrm>
                  <a:off x="1121941" y="1609666"/>
                  <a:ext cx="404159" cy="2352837"/>
                  <a:chOff x="1121941" y="1609666"/>
                  <a:chExt cx="404159" cy="2352837"/>
                </a:xfrm>
              </p:grpSpPr>
              <p:grpSp>
                <p:nvGrpSpPr>
                  <p:cNvPr id="537" name="Google Shape;537;p5"/>
                  <p:cNvGrpSpPr/>
                  <p:nvPr/>
                </p:nvGrpSpPr>
                <p:grpSpPr>
                  <a:xfrm>
                    <a:off x="1121941" y="2971595"/>
                    <a:ext cx="404159" cy="990908"/>
                    <a:chOff x="1121941" y="2969319"/>
                    <a:chExt cx="404159" cy="990908"/>
                  </a:xfrm>
                </p:grpSpPr>
                <p:sp>
                  <p:nvSpPr>
                    <p:cNvPr id="538" name="Google Shape;538;p5"/>
                    <p:cNvSpPr/>
                    <p:nvPr/>
                  </p:nvSpPr>
                  <p:spPr>
                    <a:xfrm>
                      <a:off x="1210876" y="2975878"/>
                      <a:ext cx="215728" cy="222824"/>
                    </a:xfrm>
                    <a:custGeom>
                      <a:avLst/>
                      <a:gdLst/>
                      <a:ahLst/>
                      <a:cxnLst/>
                      <a:rect l="l" t="t" r="r" b="b"/>
                      <a:pathLst>
                        <a:path w="215728" h="222824" extrusionOk="0">
                          <a:moveTo>
                            <a:pt x="14190" y="222824"/>
                          </a:moveTo>
                          <a:cubicBezTo>
                            <a:pt x="13301" y="174692"/>
                            <a:pt x="-21687" y="79251"/>
                            <a:pt x="21620" y="60582"/>
                          </a:cubicBezTo>
                          <a:cubicBezTo>
                            <a:pt x="36987" y="27244"/>
                            <a:pt x="55021" y="2797"/>
                            <a:pt x="105440" y="321"/>
                          </a:cubicBezTo>
                          <a:cubicBezTo>
                            <a:pt x="154017" y="-2156"/>
                            <a:pt x="177385" y="9655"/>
                            <a:pt x="182021" y="37976"/>
                          </a:cubicBezTo>
                          <a:cubicBezTo>
                            <a:pt x="233265" y="47692"/>
                            <a:pt x="210405" y="171326"/>
                            <a:pt x="211993" y="215776"/>
                          </a:cubicBezTo>
                          <a:cubicBezTo>
                            <a:pt x="143159" y="198060"/>
                            <a:pt x="79024" y="196790"/>
                            <a:pt x="14190" y="222824"/>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39" name="Google Shape;539;p5"/>
                    <p:cNvSpPr/>
                    <p:nvPr/>
                  </p:nvSpPr>
                  <p:spPr>
                    <a:xfrm>
                      <a:off x="1160257" y="3179981"/>
                      <a:ext cx="324636" cy="229478"/>
                    </a:xfrm>
                    <a:custGeom>
                      <a:avLst/>
                      <a:gdLst/>
                      <a:ahLst/>
                      <a:cxnLst/>
                      <a:rect l="l" t="t" r="r" b="b"/>
                      <a:pathLst>
                        <a:path w="324636" h="229478" extrusionOk="0">
                          <a:moveTo>
                            <a:pt x="1626" y="229478"/>
                          </a:moveTo>
                          <a:cubicBezTo>
                            <a:pt x="-8216" y="108447"/>
                            <a:pt x="24042" y="-8456"/>
                            <a:pt x="169393" y="878"/>
                          </a:cubicBezTo>
                          <a:cubicBezTo>
                            <a:pt x="307379" y="-10678"/>
                            <a:pt x="337541" y="93334"/>
                            <a:pt x="320206" y="222176"/>
                          </a:cubicBezTo>
                          <a:cubicBezTo>
                            <a:pt x="210923" y="232019"/>
                            <a:pt x="109767" y="228018"/>
                            <a:pt x="1626" y="229478"/>
                          </a:cubicBezTo>
                          <a:close/>
                        </a:path>
                      </a:pathLst>
                    </a:custGeom>
                    <a:solidFill>
                      <a:schemeClr val="l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0" name="Google Shape;540;p5"/>
                    <p:cNvSpPr/>
                    <p:nvPr/>
                  </p:nvSpPr>
                  <p:spPr>
                    <a:xfrm>
                      <a:off x="1128931" y="3411844"/>
                      <a:ext cx="389306" cy="540604"/>
                    </a:xfrm>
                    <a:custGeom>
                      <a:avLst/>
                      <a:gdLst/>
                      <a:ahLst/>
                      <a:cxnLst/>
                      <a:rect l="l" t="t" r="r" b="b"/>
                      <a:pathLst>
                        <a:path w="389306" h="540604" extrusionOk="0">
                          <a:moveTo>
                            <a:pt x="192718" y="540604"/>
                          </a:moveTo>
                          <a:cubicBezTo>
                            <a:pt x="42795" y="527142"/>
                            <a:pt x="232596" y="425161"/>
                            <a:pt x="116836" y="455260"/>
                          </a:cubicBezTo>
                          <a:cubicBezTo>
                            <a:pt x="83054" y="460150"/>
                            <a:pt x="19744" y="479835"/>
                            <a:pt x="7679" y="435512"/>
                          </a:cubicBezTo>
                          <a:cubicBezTo>
                            <a:pt x="-6227" y="397920"/>
                            <a:pt x="57844" y="371440"/>
                            <a:pt x="34857" y="364582"/>
                          </a:cubicBezTo>
                          <a:cubicBezTo>
                            <a:pt x="15807" y="363122"/>
                            <a:pt x="3107" y="353533"/>
                            <a:pt x="1393" y="338801"/>
                          </a:cubicBezTo>
                          <a:cubicBezTo>
                            <a:pt x="-3560" y="319434"/>
                            <a:pt x="17585" y="304638"/>
                            <a:pt x="35175" y="291748"/>
                          </a:cubicBezTo>
                          <a:cubicBezTo>
                            <a:pt x="33651" y="285398"/>
                            <a:pt x="30158" y="276762"/>
                            <a:pt x="28380" y="270412"/>
                          </a:cubicBezTo>
                          <a:cubicBezTo>
                            <a:pt x="-19689" y="256061"/>
                            <a:pt x="-258" y="192307"/>
                            <a:pt x="38985" y="180877"/>
                          </a:cubicBezTo>
                          <a:cubicBezTo>
                            <a:pt x="42490" y="180629"/>
                            <a:pt x="45138" y="177588"/>
                            <a:pt x="44890" y="174082"/>
                          </a:cubicBezTo>
                          <a:cubicBezTo>
                            <a:pt x="44643" y="170577"/>
                            <a:pt x="41601" y="167929"/>
                            <a:pt x="38096" y="168177"/>
                          </a:cubicBezTo>
                          <a:cubicBezTo>
                            <a:pt x="3044" y="163224"/>
                            <a:pt x="21776" y="119663"/>
                            <a:pt x="43303" y="106836"/>
                          </a:cubicBezTo>
                          <a:cubicBezTo>
                            <a:pt x="74418" y="82706"/>
                            <a:pt x="71370" y="31969"/>
                            <a:pt x="69020" y="5680"/>
                          </a:cubicBezTo>
                          <a:cubicBezTo>
                            <a:pt x="85911" y="5045"/>
                            <a:pt x="131758" y="4664"/>
                            <a:pt x="151570" y="4601"/>
                          </a:cubicBezTo>
                          <a:cubicBezTo>
                            <a:pt x="174303" y="59274"/>
                            <a:pt x="87499" y="134903"/>
                            <a:pt x="126170" y="158652"/>
                          </a:cubicBezTo>
                          <a:cubicBezTo>
                            <a:pt x="332545" y="108296"/>
                            <a:pt x="234120" y="166526"/>
                            <a:pt x="237422" y="1362"/>
                          </a:cubicBezTo>
                          <a:cubicBezTo>
                            <a:pt x="249741" y="-2130"/>
                            <a:pt x="299271" y="2378"/>
                            <a:pt x="325624" y="854"/>
                          </a:cubicBezTo>
                          <a:cubicBezTo>
                            <a:pt x="266823" y="105439"/>
                            <a:pt x="408174" y="108804"/>
                            <a:pt x="387155" y="185449"/>
                          </a:cubicBezTo>
                          <a:cubicBezTo>
                            <a:pt x="375090" y="210849"/>
                            <a:pt x="334958" y="200752"/>
                            <a:pt x="326830" y="215802"/>
                          </a:cubicBezTo>
                          <a:cubicBezTo>
                            <a:pt x="326830" y="221707"/>
                            <a:pt x="332101" y="222152"/>
                            <a:pt x="337054" y="222152"/>
                          </a:cubicBezTo>
                          <a:cubicBezTo>
                            <a:pt x="407539" y="236439"/>
                            <a:pt x="379472" y="299177"/>
                            <a:pt x="313876" y="302733"/>
                          </a:cubicBezTo>
                          <a:cubicBezTo>
                            <a:pt x="286508" y="321783"/>
                            <a:pt x="354897" y="305337"/>
                            <a:pt x="360866" y="348326"/>
                          </a:cubicBezTo>
                          <a:cubicBezTo>
                            <a:pt x="367661" y="376711"/>
                            <a:pt x="350135" y="382108"/>
                            <a:pt x="333307" y="403444"/>
                          </a:cubicBezTo>
                          <a:cubicBezTo>
                            <a:pt x="365565" y="417414"/>
                            <a:pt x="387663" y="440084"/>
                            <a:pt x="362200" y="476469"/>
                          </a:cubicBezTo>
                          <a:cubicBezTo>
                            <a:pt x="318321" y="516411"/>
                            <a:pt x="249868" y="528857"/>
                            <a:pt x="192718" y="540604"/>
                          </a:cubicBezTo>
                          <a:close/>
                        </a:path>
                      </a:pathLst>
                    </a:custGeom>
                    <a:solidFill>
                      <a:srgbClr val="CFE5BD"/>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1" name="Google Shape;541;p5"/>
                    <p:cNvSpPr/>
                    <p:nvPr/>
                  </p:nvSpPr>
                  <p:spPr>
                    <a:xfrm>
                      <a:off x="1121941" y="2969319"/>
                      <a:ext cx="404159" cy="990908"/>
                    </a:xfrm>
                    <a:custGeom>
                      <a:avLst/>
                      <a:gdLst/>
                      <a:ahLst/>
                      <a:cxnLst/>
                      <a:rect l="l" t="t" r="r" b="b"/>
                      <a:pathLst>
                        <a:path w="404159" h="990908" extrusionOk="0">
                          <a:moveTo>
                            <a:pt x="396558" y="583905"/>
                          </a:moveTo>
                          <a:cubicBezTo>
                            <a:pt x="363665" y="545170"/>
                            <a:pt x="299149" y="524850"/>
                            <a:pt x="338075" y="447063"/>
                          </a:cubicBezTo>
                          <a:cubicBezTo>
                            <a:pt x="339535" y="444205"/>
                            <a:pt x="370904" y="448269"/>
                            <a:pt x="367920" y="426933"/>
                          </a:cubicBezTo>
                          <a:cubicBezTo>
                            <a:pt x="376619" y="356321"/>
                            <a:pt x="377762" y="266786"/>
                            <a:pt x="312865" y="222019"/>
                          </a:cubicBezTo>
                          <a:cubicBezTo>
                            <a:pt x="314326" y="182014"/>
                            <a:pt x="328359" y="29931"/>
                            <a:pt x="274257" y="35328"/>
                          </a:cubicBezTo>
                          <a:cubicBezTo>
                            <a:pt x="255207" y="-16234"/>
                            <a:pt x="119635" y="-11789"/>
                            <a:pt x="115888" y="51521"/>
                          </a:cubicBezTo>
                          <a:cubicBezTo>
                            <a:pt x="66358" y="56474"/>
                            <a:pt x="92711" y="194840"/>
                            <a:pt x="93600" y="232242"/>
                          </a:cubicBezTo>
                          <a:cubicBezTo>
                            <a:pt x="31814" y="278470"/>
                            <a:pt x="26607" y="363941"/>
                            <a:pt x="28766" y="435442"/>
                          </a:cubicBezTo>
                          <a:cubicBezTo>
                            <a:pt x="29211" y="460842"/>
                            <a:pt x="57849" y="448840"/>
                            <a:pt x="70740" y="450746"/>
                          </a:cubicBezTo>
                          <a:cubicBezTo>
                            <a:pt x="73851" y="483511"/>
                            <a:pt x="74994" y="521611"/>
                            <a:pt x="46991" y="544408"/>
                          </a:cubicBezTo>
                          <a:cubicBezTo>
                            <a:pt x="20829" y="559775"/>
                            <a:pt x="1906" y="611464"/>
                            <a:pt x="44133" y="617497"/>
                          </a:cubicBezTo>
                          <a:cubicBezTo>
                            <a:pt x="890" y="630197"/>
                            <a:pt x="-22097" y="700682"/>
                            <a:pt x="29973" y="716557"/>
                          </a:cubicBezTo>
                          <a:cubicBezTo>
                            <a:pt x="31179" y="718461"/>
                            <a:pt x="32132" y="730336"/>
                            <a:pt x="35878" y="733384"/>
                          </a:cubicBezTo>
                          <a:cubicBezTo>
                            <a:pt x="-9588" y="750021"/>
                            <a:pt x="-11620" y="809584"/>
                            <a:pt x="41276" y="813584"/>
                          </a:cubicBezTo>
                          <a:cubicBezTo>
                            <a:pt x="-3746" y="839747"/>
                            <a:pt x="-8318" y="908200"/>
                            <a:pt x="53150" y="912772"/>
                          </a:cubicBezTo>
                          <a:cubicBezTo>
                            <a:pt x="88837" y="913153"/>
                            <a:pt x="124016" y="903310"/>
                            <a:pt x="159259" y="898421"/>
                          </a:cubicBezTo>
                          <a:cubicBezTo>
                            <a:pt x="137224" y="913788"/>
                            <a:pt x="124270" y="946998"/>
                            <a:pt x="142368" y="970176"/>
                          </a:cubicBezTo>
                          <a:cubicBezTo>
                            <a:pt x="170879" y="1006688"/>
                            <a:pt x="222568" y="986051"/>
                            <a:pt x="258319" y="975319"/>
                          </a:cubicBezTo>
                          <a:cubicBezTo>
                            <a:pt x="297562" y="961285"/>
                            <a:pt x="346012" y="957857"/>
                            <a:pt x="374079" y="923821"/>
                          </a:cubicBezTo>
                          <a:cubicBezTo>
                            <a:pt x="397638" y="896008"/>
                            <a:pt x="385382" y="849653"/>
                            <a:pt x="346647" y="845652"/>
                          </a:cubicBezTo>
                          <a:cubicBezTo>
                            <a:pt x="371279" y="834501"/>
                            <a:pt x="382207" y="805495"/>
                            <a:pt x="371057" y="780857"/>
                          </a:cubicBezTo>
                          <a:cubicBezTo>
                            <a:pt x="362344" y="761610"/>
                            <a:pt x="342259" y="750123"/>
                            <a:pt x="321247" y="752371"/>
                          </a:cubicBezTo>
                          <a:cubicBezTo>
                            <a:pt x="385382" y="748434"/>
                            <a:pt x="427991" y="685505"/>
                            <a:pt x="350584" y="659597"/>
                          </a:cubicBezTo>
                          <a:cubicBezTo>
                            <a:pt x="302515" y="655787"/>
                            <a:pt x="436690" y="669821"/>
                            <a:pt x="396558" y="583905"/>
                          </a:cubicBezTo>
                          <a:close/>
                          <a:moveTo>
                            <a:pt x="291339" y="83525"/>
                          </a:moveTo>
                          <a:cubicBezTo>
                            <a:pt x="291847" y="98828"/>
                            <a:pt x="292418" y="114132"/>
                            <a:pt x="292926" y="129435"/>
                          </a:cubicBezTo>
                          <a:lnTo>
                            <a:pt x="105792" y="175981"/>
                          </a:lnTo>
                          <a:cubicBezTo>
                            <a:pt x="105030" y="163916"/>
                            <a:pt x="104776" y="151851"/>
                            <a:pt x="104776" y="139786"/>
                          </a:cubicBezTo>
                          <a:cubicBezTo>
                            <a:pt x="166307" y="129753"/>
                            <a:pt x="229172" y="100162"/>
                            <a:pt x="291085" y="83525"/>
                          </a:cubicBezTo>
                          <a:close/>
                          <a:moveTo>
                            <a:pt x="293561" y="147533"/>
                          </a:moveTo>
                          <a:lnTo>
                            <a:pt x="295847" y="212049"/>
                          </a:lnTo>
                          <a:cubicBezTo>
                            <a:pt x="235459" y="188897"/>
                            <a:pt x="168117" y="192212"/>
                            <a:pt x="110300" y="221193"/>
                          </a:cubicBezTo>
                          <a:cubicBezTo>
                            <a:pt x="109094" y="212113"/>
                            <a:pt x="108141" y="202969"/>
                            <a:pt x="107379" y="193824"/>
                          </a:cubicBezTo>
                          <a:close/>
                          <a:moveTo>
                            <a:pt x="194057" y="16152"/>
                          </a:moveTo>
                          <a:cubicBezTo>
                            <a:pt x="213869" y="14056"/>
                            <a:pt x="248984" y="13548"/>
                            <a:pt x="256096" y="36979"/>
                          </a:cubicBezTo>
                          <a:cubicBezTo>
                            <a:pt x="215139" y="41107"/>
                            <a:pt x="174181" y="45615"/>
                            <a:pt x="133224" y="49679"/>
                          </a:cubicBezTo>
                          <a:cubicBezTo>
                            <a:pt x="136208" y="21613"/>
                            <a:pt x="171768" y="18438"/>
                            <a:pt x="193803" y="16152"/>
                          </a:cubicBezTo>
                          <a:close/>
                          <a:moveTo>
                            <a:pt x="111507" y="70444"/>
                          </a:moveTo>
                          <a:cubicBezTo>
                            <a:pt x="137605" y="72095"/>
                            <a:pt x="295276" y="37170"/>
                            <a:pt x="290323" y="65554"/>
                          </a:cubicBezTo>
                          <a:cubicBezTo>
                            <a:pt x="228918" y="86446"/>
                            <a:pt x="165355" y="103083"/>
                            <a:pt x="105093" y="126197"/>
                          </a:cubicBezTo>
                          <a:cubicBezTo>
                            <a:pt x="106681" y="108417"/>
                            <a:pt x="102680" y="86065"/>
                            <a:pt x="111189" y="70444"/>
                          </a:cubicBezTo>
                          <a:close/>
                          <a:moveTo>
                            <a:pt x="46419" y="432902"/>
                          </a:moveTo>
                          <a:cubicBezTo>
                            <a:pt x="42609" y="356067"/>
                            <a:pt x="52769" y="256499"/>
                            <a:pt x="137034" y="227416"/>
                          </a:cubicBezTo>
                          <a:cubicBezTo>
                            <a:pt x="293561" y="176616"/>
                            <a:pt x="379921" y="271866"/>
                            <a:pt x="350521" y="426870"/>
                          </a:cubicBezTo>
                          <a:close/>
                          <a:moveTo>
                            <a:pt x="262319" y="567204"/>
                          </a:moveTo>
                          <a:lnTo>
                            <a:pt x="131636" y="595081"/>
                          </a:lnTo>
                          <a:cubicBezTo>
                            <a:pt x="113348" y="568538"/>
                            <a:pt x="184595" y="524850"/>
                            <a:pt x="164974" y="448459"/>
                          </a:cubicBezTo>
                          <a:lnTo>
                            <a:pt x="238443" y="446999"/>
                          </a:lnTo>
                          <a:cubicBezTo>
                            <a:pt x="232189" y="488604"/>
                            <a:pt x="240558" y="531086"/>
                            <a:pt x="262129" y="567204"/>
                          </a:cubicBezTo>
                          <a:close/>
                          <a:moveTo>
                            <a:pt x="36069" y="586890"/>
                          </a:moveTo>
                          <a:cubicBezTo>
                            <a:pt x="68771" y="527644"/>
                            <a:pt x="97854" y="542440"/>
                            <a:pt x="88456" y="450238"/>
                          </a:cubicBezTo>
                          <a:lnTo>
                            <a:pt x="147194" y="449031"/>
                          </a:lnTo>
                          <a:cubicBezTo>
                            <a:pt x="167514" y="524469"/>
                            <a:pt x="99442" y="554759"/>
                            <a:pt x="112269" y="599272"/>
                          </a:cubicBezTo>
                          <a:cubicBezTo>
                            <a:pt x="91758" y="603272"/>
                            <a:pt x="37466" y="620926"/>
                            <a:pt x="35878" y="586890"/>
                          </a:cubicBezTo>
                          <a:close/>
                          <a:moveTo>
                            <a:pt x="354521" y="867496"/>
                          </a:moveTo>
                          <a:cubicBezTo>
                            <a:pt x="402781" y="909914"/>
                            <a:pt x="318771" y="944458"/>
                            <a:pt x="283211" y="949347"/>
                          </a:cubicBezTo>
                          <a:cubicBezTo>
                            <a:pt x="248095" y="957158"/>
                            <a:pt x="212154" y="978875"/>
                            <a:pt x="175642" y="970239"/>
                          </a:cubicBezTo>
                          <a:cubicBezTo>
                            <a:pt x="158497" y="964588"/>
                            <a:pt x="146178" y="949094"/>
                            <a:pt x="153544" y="930805"/>
                          </a:cubicBezTo>
                          <a:cubicBezTo>
                            <a:pt x="160021" y="906612"/>
                            <a:pt x="304483" y="850160"/>
                            <a:pt x="354331" y="867496"/>
                          </a:cubicBezTo>
                          <a:close/>
                          <a:moveTo>
                            <a:pt x="354204" y="786153"/>
                          </a:moveTo>
                          <a:cubicBezTo>
                            <a:pt x="394399" y="853463"/>
                            <a:pt x="147765" y="877339"/>
                            <a:pt x="105157" y="889086"/>
                          </a:cubicBezTo>
                          <a:cubicBezTo>
                            <a:pt x="51372" y="908136"/>
                            <a:pt x="-12699" y="873592"/>
                            <a:pt x="53912" y="821966"/>
                          </a:cubicBezTo>
                          <a:cubicBezTo>
                            <a:pt x="113793" y="817648"/>
                            <a:pt x="325502" y="741766"/>
                            <a:pt x="354013" y="786153"/>
                          </a:cubicBezTo>
                          <a:close/>
                          <a:moveTo>
                            <a:pt x="293053" y="674392"/>
                          </a:moveTo>
                          <a:cubicBezTo>
                            <a:pt x="319977" y="665884"/>
                            <a:pt x="378143" y="666963"/>
                            <a:pt x="373000" y="710841"/>
                          </a:cubicBezTo>
                          <a:cubicBezTo>
                            <a:pt x="350838" y="738020"/>
                            <a:pt x="307214" y="742210"/>
                            <a:pt x="275972" y="753831"/>
                          </a:cubicBezTo>
                          <a:cubicBezTo>
                            <a:pt x="232030" y="758022"/>
                            <a:pt x="61977" y="815490"/>
                            <a:pt x="26988" y="789454"/>
                          </a:cubicBezTo>
                          <a:cubicBezTo>
                            <a:pt x="-10032" y="761896"/>
                            <a:pt x="65088" y="743608"/>
                            <a:pt x="53912" y="723859"/>
                          </a:cubicBezTo>
                          <a:cubicBezTo>
                            <a:pt x="132462" y="707666"/>
                            <a:pt x="214059" y="690648"/>
                            <a:pt x="292863" y="674392"/>
                          </a:cubicBezTo>
                          <a:close/>
                          <a:moveTo>
                            <a:pt x="354648" y="639531"/>
                          </a:moveTo>
                          <a:cubicBezTo>
                            <a:pt x="294323" y="652993"/>
                            <a:pt x="239840" y="662772"/>
                            <a:pt x="179515" y="676044"/>
                          </a:cubicBezTo>
                          <a:lnTo>
                            <a:pt x="47308" y="704555"/>
                          </a:lnTo>
                          <a:cubicBezTo>
                            <a:pt x="37021" y="705889"/>
                            <a:pt x="23750" y="694522"/>
                            <a:pt x="19241" y="685505"/>
                          </a:cubicBezTo>
                          <a:cubicBezTo>
                            <a:pt x="-15620" y="609813"/>
                            <a:pt x="264224" y="596160"/>
                            <a:pt x="316294" y="573745"/>
                          </a:cubicBezTo>
                          <a:cubicBezTo>
                            <a:pt x="326899" y="571459"/>
                            <a:pt x="326835" y="553298"/>
                            <a:pt x="314961" y="555838"/>
                          </a:cubicBezTo>
                          <a:lnTo>
                            <a:pt x="281687" y="563331"/>
                          </a:lnTo>
                          <a:cubicBezTo>
                            <a:pt x="258871" y="529206"/>
                            <a:pt x="249695" y="487760"/>
                            <a:pt x="255969" y="447190"/>
                          </a:cubicBezTo>
                          <a:lnTo>
                            <a:pt x="321946" y="445856"/>
                          </a:lnTo>
                          <a:cubicBezTo>
                            <a:pt x="294831" y="486433"/>
                            <a:pt x="311722" y="544154"/>
                            <a:pt x="352870" y="568347"/>
                          </a:cubicBezTo>
                          <a:cubicBezTo>
                            <a:pt x="382398" y="583334"/>
                            <a:pt x="401575" y="632483"/>
                            <a:pt x="354458" y="639531"/>
                          </a:cubicBezTo>
                          <a:close/>
                        </a:path>
                      </a:pathLst>
                    </a:cu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
                <p:nvSpPr>
                  <p:cNvPr id="542" name="Google Shape;542;p5"/>
                  <p:cNvSpPr/>
                  <p:nvPr/>
                </p:nvSpPr>
                <p:spPr>
                  <a:xfrm>
                    <a:off x="1308648" y="1609666"/>
                    <a:ext cx="17700" cy="13683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3" name="Google Shape;543;p5"/>
                <p:cNvSpPr/>
                <p:nvPr/>
              </p:nvSpPr>
              <p:spPr>
                <a:xfrm>
                  <a:off x="1183450" y="3621050"/>
                  <a:ext cx="70700" cy="18125"/>
                </a:xfrm>
                <a:custGeom>
                  <a:avLst/>
                  <a:gdLst/>
                  <a:ahLst/>
                  <a:cxnLst/>
                  <a:rect l="l" t="t" r="r" b="b"/>
                  <a:pathLst>
                    <a:path w="2828" h="725" extrusionOk="0">
                      <a:moveTo>
                        <a:pt x="0" y="725"/>
                      </a:moveTo>
                      <a:cubicBezTo>
                        <a:pt x="930" y="439"/>
                        <a:pt x="1889" y="256"/>
                        <a:pt x="2828" y="0"/>
                      </a:cubicBezTo>
                    </a:path>
                  </a:pathLst>
                </a:custGeom>
                <a:noFill/>
                <a:ln w="28575" cap="rnd" cmpd="sng">
                  <a:solidFill>
                    <a:schemeClr val="lt1"/>
                  </a:solidFill>
                  <a:prstDash val="solid"/>
                  <a:round/>
                  <a:headEnd type="none" w="med" len="med"/>
                  <a:tailEnd type="none" w="med" len="med"/>
                </a:ln>
              </p:spPr>
            </p:sp>
            <p:sp>
              <p:nvSpPr>
                <p:cNvPr id="544" name="Google Shape;544;p5"/>
                <p:cNvSpPr/>
                <p:nvPr/>
              </p:nvSpPr>
              <p:spPr>
                <a:xfrm>
                  <a:off x="1188900" y="3717125"/>
                  <a:ext cx="76125" cy="18100"/>
                </a:xfrm>
                <a:custGeom>
                  <a:avLst/>
                  <a:gdLst/>
                  <a:ahLst/>
                  <a:cxnLst/>
                  <a:rect l="l" t="t" r="r" b="b"/>
                  <a:pathLst>
                    <a:path w="3045" h="724" extrusionOk="0">
                      <a:moveTo>
                        <a:pt x="0" y="724"/>
                      </a:moveTo>
                      <a:cubicBezTo>
                        <a:pt x="995" y="410"/>
                        <a:pt x="2019" y="187"/>
                        <a:pt x="3045" y="0"/>
                      </a:cubicBezTo>
                    </a:path>
                  </a:pathLst>
                </a:custGeom>
                <a:noFill/>
                <a:ln w="28575" cap="rnd" cmpd="sng">
                  <a:solidFill>
                    <a:schemeClr val="lt1"/>
                  </a:solidFill>
                  <a:prstDash val="solid"/>
                  <a:round/>
                  <a:headEnd type="none" w="med" len="med"/>
                  <a:tailEnd type="none" w="med" len="med"/>
                </a:ln>
              </p:spPr>
            </p:sp>
            <p:sp>
              <p:nvSpPr>
                <p:cNvPr id="545" name="Google Shape;545;p5"/>
                <p:cNvSpPr/>
                <p:nvPr/>
              </p:nvSpPr>
              <p:spPr>
                <a:xfrm>
                  <a:off x="1185275" y="3820425"/>
                  <a:ext cx="39875" cy="9050"/>
                </a:xfrm>
                <a:custGeom>
                  <a:avLst/>
                  <a:gdLst/>
                  <a:ahLst/>
                  <a:cxnLst/>
                  <a:rect l="l" t="t" r="r" b="b"/>
                  <a:pathLst>
                    <a:path w="1595" h="362" extrusionOk="0">
                      <a:moveTo>
                        <a:pt x="0" y="362"/>
                      </a:moveTo>
                      <a:cubicBezTo>
                        <a:pt x="526" y="219"/>
                        <a:pt x="1059" y="97"/>
                        <a:pt x="1595" y="0"/>
                      </a:cubicBezTo>
                    </a:path>
                  </a:pathLst>
                </a:custGeom>
                <a:noFill/>
                <a:ln w="28575" cap="rnd" cmpd="sng">
                  <a:solidFill>
                    <a:schemeClr val="lt1"/>
                  </a:solidFill>
                  <a:prstDash val="solid"/>
                  <a:round/>
                  <a:headEnd type="none" w="med" len="med"/>
                  <a:tailEnd type="none" w="med" len="med"/>
                </a:ln>
              </p:spPr>
            </p:sp>
            <p:sp>
              <p:nvSpPr>
                <p:cNvPr id="546" name="Google Shape;546;p5"/>
                <p:cNvSpPr/>
                <p:nvPr/>
              </p:nvSpPr>
              <p:spPr>
                <a:xfrm>
                  <a:off x="1301250" y="3911025"/>
                  <a:ext cx="18125" cy="7250"/>
                </a:xfrm>
                <a:custGeom>
                  <a:avLst/>
                  <a:gdLst/>
                  <a:ahLst/>
                  <a:cxnLst/>
                  <a:rect l="l" t="t" r="r" b="b"/>
                  <a:pathLst>
                    <a:path w="725" h="290" extrusionOk="0">
                      <a:moveTo>
                        <a:pt x="0" y="290"/>
                      </a:moveTo>
                      <a:cubicBezTo>
                        <a:pt x="363" y="145"/>
                        <a:pt x="363" y="145"/>
                        <a:pt x="725" y="0"/>
                      </a:cubicBezTo>
                    </a:path>
                  </a:pathLst>
                </a:custGeom>
                <a:noFill/>
                <a:ln w="28575" cap="rnd" cmpd="sng">
                  <a:solidFill>
                    <a:schemeClr val="lt1"/>
                  </a:solidFill>
                  <a:prstDash val="solid"/>
                  <a:round/>
                  <a:headEnd type="none" w="med" len="med"/>
                  <a:tailEnd type="none" w="med" len="med"/>
                </a:ln>
              </p:spPr>
            </p:sp>
          </p:grpSp>
        </p:grpSp>
        <p:grpSp>
          <p:nvGrpSpPr>
            <p:cNvPr id="547" name="Google Shape;547;p5"/>
            <p:cNvGrpSpPr/>
            <p:nvPr/>
          </p:nvGrpSpPr>
          <p:grpSpPr>
            <a:xfrm>
              <a:off x="7192739" y="3730341"/>
              <a:ext cx="148551" cy="170121"/>
              <a:chOff x="3462796" y="2555878"/>
              <a:chExt cx="157798" cy="180711"/>
            </a:xfrm>
          </p:grpSpPr>
          <p:sp>
            <p:nvSpPr>
              <p:cNvPr id="548" name="Google Shape;548;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49" name="Google Shape;549;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0" name="Google Shape;550;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1" name="Google Shape;551;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2" name="Google Shape;552;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3" name="Google Shape;553;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grpSp>
      <p:grpSp>
        <p:nvGrpSpPr>
          <p:cNvPr id="554" name="Google Shape;554;p5"/>
          <p:cNvGrpSpPr/>
          <p:nvPr/>
        </p:nvGrpSpPr>
        <p:grpSpPr>
          <a:xfrm>
            <a:off x="371746" y="1098457"/>
            <a:ext cx="384501" cy="440356"/>
            <a:chOff x="3462796" y="2555878"/>
            <a:chExt cx="157798" cy="180711"/>
          </a:xfrm>
        </p:grpSpPr>
        <p:sp>
          <p:nvSpPr>
            <p:cNvPr id="555" name="Google Shape;555;p5"/>
            <p:cNvSpPr/>
            <p:nvPr/>
          </p:nvSpPr>
          <p:spPr>
            <a:xfrm>
              <a:off x="3528860" y="2555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6" name="Google Shape;556;p5"/>
            <p:cNvSpPr/>
            <p:nvPr/>
          </p:nvSpPr>
          <p:spPr>
            <a:xfrm>
              <a:off x="3528860" y="2682878"/>
              <a:ext cx="20839" cy="53711"/>
            </a:xfrm>
            <a:custGeom>
              <a:avLst/>
              <a:gdLst/>
              <a:ahLst/>
              <a:cxnLst/>
              <a:rect l="l" t="t" r="r" b="b"/>
              <a:pathLst>
                <a:path w="20839" h="53711" extrusionOk="0">
                  <a:moveTo>
                    <a:pt x="9741" y="60"/>
                  </a:moveTo>
                  <a:cubicBezTo>
                    <a:pt x="-2451" y="2600"/>
                    <a:pt x="-4483" y="55686"/>
                    <a:pt x="11074" y="53654"/>
                  </a:cubicBezTo>
                  <a:cubicBezTo>
                    <a:pt x="23266" y="51114"/>
                    <a:pt x="25362" y="-2035"/>
                    <a:pt x="9741" y="60"/>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7" name="Google Shape;557;p5"/>
            <p:cNvSpPr/>
            <p:nvPr/>
          </p:nvSpPr>
          <p:spPr>
            <a:xfrm>
              <a:off x="3571315" y="2597137"/>
              <a:ext cx="47570" cy="33554"/>
            </a:xfrm>
            <a:custGeom>
              <a:avLst/>
              <a:gdLst/>
              <a:ahLst/>
              <a:cxnLst/>
              <a:rect l="l" t="t" r="r" b="b"/>
              <a:pathLst>
                <a:path w="47570" h="33554" extrusionOk="0">
                  <a:moveTo>
                    <a:pt x="47423" y="3886"/>
                  </a:moveTo>
                  <a:cubicBezTo>
                    <a:pt x="36183" y="-9449"/>
                    <a:pt x="10910" y="15189"/>
                    <a:pt x="306" y="22936"/>
                  </a:cubicBezTo>
                  <a:cubicBezTo>
                    <a:pt x="-4584" y="50305"/>
                    <a:pt x="50788" y="17729"/>
                    <a:pt x="47423" y="3886"/>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8" name="Google Shape;558;p5"/>
            <p:cNvSpPr/>
            <p:nvPr/>
          </p:nvSpPr>
          <p:spPr>
            <a:xfrm>
              <a:off x="3572203" y="2660050"/>
              <a:ext cx="48391" cy="35006"/>
            </a:xfrm>
            <a:custGeom>
              <a:avLst/>
              <a:gdLst/>
              <a:ahLst/>
              <a:cxnLst/>
              <a:rect l="l" t="t" r="r" b="b"/>
              <a:pathLst>
                <a:path w="48391" h="35006" extrusionOk="0">
                  <a:moveTo>
                    <a:pt x="45900" y="20221"/>
                  </a:moveTo>
                  <a:cubicBezTo>
                    <a:pt x="32120" y="15713"/>
                    <a:pt x="14849" y="-8608"/>
                    <a:pt x="1450" y="3203"/>
                  </a:cubicBezTo>
                  <a:cubicBezTo>
                    <a:pt x="-11123" y="21047"/>
                    <a:pt x="62664" y="54384"/>
                    <a:pt x="45900" y="20221"/>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59" name="Google Shape;559;p5"/>
            <p:cNvSpPr/>
            <p:nvPr/>
          </p:nvSpPr>
          <p:spPr>
            <a:xfrm>
              <a:off x="3466564" y="2662661"/>
              <a:ext cx="42019" cy="33548"/>
            </a:xfrm>
            <a:custGeom>
              <a:avLst/>
              <a:gdLst/>
              <a:ahLst/>
              <a:cxnLst/>
              <a:rect l="l" t="t" r="r" b="b"/>
              <a:pathLst>
                <a:path w="42019" h="33548" extrusionOk="0">
                  <a:moveTo>
                    <a:pt x="41239" y="1798"/>
                  </a:moveTo>
                  <a:cubicBezTo>
                    <a:pt x="31397" y="-7981"/>
                    <a:pt x="-17625" y="24912"/>
                    <a:pt x="6695" y="33548"/>
                  </a:cubicBezTo>
                  <a:cubicBezTo>
                    <a:pt x="17935" y="27452"/>
                    <a:pt x="47145" y="17991"/>
                    <a:pt x="41239" y="1798"/>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560" name="Google Shape;560;p5"/>
            <p:cNvSpPr/>
            <p:nvPr/>
          </p:nvSpPr>
          <p:spPr>
            <a:xfrm>
              <a:off x="3462796" y="2597064"/>
              <a:ext cx="40843" cy="33781"/>
            </a:xfrm>
            <a:custGeom>
              <a:avLst/>
              <a:gdLst/>
              <a:ahLst/>
              <a:cxnLst/>
              <a:rect l="l" t="t" r="r" b="b"/>
              <a:pathLst>
                <a:path w="40843" h="33781" extrusionOk="0">
                  <a:moveTo>
                    <a:pt x="38339" y="18755"/>
                  </a:moveTo>
                  <a:cubicBezTo>
                    <a:pt x="27163" y="13865"/>
                    <a:pt x="13447" y="-8614"/>
                    <a:pt x="1509" y="3578"/>
                  </a:cubicBezTo>
                  <a:cubicBezTo>
                    <a:pt x="-10556" y="21676"/>
                    <a:pt x="54151" y="52346"/>
                    <a:pt x="38339" y="1875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3003658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3E96D25F-53A2-6217-84B4-7EB874F0B372}"/>
              </a:ext>
              <a:ext uri="{C183D7F6-B498-43B3-948B-1728B52AA6E4}">
                <adec:decorative xmlns:adec="http://schemas.microsoft.com/office/drawing/2017/decorative" val="1"/>
              </a:ext>
            </a:extLst>
          </p:cNvPr>
          <p:cNvGrpSpPr/>
          <p:nvPr userDrawn="1"/>
        </p:nvGrpSpPr>
        <p:grpSpPr>
          <a:xfrm>
            <a:off x="489189" y="941148"/>
            <a:ext cx="11182430" cy="4797821"/>
            <a:chOff x="489189" y="941148"/>
            <a:chExt cx="11182430" cy="4797821"/>
          </a:xfrm>
        </p:grpSpPr>
        <p:sp>
          <p:nvSpPr>
            <p:cNvPr id="8" name="Oval 7">
              <a:extLst>
                <a:ext uri="{FF2B5EF4-FFF2-40B4-BE49-F238E27FC236}">
                  <a16:creationId xmlns:a16="http://schemas.microsoft.com/office/drawing/2014/main" id="{A50FA62D-C8AE-52B8-1712-6116756D1A83}"/>
                </a:ext>
              </a:extLst>
            </p:cNvPr>
            <p:cNvSpPr/>
            <p:nvPr userDrawn="1"/>
          </p:nvSpPr>
          <p:spPr>
            <a:xfrm>
              <a:off x="489189" y="1119031"/>
              <a:ext cx="4619938"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Arc 8">
              <a:extLst>
                <a:ext uri="{FF2B5EF4-FFF2-40B4-BE49-F238E27FC236}">
                  <a16:creationId xmlns:a16="http://schemas.microsoft.com/office/drawing/2014/main" id="{1D2D6A01-57CF-3C0B-968C-E5A8FD352320}"/>
                </a:ext>
              </a:extLst>
            </p:cNvPr>
            <p:cNvSpPr/>
            <p:nvPr userDrawn="1"/>
          </p:nvSpPr>
          <p:spPr>
            <a:xfrm rot="19809111">
              <a:off x="8683720" y="941148"/>
              <a:ext cx="2987899" cy="2987899"/>
            </a:xfrm>
            <a:prstGeom prst="arc">
              <a:avLst>
                <a:gd name="adj1" fmla="val 15817365"/>
                <a:gd name="adj2" fmla="val 178138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410BEFAA-C349-7DB1-1827-0FA48A430AD8}"/>
                </a:ext>
              </a:extLst>
            </p:cNvPr>
            <p:cNvSpPr/>
            <p:nvPr userDrawn="1"/>
          </p:nvSpPr>
          <p:spPr>
            <a:xfrm>
              <a:off x="910048" y="4780992"/>
              <a:ext cx="546100" cy="54610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609957" y="1119031"/>
            <a:ext cx="4384736" cy="4619938"/>
          </a:xfrm>
        </p:spPr>
        <p:txBody>
          <a:bodyPr>
            <a:noAutofit/>
          </a:bodyPr>
          <a:lstStyle>
            <a:lvl1pPr algn="ctr">
              <a:defRPr>
                <a:solidFill>
                  <a:schemeClr val="bg1"/>
                </a:solidFill>
              </a:defRPr>
            </a:lvl1pPr>
          </a:lstStyle>
          <a:p>
            <a:r>
              <a:rPr lang="en-US" dirty="0"/>
              <a:t>Click to add title</a:t>
            </a:r>
          </a:p>
        </p:txBody>
      </p:sp>
      <p:sp>
        <p:nvSpPr>
          <p:cNvPr id="3" name="Content Placeholder 2">
            <a:extLst>
              <a:ext uri="{FF2B5EF4-FFF2-40B4-BE49-F238E27FC236}">
                <a16:creationId xmlns:a16="http://schemas.microsoft.com/office/drawing/2014/main" id="{A772710C-A212-1B12-06CD-FA2A14F89D68}"/>
              </a:ext>
            </a:extLst>
          </p:cNvPr>
          <p:cNvSpPr>
            <a:spLocks noGrp="1"/>
          </p:cNvSpPr>
          <p:nvPr>
            <p:ph idx="1" hasCustomPrompt="1"/>
          </p:nvPr>
        </p:nvSpPr>
        <p:spPr>
          <a:xfrm>
            <a:off x="5801708" y="554942"/>
            <a:ext cx="5552091" cy="5768220"/>
          </a:xfrm>
        </p:spPr>
        <p:txBody>
          <a:bodyPr anchor="ctr" anchorCtr="0">
            <a:normAutofit/>
          </a:bodyPr>
          <a:lstStyle>
            <a:lvl1pPr marL="0" indent="0">
              <a:spcBef>
                <a:spcPts val="1000"/>
              </a:spcBef>
              <a:spcAft>
                <a:spcPts val="800"/>
              </a:spcAft>
              <a:buNone/>
              <a:defRPr sz="2400"/>
            </a:lvl1pPr>
            <a:lvl2pPr marL="800100" indent="-342900">
              <a:spcBef>
                <a:spcPts val="1000"/>
              </a:spcBef>
              <a:spcAft>
                <a:spcPts val="800"/>
              </a:spcAft>
              <a:buClr>
                <a:schemeClr val="accent2"/>
              </a:buClr>
              <a:buFont typeface="Arial" panose="020B0604020202020204" pitchFamily="34" charset="0"/>
              <a:buChar char="•"/>
              <a:defRPr sz="2000"/>
            </a:lvl2pPr>
            <a:lvl3pPr marL="1200150" indent="-285750">
              <a:spcBef>
                <a:spcPts val="1000"/>
              </a:spcBef>
              <a:spcAft>
                <a:spcPts val="800"/>
              </a:spcAft>
              <a:buClr>
                <a:schemeClr val="accent2"/>
              </a:buClr>
              <a:buFont typeface="Arial" panose="020B0604020202020204" pitchFamily="34" charset="0"/>
              <a:buChar char="•"/>
              <a:defRPr sz="1800"/>
            </a:lvl3pPr>
            <a:lvl4pPr marL="1657350" indent="-285750">
              <a:spcBef>
                <a:spcPts val="1000"/>
              </a:spcBef>
              <a:spcAft>
                <a:spcPts val="800"/>
              </a:spcAft>
              <a:buClr>
                <a:schemeClr val="accent2"/>
              </a:buClr>
              <a:buFont typeface="Arial" panose="020B0604020202020204" pitchFamily="34" charset="0"/>
              <a:buChar char="•"/>
              <a:defRPr sz="1600"/>
            </a:lvl4pPr>
            <a:lvl5pPr marL="2114550" indent="-285750">
              <a:spcBef>
                <a:spcPts val="1000"/>
              </a:spcBef>
              <a:spcAft>
                <a:spcPts val="800"/>
              </a:spcAft>
              <a:buClr>
                <a:schemeClr val="accent2"/>
              </a:buClr>
              <a:buFont typeface="Arial" panose="020B0604020202020204" pitchFamily="34" charset="0"/>
              <a:buChar char="•"/>
              <a:defRPr sz="16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143880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Picture">
    <p:bg>
      <p:bgPr>
        <a:solidFill>
          <a:schemeClr val="bg1"/>
        </a:solidFill>
        <a:effectLst/>
      </p:bgPr>
    </p:bg>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9EF93C3C-09E9-6CD0-EF4B-6DE09539EE7A}"/>
              </a:ext>
            </a:extLst>
          </p:cNvPr>
          <p:cNvSpPr>
            <a:spLocks noGrp="1"/>
          </p:cNvSpPr>
          <p:nvPr>
            <p:ph type="pic" sz="quarter" idx="10" hasCustomPrompt="1"/>
          </p:nvPr>
        </p:nvSpPr>
        <p:spPr>
          <a:xfrm>
            <a:off x="0" y="0"/>
            <a:ext cx="12192000" cy="6858000"/>
          </a:xfrm>
          <a:custGeom>
            <a:avLst/>
            <a:gdLst>
              <a:gd name="connsiteX0" fmla="*/ 9011782 w 12192000"/>
              <a:gd name="connsiteY0" fmla="*/ 4817511 h 6858000"/>
              <a:gd name="connsiteX1" fmla="*/ 8937059 w 12192000"/>
              <a:gd name="connsiteY1" fmla="*/ 4972626 h 6858000"/>
              <a:gd name="connsiteX2" fmla="*/ 8588084 w 12192000"/>
              <a:gd name="connsiteY2" fmla="*/ 5489438 h 6858000"/>
              <a:gd name="connsiteX3" fmla="*/ 8565206 w 12192000"/>
              <a:gd name="connsiteY3" fmla="*/ 5514611 h 6858000"/>
              <a:gd name="connsiteX4" fmla="*/ 8569944 w 12192000"/>
              <a:gd name="connsiteY4" fmla="*/ 5520198 h 6858000"/>
              <a:gd name="connsiteX5" fmla="*/ 8878607 w 12192000"/>
              <a:gd name="connsiteY5" fmla="*/ 5644582 h 6858000"/>
              <a:gd name="connsiteX6" fmla="*/ 9315123 w 12192000"/>
              <a:gd name="connsiteY6" fmla="*/ 5219907 h 6858000"/>
              <a:gd name="connsiteX7" fmla="*/ 9048519 w 12192000"/>
              <a:gd name="connsiteY7" fmla="*/ 4828605 h 6858000"/>
              <a:gd name="connsiteX8" fmla="*/ 6096000 w 12192000"/>
              <a:gd name="connsiteY8" fmla="*/ 200625 h 6858000"/>
              <a:gd name="connsiteX9" fmla="*/ 2867625 w 12192000"/>
              <a:gd name="connsiteY9" fmla="*/ 3429000 h 6858000"/>
              <a:gd name="connsiteX10" fmla="*/ 6096000 w 12192000"/>
              <a:gd name="connsiteY10" fmla="*/ 6657375 h 6858000"/>
              <a:gd name="connsiteX11" fmla="*/ 9324375 w 12192000"/>
              <a:gd name="connsiteY11" fmla="*/ 3429000 h 6858000"/>
              <a:gd name="connsiteX12" fmla="*/ 6096000 w 12192000"/>
              <a:gd name="connsiteY12" fmla="*/ 200625 h 6858000"/>
              <a:gd name="connsiteX13" fmla="*/ 0 w 12192000"/>
              <a:gd name="connsiteY13" fmla="*/ 0 h 6858000"/>
              <a:gd name="connsiteX14" fmla="*/ 12192000 w 12192000"/>
              <a:gd name="connsiteY14" fmla="*/ 0 h 6858000"/>
              <a:gd name="connsiteX15" fmla="*/ 12192000 w 12192000"/>
              <a:gd name="connsiteY15" fmla="*/ 6858000 h 6858000"/>
              <a:gd name="connsiteX16" fmla="*/ 0 w 12192000"/>
              <a:gd name="connsiteY1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192000" h="6858000">
                <a:moveTo>
                  <a:pt x="9011782" y="4817511"/>
                </a:moveTo>
                <a:lnTo>
                  <a:pt x="8937059" y="4972626"/>
                </a:lnTo>
                <a:cubicBezTo>
                  <a:pt x="8837255" y="5156349"/>
                  <a:pt x="8720206" y="5329344"/>
                  <a:pt x="8588084" y="5489438"/>
                </a:cubicBezTo>
                <a:lnTo>
                  <a:pt x="8565206" y="5514611"/>
                </a:lnTo>
                <a:lnTo>
                  <a:pt x="8569944" y="5520198"/>
                </a:lnTo>
                <a:cubicBezTo>
                  <a:pt x="8648938" y="5597049"/>
                  <a:pt x="8758066" y="5644582"/>
                  <a:pt x="8878607" y="5644582"/>
                </a:cubicBezTo>
                <a:cubicBezTo>
                  <a:pt x="9119688" y="5644582"/>
                  <a:pt x="9315123" y="5454449"/>
                  <a:pt x="9315123" y="5219907"/>
                </a:cubicBezTo>
                <a:cubicBezTo>
                  <a:pt x="9315123" y="5044001"/>
                  <a:pt x="9205191" y="4893074"/>
                  <a:pt x="9048519" y="4828605"/>
                </a:cubicBezTo>
                <a:close/>
                <a:moveTo>
                  <a:pt x="6096000" y="200625"/>
                </a:moveTo>
                <a:cubicBezTo>
                  <a:pt x="4313018" y="200625"/>
                  <a:pt x="2867625" y="1646018"/>
                  <a:pt x="2867625" y="3429000"/>
                </a:cubicBezTo>
                <a:cubicBezTo>
                  <a:pt x="2867625" y="5211982"/>
                  <a:pt x="4313018" y="6657375"/>
                  <a:pt x="6096000" y="6657375"/>
                </a:cubicBezTo>
                <a:cubicBezTo>
                  <a:pt x="7878982" y="6657375"/>
                  <a:pt x="9324375" y="5211982"/>
                  <a:pt x="9324375" y="3429000"/>
                </a:cubicBezTo>
                <a:cubicBezTo>
                  <a:pt x="9324375" y="1646018"/>
                  <a:pt x="7878982" y="200625"/>
                  <a:pt x="6096000" y="200625"/>
                </a:cubicBezTo>
                <a:close/>
                <a:moveTo>
                  <a:pt x="0" y="0"/>
                </a:moveTo>
                <a:lnTo>
                  <a:pt x="12192000" y="0"/>
                </a:lnTo>
                <a:lnTo>
                  <a:pt x="12192000" y="6858000"/>
                </a:lnTo>
                <a:lnTo>
                  <a:pt x="0" y="6858000"/>
                </a:lnTo>
                <a:close/>
              </a:path>
            </a:pathLst>
          </a:custGeom>
          <a:solidFill>
            <a:schemeClr val="tx1"/>
          </a:solidFill>
        </p:spPr>
        <p:txBody>
          <a:bodyPr wrap="square">
            <a:noAutofit/>
          </a:bodyPr>
          <a:lstStyle>
            <a:lvl1pPr marL="0" indent="0" algn="l">
              <a:buNone/>
              <a:defRPr sz="2000">
                <a:solidFill>
                  <a:schemeClr val="bg1"/>
                </a:solidFill>
              </a:defRPr>
            </a:lvl1pPr>
          </a:lstStyle>
          <a:p>
            <a:r>
              <a:rPr lang="en-US" dirty="0"/>
              <a:t>Click icon to insert picture</a:t>
            </a:r>
          </a:p>
        </p:txBody>
      </p:sp>
      <p:sp>
        <p:nvSpPr>
          <p:cNvPr id="3" name="Arc 2">
            <a:extLst>
              <a:ext uri="{FF2B5EF4-FFF2-40B4-BE49-F238E27FC236}">
                <a16:creationId xmlns:a16="http://schemas.microsoft.com/office/drawing/2014/main" id="{D5C3C4BD-DFDB-76B4-17CA-7DA4D1729FA1}"/>
              </a:ext>
              <a:ext uri="{C183D7F6-B498-43B3-948B-1728B52AA6E4}">
                <adec:decorative xmlns:adec="http://schemas.microsoft.com/office/drawing/2017/decorative" val="1"/>
              </a:ext>
            </a:extLst>
          </p:cNvPr>
          <p:cNvSpPr/>
          <p:nvPr userDrawn="1"/>
        </p:nvSpPr>
        <p:spPr>
          <a:xfrm rot="9366740" flipV="1">
            <a:off x="2557952" y="-89828"/>
            <a:ext cx="7173200" cy="7173200"/>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itle 11">
            <a:extLst>
              <a:ext uri="{FF2B5EF4-FFF2-40B4-BE49-F238E27FC236}">
                <a16:creationId xmlns:a16="http://schemas.microsoft.com/office/drawing/2014/main" id="{2B04B61C-6467-D51D-0AF4-5C7D05F36CB5}"/>
              </a:ext>
            </a:extLst>
          </p:cNvPr>
          <p:cNvSpPr>
            <a:spLocks noGrp="1"/>
          </p:cNvSpPr>
          <p:nvPr>
            <p:ph type="title" hasCustomPrompt="1"/>
          </p:nvPr>
        </p:nvSpPr>
        <p:spPr>
          <a:xfrm>
            <a:off x="2868168" y="923544"/>
            <a:ext cx="6455664" cy="5010912"/>
          </a:xfrm>
          <a:prstGeom prst="rect">
            <a:avLst/>
          </a:prstGeom>
          <a:noFill/>
        </p:spPr>
        <p:txBody>
          <a:bodyPr lIns="0" rIns="0">
            <a:normAutofit/>
          </a:bodyPr>
          <a:lstStyle>
            <a:lvl1pPr algn="ctr">
              <a:defRPr sz="6000"/>
            </a:lvl1pPr>
          </a:lstStyle>
          <a:p>
            <a:r>
              <a:rPr lang="en-US" dirty="0"/>
              <a:t>Click to add title</a:t>
            </a:r>
          </a:p>
        </p:txBody>
      </p:sp>
      <p:sp>
        <p:nvSpPr>
          <p:cNvPr id="4" name="Freeform: Shape 3">
            <a:extLst>
              <a:ext uri="{FF2B5EF4-FFF2-40B4-BE49-F238E27FC236}">
                <a16:creationId xmlns:a16="http://schemas.microsoft.com/office/drawing/2014/main" id="{47A19F4B-D154-3EB2-F86A-9A63283A3EA6}"/>
              </a:ext>
              <a:ext uri="{C183D7F6-B498-43B3-948B-1728B52AA6E4}">
                <adec:decorative xmlns:adec="http://schemas.microsoft.com/office/drawing/2017/decorative" val="1"/>
              </a:ext>
            </a:extLst>
          </p:cNvPr>
          <p:cNvSpPr>
            <a:spLocks/>
          </p:cNvSpPr>
          <p:nvPr userDrawn="1"/>
        </p:nvSpPr>
        <p:spPr>
          <a:xfrm>
            <a:off x="8565206" y="4817511"/>
            <a:ext cx="749917" cy="827071"/>
          </a:xfrm>
          <a:custGeom>
            <a:avLst/>
            <a:gdLst>
              <a:gd name="connsiteX0" fmla="*/ 446576 w 749917"/>
              <a:gd name="connsiteY0" fmla="*/ 0 h 827071"/>
              <a:gd name="connsiteX1" fmla="*/ 483313 w 749917"/>
              <a:gd name="connsiteY1" fmla="*/ 11094 h 827071"/>
              <a:gd name="connsiteX2" fmla="*/ 749917 w 749917"/>
              <a:gd name="connsiteY2" fmla="*/ 402396 h 827071"/>
              <a:gd name="connsiteX3" fmla="*/ 313401 w 749917"/>
              <a:gd name="connsiteY3" fmla="*/ 827071 h 827071"/>
              <a:gd name="connsiteX4" fmla="*/ 4738 w 749917"/>
              <a:gd name="connsiteY4" fmla="*/ 702687 h 827071"/>
              <a:gd name="connsiteX5" fmla="*/ 0 w 749917"/>
              <a:gd name="connsiteY5" fmla="*/ 697100 h 827071"/>
              <a:gd name="connsiteX6" fmla="*/ 22878 w 749917"/>
              <a:gd name="connsiteY6" fmla="*/ 671927 h 827071"/>
              <a:gd name="connsiteX7" fmla="*/ 371853 w 749917"/>
              <a:gd name="connsiteY7" fmla="*/ 155115 h 827071"/>
              <a:gd name="connsiteX8" fmla="*/ 446576 w 749917"/>
              <a:gd name="connsiteY8" fmla="*/ 0 h 827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49917" h="827071">
                <a:moveTo>
                  <a:pt x="446576" y="0"/>
                </a:moveTo>
                <a:lnTo>
                  <a:pt x="483313" y="11094"/>
                </a:lnTo>
                <a:cubicBezTo>
                  <a:pt x="639985" y="75563"/>
                  <a:pt x="749917" y="226490"/>
                  <a:pt x="749917" y="402396"/>
                </a:cubicBezTo>
                <a:cubicBezTo>
                  <a:pt x="749917" y="636938"/>
                  <a:pt x="554482" y="827071"/>
                  <a:pt x="313401" y="827071"/>
                </a:cubicBezTo>
                <a:cubicBezTo>
                  <a:pt x="192860" y="827071"/>
                  <a:pt x="83732" y="779538"/>
                  <a:pt x="4738" y="702687"/>
                </a:cubicBezTo>
                <a:lnTo>
                  <a:pt x="0" y="697100"/>
                </a:lnTo>
                <a:lnTo>
                  <a:pt x="22878" y="671927"/>
                </a:lnTo>
                <a:cubicBezTo>
                  <a:pt x="155000" y="511833"/>
                  <a:pt x="272049" y="338838"/>
                  <a:pt x="371853" y="155115"/>
                </a:cubicBezTo>
                <a:lnTo>
                  <a:pt x="446576"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8420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CB8A6E1-44B2-54E1-6460-1C9B27EE75FD}"/>
              </a:ext>
              <a:ext uri="{C183D7F6-B498-43B3-948B-1728B52AA6E4}">
                <adec:decorative xmlns:adec="http://schemas.microsoft.com/office/drawing/2017/decorative" val="1"/>
              </a:ext>
            </a:extLst>
          </p:cNvPr>
          <p:cNvGrpSpPr/>
          <p:nvPr userDrawn="1"/>
        </p:nvGrpSpPr>
        <p:grpSpPr>
          <a:xfrm>
            <a:off x="0" y="0"/>
            <a:ext cx="5698912" cy="6858001"/>
            <a:chOff x="0" y="-1"/>
            <a:chExt cx="5698912" cy="6858001"/>
          </a:xfrm>
        </p:grpSpPr>
        <p:sp>
          <p:nvSpPr>
            <p:cNvPr id="12" name="Freeform: Shape 11">
              <a:extLst>
                <a:ext uri="{FF2B5EF4-FFF2-40B4-BE49-F238E27FC236}">
                  <a16:creationId xmlns:a16="http://schemas.microsoft.com/office/drawing/2014/main" id="{D22D7888-22FA-4AA1-9BA4-CC61D6643D47}"/>
                </a:ext>
              </a:extLst>
            </p:cNvPr>
            <p:cNvSpPr/>
            <p:nvPr userDrawn="1"/>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EBB6E464-8999-4773-A1F2-E6CAA990E572}"/>
                </a:ext>
              </a:extLst>
            </p:cNvPr>
            <p:cNvSpPr/>
            <p:nvPr userDrawn="1"/>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1EA14BE8-FDD0-4434-9C3E-BFF78C22D9E3}"/>
                </a:ext>
              </a:extLst>
            </p:cNvPr>
            <p:cNvSpPr/>
            <p:nvPr userDrawn="1"/>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E494E364-7EA8-4D92-915D-75D1A3A67C07}"/>
                </a:ext>
              </a:extLst>
            </p:cNvPr>
            <p:cNvSpPr/>
            <p:nvPr userDrawn="1"/>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7" name="Title 1">
            <a:extLst>
              <a:ext uri="{FF2B5EF4-FFF2-40B4-BE49-F238E27FC236}">
                <a16:creationId xmlns:a16="http://schemas.microsoft.com/office/drawing/2014/main" id="{4F9EBE3B-A856-C23C-4698-B764DF4BC70D}"/>
              </a:ext>
            </a:extLst>
          </p:cNvPr>
          <p:cNvSpPr>
            <a:spLocks noGrp="1"/>
          </p:cNvSpPr>
          <p:nvPr>
            <p:ph type="title" hasCustomPrompt="1"/>
          </p:nvPr>
        </p:nvSpPr>
        <p:spPr>
          <a:xfrm>
            <a:off x="6222118" y="262762"/>
            <a:ext cx="5507421" cy="3649718"/>
          </a:xfrm>
        </p:spPr>
        <p:txBody>
          <a:bodyPr anchor="b">
            <a:normAutofit/>
          </a:bodyPr>
          <a:lstStyle>
            <a:lvl1pPr>
              <a:defRPr sz="6000"/>
            </a:lvl1pPr>
          </a:lstStyle>
          <a:p>
            <a:r>
              <a:rPr lang="en-US" dirty="0"/>
              <a:t>Click to add title</a:t>
            </a:r>
          </a:p>
        </p:txBody>
      </p:sp>
      <p:sp>
        <p:nvSpPr>
          <p:cNvPr id="8" name="Picture Placeholder 7">
            <a:extLst>
              <a:ext uri="{FF2B5EF4-FFF2-40B4-BE49-F238E27FC236}">
                <a16:creationId xmlns:a16="http://schemas.microsoft.com/office/drawing/2014/main" id="{74C9CB37-5251-201C-ACE3-FD69A00C772E}"/>
              </a:ext>
            </a:extLst>
          </p:cNvPr>
          <p:cNvSpPr>
            <a:spLocks noGrp="1"/>
          </p:cNvSpPr>
          <p:nvPr>
            <p:ph type="pic" sz="quarter" idx="14"/>
          </p:nvPr>
        </p:nvSpPr>
        <p:spPr>
          <a:xfrm>
            <a:off x="707393" y="847600"/>
            <a:ext cx="4619625" cy="4617720"/>
          </a:xfrm>
          <a:prstGeom prst="ellipse">
            <a:avLst/>
          </a:prstGeom>
          <a:noFill/>
        </p:spPr>
        <p:txBody>
          <a:bodyPr tIns="548640">
            <a:normAutofit/>
          </a:bodyPr>
          <a:lstStyle>
            <a:lvl1pPr marL="0" indent="0" algn="ctr">
              <a:buNone/>
              <a:defRPr sz="2000"/>
            </a:lvl1pPr>
          </a:lstStyle>
          <a:p>
            <a:r>
              <a:rPr lang="en-US"/>
              <a:t>Click icon to add picture</a:t>
            </a:r>
            <a:endParaRPr lang="en-US" dirty="0"/>
          </a:p>
        </p:txBody>
      </p:sp>
      <p:sp>
        <p:nvSpPr>
          <p:cNvPr id="9" name="Content Placeholder 2">
            <a:extLst>
              <a:ext uri="{FF2B5EF4-FFF2-40B4-BE49-F238E27FC236}">
                <a16:creationId xmlns:a16="http://schemas.microsoft.com/office/drawing/2014/main" id="{EBF08299-9068-827D-783B-BFF5B95E9574}"/>
              </a:ext>
            </a:extLst>
          </p:cNvPr>
          <p:cNvSpPr>
            <a:spLocks noGrp="1"/>
          </p:cNvSpPr>
          <p:nvPr>
            <p:ph idx="1" hasCustomPrompt="1"/>
          </p:nvPr>
        </p:nvSpPr>
        <p:spPr>
          <a:xfrm>
            <a:off x="6222118" y="4058263"/>
            <a:ext cx="5507421" cy="2141482"/>
          </a:xfrm>
        </p:spPr>
        <p:txBody>
          <a:bodyPr>
            <a:normAutofit/>
          </a:bodyPr>
          <a:lstStyle>
            <a:lvl1pPr marL="0" indent="0">
              <a:lnSpc>
                <a:spcPct val="90000"/>
              </a:lnSpc>
              <a:buFont typeface="Arial" panose="020B0604020202020204" pitchFamily="34" charset="0"/>
              <a:buNone/>
              <a:defRPr sz="2400"/>
            </a:lvl1pPr>
            <a:lvl2pPr marL="228600">
              <a:lnSpc>
                <a:spcPct val="90000"/>
              </a:lnSpc>
              <a:buClr>
                <a:schemeClr val="accent2"/>
              </a:buClr>
              <a:defRPr sz="2000"/>
            </a:lvl2pPr>
            <a:lvl3pPr marL="457200">
              <a:lnSpc>
                <a:spcPct val="90000"/>
              </a:lnSpc>
              <a:buClr>
                <a:schemeClr val="accent2"/>
              </a:buClr>
              <a:defRPr sz="1800"/>
            </a:lvl3pPr>
            <a:lvl4pPr marL="685800">
              <a:lnSpc>
                <a:spcPct val="90000"/>
              </a:lnSpc>
              <a:buClr>
                <a:schemeClr val="accent2"/>
              </a:buClr>
              <a:defRPr sz="1600"/>
            </a:lvl4pPr>
            <a:lvl5pPr>
              <a:lnSpc>
                <a:spcPct val="110000"/>
              </a:lnSpc>
              <a:defRPr/>
            </a:lvl5pPr>
          </a:lstStyle>
          <a:p>
            <a:pPr lvl="0"/>
            <a:r>
              <a:rPr lang="en-US" dirty="0"/>
              <a:t>Click to add content</a:t>
            </a:r>
          </a:p>
          <a:p>
            <a:pPr lvl="1"/>
            <a:r>
              <a:rPr lang="en-US" dirty="0"/>
              <a:t>Second level</a:t>
            </a:r>
          </a:p>
          <a:p>
            <a:pPr lvl="2"/>
            <a:r>
              <a:rPr lang="en-US" dirty="0"/>
              <a:t>Third level</a:t>
            </a:r>
          </a:p>
          <a:p>
            <a:pPr lvl="3"/>
            <a:r>
              <a:rPr lang="en-US" dirty="0"/>
              <a:t>Fourth level</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a:xfrm>
            <a:off x="1682496" y="6356350"/>
            <a:ext cx="1545336" cy="365125"/>
          </a:xfrm>
        </p:spPr>
        <p:txBody>
          <a:bodyPr/>
          <a:lstStyle>
            <a:lvl1pPr>
              <a:defRPr>
                <a:latin typeface="+mn-lt"/>
              </a:defRPr>
            </a:lvl1pPr>
          </a:lstStyle>
          <a:p>
            <a:pPr>
              <a:defRPr/>
            </a:pPr>
            <a:r>
              <a:rPr lang="en-US" dirty="0">
                <a:solidFill>
                  <a:prstClr val="black">
                    <a:tint val="75000"/>
                  </a:prstClr>
                </a:solidFill>
              </a:rPr>
              <a:t>9/3/20XX</a:t>
            </a:r>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a:xfrm>
            <a:off x="6099048" y="6356350"/>
            <a:ext cx="4114800" cy="365125"/>
          </a:xfrm>
        </p:spPr>
        <p:txBody>
          <a:bodyPr/>
          <a:lstStyle>
            <a:lvl1pPr algn="l">
              <a:defRPr>
                <a:latin typeface="+mn-lt"/>
              </a:defRPr>
            </a:lvl1pPr>
          </a:lstStyle>
          <a:p>
            <a:pPr algn="l">
              <a:defRPr/>
            </a:pPr>
            <a:r>
              <a:rPr lang="en-US" dirty="0">
                <a:solidFill>
                  <a:prstClr val="black">
                    <a:tint val="75000"/>
                  </a:prstClr>
                </a:solidFill>
              </a:rPr>
              <a:t>Pitch deck</a:t>
            </a:r>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a:xfrm>
            <a:off x="10506456" y="6356350"/>
            <a:ext cx="850392" cy="365125"/>
          </a:xfrm>
        </p:spPr>
        <p:txBody>
          <a:bodyPr/>
          <a:lstStyle>
            <a:lvl1pPr>
              <a:defRPr>
                <a:latin typeface="+mn-lt"/>
              </a:defRPr>
            </a:lvl1pPr>
          </a:lstStyle>
          <a:p>
            <a:pPr>
              <a:defRPr/>
            </a:pPr>
            <a:fld id="{D76B855D-E9CC-4FF8-AD85-6CDC7B89A0DE}" type="slidenum">
              <a:rPr lang="en-US" smtClean="0">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517468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BD59-35CC-9BB3-8621-6FA3356F81AA}"/>
              </a:ext>
            </a:extLst>
          </p:cNvPr>
          <p:cNvSpPr>
            <a:spLocks noGrp="1"/>
          </p:cNvSpPr>
          <p:nvPr>
            <p:ph type="title" hasCustomPrompt="1"/>
          </p:nvPr>
        </p:nvSpPr>
        <p:spPr>
          <a:xfrm>
            <a:off x="838200" y="304803"/>
            <a:ext cx="10515600" cy="1472974"/>
          </a:xfrm>
        </p:spPr>
        <p:txBody>
          <a:bodyPr anchor="ctr" anchorCtr="0">
            <a:noAutofit/>
          </a:bodyPr>
          <a:lstStyle/>
          <a:p>
            <a:r>
              <a:rPr lang="en-US" dirty="0"/>
              <a:t>Click to add title</a:t>
            </a:r>
          </a:p>
        </p:txBody>
      </p:sp>
      <p:sp>
        <p:nvSpPr>
          <p:cNvPr id="13" name="Content Placeholder 12">
            <a:extLst>
              <a:ext uri="{FF2B5EF4-FFF2-40B4-BE49-F238E27FC236}">
                <a16:creationId xmlns:a16="http://schemas.microsoft.com/office/drawing/2014/main" id="{E3FB7D8D-37C3-E089-EC02-FB49A13CBE1D}"/>
              </a:ext>
            </a:extLst>
          </p:cNvPr>
          <p:cNvSpPr>
            <a:spLocks noGrp="1"/>
          </p:cNvSpPr>
          <p:nvPr>
            <p:ph sz="quarter" idx="13" hasCustomPrompt="1"/>
          </p:nvPr>
        </p:nvSpPr>
        <p:spPr>
          <a:xfrm>
            <a:off x="838200" y="1838099"/>
            <a:ext cx="8012113" cy="4284889"/>
          </a:xfrm>
        </p:spPr>
        <p:txBody>
          <a:bodyPr>
            <a:normAutofit/>
          </a:bodyPr>
          <a:lstStyle>
            <a:lvl1pPr>
              <a:lnSpc>
                <a:spcPct val="90000"/>
              </a:lnSpc>
              <a:spcBef>
                <a:spcPts val="1000"/>
              </a:spcBef>
              <a:spcAft>
                <a:spcPts val="800"/>
              </a:spcAft>
              <a:buClr>
                <a:schemeClr val="accent2"/>
              </a:buClr>
              <a:defRPr sz="1800"/>
            </a:lvl1pPr>
            <a:lvl2pPr>
              <a:lnSpc>
                <a:spcPct val="90000"/>
              </a:lnSpc>
              <a:spcBef>
                <a:spcPts val="1000"/>
              </a:spcBef>
              <a:spcAft>
                <a:spcPts val="800"/>
              </a:spcAft>
              <a:buClr>
                <a:schemeClr val="accent2"/>
              </a:buClr>
              <a:defRPr sz="1600"/>
            </a:lvl2pPr>
            <a:lvl3pPr>
              <a:lnSpc>
                <a:spcPct val="90000"/>
              </a:lnSpc>
              <a:spcBef>
                <a:spcPts val="1000"/>
              </a:spcBef>
              <a:spcAft>
                <a:spcPts val="800"/>
              </a:spcAft>
              <a:buClr>
                <a:schemeClr val="accent2"/>
              </a:buClr>
              <a:defRPr sz="1400"/>
            </a:lvl3pPr>
            <a:lvl4pPr>
              <a:lnSpc>
                <a:spcPct val="90000"/>
              </a:lnSpc>
              <a:spcBef>
                <a:spcPts val="1000"/>
              </a:spcBef>
              <a:spcAft>
                <a:spcPts val="800"/>
              </a:spcAft>
              <a:buClr>
                <a:schemeClr val="accent2"/>
              </a:buClr>
              <a:defRPr sz="1200"/>
            </a:lvl4pPr>
            <a:lvl5pPr>
              <a:lnSpc>
                <a:spcPct val="90000"/>
              </a:lnSpc>
              <a:spcBef>
                <a:spcPts val="1000"/>
              </a:spcBef>
              <a:spcAft>
                <a:spcPts val="800"/>
              </a:spcAft>
              <a:buClr>
                <a:schemeClr val="accent2"/>
              </a:buCl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C56EB0F-63C8-5F75-A333-3413A9DC6F76}"/>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5" name="Footer Placeholder 4">
            <a:extLst>
              <a:ext uri="{FF2B5EF4-FFF2-40B4-BE49-F238E27FC236}">
                <a16:creationId xmlns:a16="http://schemas.microsoft.com/office/drawing/2014/main" id="{4D4DE333-25B4-E092-1CC4-C3D20BA2516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F1AF200-E81F-A326-0EDB-4B93C71D9BF4}"/>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7" name="Freeform: Shape 14">
            <a:extLst>
              <a:ext uri="{FF2B5EF4-FFF2-40B4-BE49-F238E27FC236}">
                <a16:creationId xmlns:a16="http://schemas.microsoft.com/office/drawing/2014/main" id="{438B6FA2-AF11-618E-2B1A-38BF083DF340}"/>
              </a:ext>
              <a:ext uri="{C183D7F6-B498-43B3-948B-1728B52AA6E4}">
                <adec:decorative xmlns:adec="http://schemas.microsoft.com/office/drawing/2017/decorative" val="1"/>
              </a:ext>
            </a:extLst>
          </p:cNvPr>
          <p:cNvSpPr/>
          <p:nvPr userDrawn="1"/>
        </p:nvSpPr>
        <p:spPr>
          <a:xfrm rot="16200000">
            <a:off x="-381048" y="5144407"/>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Freeform: Shape 13">
            <a:extLst>
              <a:ext uri="{FF2B5EF4-FFF2-40B4-BE49-F238E27FC236}">
                <a16:creationId xmlns:a16="http://schemas.microsoft.com/office/drawing/2014/main" id="{A269A8D8-A4AE-CEFF-E928-7DB1CFB3E401}"/>
              </a:ext>
              <a:ext uri="{C183D7F6-B498-43B3-948B-1728B52AA6E4}">
                <adec:decorative xmlns:adec="http://schemas.microsoft.com/office/drawing/2017/decorative" val="1"/>
              </a:ext>
            </a:extLst>
          </p:cNvPr>
          <p:cNvSpPr/>
          <p:nvPr userDrawn="1"/>
        </p:nvSpPr>
        <p:spPr>
          <a:xfrm>
            <a:off x="10494433"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Freeform: Shape 19">
            <a:extLst>
              <a:ext uri="{FF2B5EF4-FFF2-40B4-BE49-F238E27FC236}">
                <a16:creationId xmlns:a16="http://schemas.microsoft.com/office/drawing/2014/main" id="{15418837-E689-97BE-9FAD-FEDBD599EBAD}"/>
              </a:ext>
              <a:ext uri="{C183D7F6-B498-43B3-948B-1728B52AA6E4}">
                <adec:decorative xmlns:adec="http://schemas.microsoft.com/office/drawing/2017/decorative" val="1"/>
              </a:ext>
            </a:extLst>
          </p:cNvPr>
          <p:cNvSpPr/>
          <p:nvPr userDrawn="1"/>
        </p:nvSpPr>
        <p:spPr>
          <a:xfrm rot="10800000" flipH="1">
            <a:off x="11109434" y="3527042"/>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5"/>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7894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7" name="Oval 6">
            <a:extLst>
              <a:ext uri="{FF2B5EF4-FFF2-40B4-BE49-F238E27FC236}">
                <a16:creationId xmlns:a16="http://schemas.microsoft.com/office/drawing/2014/main" id="{7DF76A42-387B-8D66-1214-D40462070066}"/>
              </a:ext>
              <a:ext uri="{C183D7F6-B498-43B3-948B-1728B52AA6E4}">
                <adec:decorative xmlns:adec="http://schemas.microsoft.com/office/drawing/2017/decorative" val="1"/>
              </a:ext>
            </a:extLst>
          </p:cNvPr>
          <p:cNvSpPr/>
          <p:nvPr userDrawn="1"/>
        </p:nvSpPr>
        <p:spPr>
          <a:xfrm>
            <a:off x="7940621" y="704193"/>
            <a:ext cx="2296455" cy="2296455"/>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D2ACE818-46EF-547E-9315-A849483036BF}"/>
              </a:ext>
              <a:ext uri="{C183D7F6-B498-43B3-948B-1728B52AA6E4}">
                <adec:decorative xmlns:adec="http://schemas.microsoft.com/office/drawing/2017/decorative" val="1"/>
              </a:ext>
            </a:extLst>
          </p:cNvPr>
          <p:cNvGrpSpPr/>
          <p:nvPr userDrawn="1"/>
        </p:nvGrpSpPr>
        <p:grpSpPr>
          <a:xfrm>
            <a:off x="577652" y="0"/>
            <a:ext cx="8798419" cy="6816262"/>
            <a:chOff x="577652" y="-28502"/>
            <a:chExt cx="8798419" cy="6816262"/>
          </a:xfrm>
        </p:grpSpPr>
        <p:sp>
          <p:nvSpPr>
            <p:cNvPr id="9" name="Oval 8">
              <a:extLst>
                <a:ext uri="{FF2B5EF4-FFF2-40B4-BE49-F238E27FC236}">
                  <a16:creationId xmlns:a16="http://schemas.microsoft.com/office/drawing/2014/main" id="{E9644D21-8793-9A96-F305-5D20EE342B26}"/>
                </a:ext>
              </a:extLst>
            </p:cNvPr>
            <p:cNvSpPr/>
            <p:nvPr userDrawn="1"/>
          </p:nvSpPr>
          <p:spPr>
            <a:xfrm>
              <a:off x="2815929" y="148929"/>
              <a:ext cx="6560142" cy="656014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DF8D7AEF-C845-09F0-F31C-20B32BBA1EBA}"/>
                </a:ext>
              </a:extLst>
            </p:cNvPr>
            <p:cNvSpPr/>
            <p:nvPr userDrawn="1"/>
          </p:nvSpPr>
          <p:spPr>
            <a:xfrm rot="9222429" flipV="1">
              <a:off x="2494119" y="-28502"/>
              <a:ext cx="6816262" cy="6816262"/>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F9D44CB-887B-C74D-3E96-5607E84DAEFF}"/>
                </a:ext>
              </a:extLst>
            </p:cNvPr>
            <p:cNvSpPr/>
            <p:nvPr userDrawn="1"/>
          </p:nvSpPr>
          <p:spPr>
            <a:xfrm>
              <a:off x="577652" y="1085116"/>
              <a:ext cx="759403" cy="73880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4" name="Freeform: Shape 19">
            <a:extLst>
              <a:ext uri="{FF2B5EF4-FFF2-40B4-BE49-F238E27FC236}">
                <a16:creationId xmlns:a16="http://schemas.microsoft.com/office/drawing/2014/main" id="{87D193F4-2337-0048-1BE7-C9A8154191F9}"/>
              </a:ext>
              <a:ext uri="{C183D7F6-B498-43B3-948B-1728B52AA6E4}">
                <adec:decorative xmlns:adec="http://schemas.microsoft.com/office/drawing/2017/decorative" val="1"/>
              </a:ext>
            </a:extLst>
          </p:cNvPr>
          <p:cNvSpPr/>
          <p:nvPr userDrawn="1"/>
        </p:nvSpPr>
        <p:spPr>
          <a:xfrm rot="16200000" flipH="1">
            <a:off x="936118" y="5508455"/>
            <a:ext cx="1082566" cy="1616525"/>
          </a:xfrm>
          <a:custGeom>
            <a:avLst/>
            <a:gdLst>
              <a:gd name="connsiteX0" fmla="*/ 61913 w 1186451"/>
              <a:gd name="connsiteY0" fmla="*/ 0 h 1771650"/>
              <a:gd name="connsiteX1" fmla="*/ 1186451 w 1186451"/>
              <a:gd name="connsiteY1" fmla="*/ 0 h 1771650"/>
              <a:gd name="connsiteX2" fmla="*/ 1186451 w 1186451"/>
              <a:gd name="connsiteY2" fmla="*/ 123825 h 1771650"/>
              <a:gd name="connsiteX3" fmla="*/ 123825 w 1186451"/>
              <a:gd name="connsiteY3" fmla="*/ 123825 h 1771650"/>
              <a:gd name="connsiteX4" fmla="*/ 123825 w 1186451"/>
              <a:gd name="connsiteY4" fmla="*/ 1647825 h 1771650"/>
              <a:gd name="connsiteX5" fmla="*/ 1186451 w 1186451"/>
              <a:gd name="connsiteY5" fmla="*/ 1647825 h 1771650"/>
              <a:gd name="connsiteX6" fmla="*/ 1186451 w 1186451"/>
              <a:gd name="connsiteY6" fmla="*/ 1771650 h 1771650"/>
              <a:gd name="connsiteX7" fmla="*/ 61913 w 1186451"/>
              <a:gd name="connsiteY7" fmla="*/ 1771650 h 1771650"/>
              <a:gd name="connsiteX8" fmla="*/ 0 w 1186451"/>
              <a:gd name="connsiteY8" fmla="*/ 1709738 h 1771650"/>
              <a:gd name="connsiteX9" fmla="*/ 0 w 1186451"/>
              <a:gd name="connsiteY9" fmla="*/ 61913 h 1771650"/>
              <a:gd name="connsiteX10" fmla="*/ 61913 w 1186451"/>
              <a:gd name="connsiteY10" fmla="*/ 0 h 1771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86451" h="1771650">
                <a:moveTo>
                  <a:pt x="61913" y="0"/>
                </a:moveTo>
                <a:lnTo>
                  <a:pt x="1186451" y="0"/>
                </a:lnTo>
                <a:lnTo>
                  <a:pt x="1186451" y="123825"/>
                </a:lnTo>
                <a:lnTo>
                  <a:pt x="123825" y="123825"/>
                </a:lnTo>
                <a:lnTo>
                  <a:pt x="123825" y="1647825"/>
                </a:lnTo>
                <a:lnTo>
                  <a:pt x="1186451" y="1647825"/>
                </a:lnTo>
                <a:lnTo>
                  <a:pt x="1186451" y="1771650"/>
                </a:lnTo>
                <a:lnTo>
                  <a:pt x="61913" y="1771650"/>
                </a:lnTo>
                <a:cubicBezTo>
                  <a:pt x="27719" y="1771650"/>
                  <a:pt x="0" y="1743932"/>
                  <a:pt x="0" y="1709738"/>
                </a:cubicBez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45EE4510-BCBA-C39A-BEF1-A391A3304F88}"/>
              </a:ext>
              <a:ext uri="{C183D7F6-B498-43B3-948B-1728B52AA6E4}">
                <adec:decorative xmlns:adec="http://schemas.microsoft.com/office/drawing/2017/decorative" val="1"/>
              </a:ext>
            </a:extLst>
          </p:cNvPr>
          <p:cNvCxnSpPr>
            <a:cxnSpLocks/>
          </p:cNvCxnSpPr>
          <p:nvPr userDrawn="1"/>
        </p:nvCxnSpPr>
        <p:spPr>
          <a:xfrm>
            <a:off x="11494655" y="5270490"/>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2772C41-A024-2F33-1F04-21E003FA7291}"/>
              </a:ext>
            </a:extLst>
          </p:cNvPr>
          <p:cNvSpPr>
            <a:spLocks noGrp="1"/>
          </p:cNvSpPr>
          <p:nvPr>
            <p:ph type="ctrTitle"/>
          </p:nvPr>
        </p:nvSpPr>
        <p:spPr>
          <a:xfrm>
            <a:off x="2815929" y="1349825"/>
            <a:ext cx="6560142" cy="3063149"/>
          </a:xfrm>
        </p:spPr>
        <p:txBody>
          <a:bodyPr anchor="ctr">
            <a:noAutofit/>
          </a:bodyPr>
          <a:lstStyle>
            <a:lvl1pPr algn="ctr">
              <a:defRPr sz="600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473BC2DF-9C2A-052C-AD2C-0A8ABAA50374}"/>
              </a:ext>
            </a:extLst>
          </p:cNvPr>
          <p:cNvSpPr>
            <a:spLocks noGrp="1"/>
          </p:cNvSpPr>
          <p:nvPr>
            <p:ph type="subTitle" idx="1" hasCustomPrompt="1"/>
          </p:nvPr>
        </p:nvSpPr>
        <p:spPr>
          <a:xfrm>
            <a:off x="2815929" y="4412973"/>
            <a:ext cx="6560142" cy="1935571"/>
          </a:xfrm>
        </p:spPr>
        <p:txBody>
          <a:bodyPr>
            <a:no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4" name="Date Placeholder 3">
            <a:extLst>
              <a:ext uri="{FF2B5EF4-FFF2-40B4-BE49-F238E27FC236}">
                <a16:creationId xmlns:a16="http://schemas.microsoft.com/office/drawing/2014/main" id="{C0070940-5919-2C95-2278-32E50BF14DD1}"/>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5" name="Footer Placeholder 4">
            <a:extLst>
              <a:ext uri="{FF2B5EF4-FFF2-40B4-BE49-F238E27FC236}">
                <a16:creationId xmlns:a16="http://schemas.microsoft.com/office/drawing/2014/main" id="{1957D599-49CF-19FE-6D86-C5EDB765F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8931DF1-1C8D-86B9-BFDD-098FFC00FDC2}"/>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156372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lvl1pPr>
              <a:defRPr/>
            </a:lvl1pPr>
          </a:lstStyle>
          <a:p>
            <a:r>
              <a:rPr lang="en-US" dirty="0"/>
              <a:t>Click to add title</a:t>
            </a:r>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1825625"/>
            <a:ext cx="4915163"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a:extLst>
              <a:ext uri="{FF2B5EF4-FFF2-40B4-BE49-F238E27FC236}">
                <a16:creationId xmlns:a16="http://schemas.microsoft.com/office/drawing/2014/main" id="{5FB01ADF-164A-96FB-0129-C2A0F0ED0A85}"/>
              </a:ext>
            </a:extLst>
          </p:cNvPr>
          <p:cNvSpPr>
            <a:spLocks noGrp="1"/>
          </p:cNvSpPr>
          <p:nvPr>
            <p:ph sz="half" idx="15" hasCustomPrompt="1"/>
          </p:nvPr>
        </p:nvSpPr>
        <p:spPr>
          <a:xfrm>
            <a:off x="6147896" y="1816916"/>
            <a:ext cx="5212080" cy="4297680"/>
          </a:xfrm>
        </p:spPr>
        <p:txBody>
          <a:bodyPr>
            <a:normAutofit/>
          </a:bodyPr>
          <a:lstStyle>
            <a:lvl1pPr marL="0" indent="0">
              <a:spcBef>
                <a:spcPts val="1000"/>
              </a:spcBef>
              <a:spcAft>
                <a:spcPts val="800"/>
              </a:spcAft>
              <a:buNone/>
              <a:defRPr sz="2000"/>
            </a:lvl1pPr>
            <a:lvl2pPr marL="228600" indent="-228600">
              <a:spcBef>
                <a:spcPts val="1000"/>
              </a:spcBef>
              <a:spcAft>
                <a:spcPts val="800"/>
              </a:spcAft>
              <a:buClr>
                <a:schemeClr val="accent2"/>
              </a:buClr>
              <a:buFont typeface="Arial" panose="020B0604020202020204" pitchFamily="34" charset="0"/>
              <a:buChar char="•"/>
              <a:defRPr sz="2000"/>
            </a:lvl2pPr>
            <a:lvl3pPr marL="594360" indent="-228600">
              <a:spcBef>
                <a:spcPts val="1000"/>
              </a:spcBef>
              <a:spcAft>
                <a:spcPts val="800"/>
              </a:spcAft>
              <a:buClr>
                <a:schemeClr val="accent2"/>
              </a:buClr>
              <a:buFont typeface="Arial" panose="020B0604020202020204" pitchFamily="34" charset="0"/>
              <a:buChar char="•"/>
              <a:defRPr sz="2000"/>
            </a:lvl3pPr>
            <a:lvl4pPr marL="868680" indent="-228600">
              <a:spcBef>
                <a:spcPts val="1000"/>
              </a:spcBef>
              <a:spcAft>
                <a:spcPts val="800"/>
              </a:spcAft>
              <a:buClr>
                <a:schemeClr val="accent2"/>
              </a:buClr>
              <a:buFont typeface="Arial" panose="020B0604020202020204" pitchFamily="34" charset="0"/>
              <a:buChar char="•"/>
              <a:defRPr sz="2000"/>
            </a:lvl4pPr>
            <a:lvl5pPr marL="1143000" indent="-228600">
              <a:spcBef>
                <a:spcPts val="1000"/>
              </a:spcBef>
              <a:spcAft>
                <a:spcPts val="800"/>
              </a:spcAft>
              <a:buClr>
                <a:schemeClr val="accent2"/>
              </a:buClr>
              <a:buFont typeface="Arial" panose="020B0604020202020204" pitchFamily="34" charset="0"/>
              <a:buChar char="•"/>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grpSp>
        <p:nvGrpSpPr>
          <p:cNvPr id="11" name="Group 10">
            <a:extLst>
              <a:ext uri="{FF2B5EF4-FFF2-40B4-BE49-F238E27FC236}">
                <a16:creationId xmlns:a16="http://schemas.microsoft.com/office/drawing/2014/main" id="{C263F0DD-A38B-64B8-7412-087B487E6D47}"/>
              </a:ext>
              <a:ext uri="{C183D7F6-B498-43B3-948B-1728B52AA6E4}">
                <adec:decorative xmlns:adec="http://schemas.microsoft.com/office/drawing/2017/decorative" val="1"/>
              </a:ext>
            </a:extLst>
          </p:cNvPr>
          <p:cNvGrpSpPr/>
          <p:nvPr userDrawn="1"/>
        </p:nvGrpSpPr>
        <p:grpSpPr>
          <a:xfrm>
            <a:off x="123536" y="2"/>
            <a:ext cx="12068464" cy="6857998"/>
            <a:chOff x="123536" y="2"/>
            <a:chExt cx="12068464" cy="6857998"/>
          </a:xfrm>
        </p:grpSpPr>
        <p:sp>
          <p:nvSpPr>
            <p:cNvPr id="12" name="Freeform: Shape 9">
              <a:extLst>
                <a:ext uri="{FF2B5EF4-FFF2-40B4-BE49-F238E27FC236}">
                  <a16:creationId xmlns:a16="http://schemas.microsoft.com/office/drawing/2014/main" id="{44CE2FB7-A856-E3C3-9798-73AAFB7901B8}"/>
                </a:ext>
              </a:extLst>
            </p:cNvPr>
            <p:cNvSpPr/>
            <p:nvPr userDrawn="1"/>
          </p:nvSpPr>
          <p:spPr>
            <a:xfrm>
              <a:off x="5671336"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Freeform: Shape 10">
              <a:extLst>
                <a:ext uri="{FF2B5EF4-FFF2-40B4-BE49-F238E27FC236}">
                  <a16:creationId xmlns:a16="http://schemas.microsoft.com/office/drawing/2014/main" id="{47ED62E5-894A-A8F9-A6DC-4A5C147CDE78}"/>
                </a:ext>
              </a:extLst>
            </p:cNvPr>
            <p:cNvSpPr/>
            <p:nvPr userDrawn="1"/>
          </p:nvSpPr>
          <p:spPr>
            <a:xfrm flipH="1">
              <a:off x="123536"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4" name="Freeform: Shape 11">
              <a:extLst>
                <a:ext uri="{FF2B5EF4-FFF2-40B4-BE49-F238E27FC236}">
                  <a16:creationId xmlns:a16="http://schemas.microsoft.com/office/drawing/2014/main" id="{5C181CD4-C69B-2826-AF23-060D677248A9}"/>
                </a:ext>
              </a:extLst>
            </p:cNvPr>
            <p:cNvSpPr/>
            <p:nvPr userDrawn="1"/>
          </p:nvSpPr>
          <p:spPr>
            <a:xfrm rot="5400000">
              <a:off x="11328915" y="3872201"/>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505290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0C44A-93E6-6C58-5E88-AFDC594EC27A}"/>
              </a:ext>
            </a:extLst>
          </p:cNvPr>
          <p:cNvSpPr>
            <a:spLocks noGrp="1"/>
          </p:cNvSpPr>
          <p:nvPr>
            <p:ph type="title" hasCustomPrompt="1"/>
          </p:nvPr>
        </p:nvSpPr>
        <p:spPr/>
        <p:txBody>
          <a:bodyPr anchor="ctr" anchorCtr="0">
            <a:noAutofit/>
          </a:bodyPr>
          <a:lstStyle/>
          <a:p>
            <a:r>
              <a:rPr lang="en-US" dirty="0"/>
              <a:t>Click to add title</a:t>
            </a:r>
          </a:p>
        </p:txBody>
      </p:sp>
      <p:sp>
        <p:nvSpPr>
          <p:cNvPr id="11" name="Content Placeholder 2">
            <a:extLst>
              <a:ext uri="{FF2B5EF4-FFF2-40B4-BE49-F238E27FC236}">
                <a16:creationId xmlns:a16="http://schemas.microsoft.com/office/drawing/2014/main" id="{60538251-2B75-FA20-0F29-FB58583E6125}"/>
              </a:ext>
            </a:extLst>
          </p:cNvPr>
          <p:cNvSpPr>
            <a:spLocks noGrp="1"/>
          </p:cNvSpPr>
          <p:nvPr>
            <p:ph sz="half" idx="1" hasCustomPrompt="1"/>
          </p:nvPr>
        </p:nvSpPr>
        <p:spPr>
          <a:xfrm>
            <a:off x="838201" y="1825625"/>
            <a:ext cx="3108958" cy="4297680"/>
          </a:xfrm>
        </p:spPr>
        <p:txBody>
          <a:bodyPr>
            <a:normAutofit/>
          </a:bodyPr>
          <a:lstStyle>
            <a:lvl1pPr marL="228600" indent="-228600">
              <a:spcBef>
                <a:spcPts val="1000"/>
              </a:spcBef>
              <a:spcAft>
                <a:spcPts val="800"/>
              </a:spcAft>
              <a:buClr>
                <a:schemeClr val="accent2"/>
              </a:buClr>
              <a:buFont typeface="Arial" panose="020B0604020202020204" pitchFamily="34" charset="0"/>
              <a:buChar char="•"/>
              <a:defRPr sz="1800"/>
            </a:lvl1pPr>
            <a:lvl2pPr marL="285750" indent="-285750">
              <a:spcBef>
                <a:spcPts val="1000"/>
              </a:spcBef>
              <a:spcAft>
                <a:spcPts val="800"/>
              </a:spcAft>
              <a:buClr>
                <a:schemeClr val="accent2"/>
              </a:buClr>
              <a:buFont typeface="Arial" panose="020B0604020202020204" pitchFamily="34" charset="0"/>
              <a:buChar char="•"/>
              <a:defRPr sz="1800"/>
            </a:lvl2pPr>
            <a:lvl3pPr marL="651510" indent="-285750">
              <a:spcBef>
                <a:spcPts val="1000"/>
              </a:spcBef>
              <a:spcAft>
                <a:spcPts val="800"/>
              </a:spcAft>
              <a:buClr>
                <a:schemeClr val="accent2"/>
              </a:buClr>
              <a:buFont typeface="Arial" panose="020B0604020202020204" pitchFamily="34" charset="0"/>
              <a:buChar char="•"/>
              <a:defRPr sz="1800"/>
            </a:lvl3pPr>
            <a:lvl4pPr marL="925830" indent="-285750">
              <a:spcBef>
                <a:spcPts val="1000"/>
              </a:spcBef>
              <a:spcAft>
                <a:spcPts val="800"/>
              </a:spcAft>
              <a:buClr>
                <a:schemeClr val="accent2"/>
              </a:buClr>
              <a:buFont typeface="Arial" panose="020B0604020202020204" pitchFamily="34" charset="0"/>
              <a:buChar char="•"/>
              <a:defRPr sz="1800"/>
            </a:lvl4pPr>
            <a:lvl5pPr marL="1200150" indent="-28575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a:extLst>
              <a:ext uri="{FF2B5EF4-FFF2-40B4-BE49-F238E27FC236}">
                <a16:creationId xmlns:a16="http://schemas.microsoft.com/office/drawing/2014/main" id="{A06C49DD-8C29-93EA-04F4-22F84080DF5C}"/>
              </a:ext>
            </a:extLst>
          </p:cNvPr>
          <p:cNvSpPr>
            <a:spLocks noGrp="1"/>
          </p:cNvSpPr>
          <p:nvPr>
            <p:ph sz="half" idx="15" hasCustomPrompt="1"/>
          </p:nvPr>
        </p:nvSpPr>
        <p:spPr>
          <a:xfrm>
            <a:off x="4661820" y="1816916"/>
            <a:ext cx="6698156" cy="4297680"/>
          </a:xfrm>
        </p:spPr>
        <p:txBody>
          <a:bodyPr>
            <a:normAutofit/>
          </a:bodyPr>
          <a:lstStyle>
            <a:lvl1pPr marL="0" indent="0">
              <a:spcBef>
                <a:spcPts val="1000"/>
              </a:spcBef>
              <a:spcAft>
                <a:spcPts val="800"/>
              </a:spcAft>
              <a:buNone/>
              <a:defRPr sz="1800"/>
            </a:lvl1pPr>
            <a:lvl2pPr marL="228600" indent="-228600">
              <a:spcBef>
                <a:spcPts val="1000"/>
              </a:spcBef>
              <a:spcAft>
                <a:spcPts val="800"/>
              </a:spcAft>
              <a:buClr>
                <a:schemeClr val="accent2"/>
              </a:buClr>
              <a:buFont typeface="Arial" panose="020B0604020202020204" pitchFamily="34" charset="0"/>
              <a:buChar char="•"/>
              <a:defRPr sz="1800"/>
            </a:lvl2pPr>
            <a:lvl3pPr marL="594360" indent="-228600">
              <a:spcBef>
                <a:spcPts val="1000"/>
              </a:spcBef>
              <a:spcAft>
                <a:spcPts val="800"/>
              </a:spcAft>
              <a:buClr>
                <a:schemeClr val="accent2"/>
              </a:buClr>
              <a:buFont typeface="Arial" panose="020B0604020202020204" pitchFamily="34" charset="0"/>
              <a:buChar char="•"/>
              <a:defRPr sz="1800"/>
            </a:lvl3pPr>
            <a:lvl4pPr marL="868680" indent="-228600">
              <a:spcBef>
                <a:spcPts val="1000"/>
              </a:spcBef>
              <a:spcAft>
                <a:spcPts val="800"/>
              </a:spcAft>
              <a:buClr>
                <a:schemeClr val="accent2"/>
              </a:buClr>
              <a:buFont typeface="Arial" panose="020B0604020202020204" pitchFamily="34" charset="0"/>
              <a:buChar char="•"/>
              <a:defRPr sz="1800"/>
            </a:lvl4pPr>
            <a:lvl5pPr marL="1143000" indent="-228600">
              <a:spcBef>
                <a:spcPts val="1000"/>
              </a:spcBef>
              <a:spcAft>
                <a:spcPts val="800"/>
              </a:spcAft>
              <a:buClr>
                <a:schemeClr val="accent2"/>
              </a:buClr>
              <a:buFont typeface="Arial" panose="020B0604020202020204" pitchFamily="34" charset="0"/>
              <a:buChar cha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
        <p:nvSpPr>
          <p:cNvPr id="8" name="Freeform: Shape 11">
            <a:extLst>
              <a:ext uri="{FF2B5EF4-FFF2-40B4-BE49-F238E27FC236}">
                <a16:creationId xmlns:a16="http://schemas.microsoft.com/office/drawing/2014/main" id="{1E75594D-82D2-74F6-56EC-46FCD28CBE68}"/>
              </a:ext>
              <a:ext uri="{C183D7F6-B498-43B3-948B-1728B52AA6E4}">
                <adec:decorative xmlns:adec="http://schemas.microsoft.com/office/drawing/2017/decorative" val="1"/>
              </a:ext>
            </a:extLst>
          </p:cNvPr>
          <p:cNvSpPr/>
          <p:nvPr userDrawn="1"/>
        </p:nvSpPr>
        <p:spPr>
          <a:xfrm>
            <a:off x="9994966" y="0"/>
            <a:ext cx="1214656" cy="511514"/>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Freeform: Shape 13">
            <a:extLst>
              <a:ext uri="{FF2B5EF4-FFF2-40B4-BE49-F238E27FC236}">
                <a16:creationId xmlns:a16="http://schemas.microsoft.com/office/drawing/2014/main" id="{FF4E0F5B-0892-2688-EFD3-284369DA50CD}"/>
              </a:ext>
              <a:ext uri="{C183D7F6-B498-43B3-948B-1728B52AA6E4}">
                <adec:decorative xmlns:adec="http://schemas.microsoft.com/office/drawing/2017/decorative" val="1"/>
              </a:ext>
            </a:extLst>
          </p:cNvPr>
          <p:cNvSpPr/>
          <p:nvPr userDrawn="1"/>
        </p:nvSpPr>
        <p:spPr>
          <a:xfrm rot="10800000">
            <a:off x="8097530" y="5590215"/>
            <a:ext cx="2279742" cy="1267785"/>
          </a:xfrm>
          <a:custGeom>
            <a:avLst/>
            <a:gdLst>
              <a:gd name="connsiteX0" fmla="*/ 0 w 2279742"/>
              <a:gd name="connsiteY0" fmla="*/ 0 h 1267785"/>
              <a:gd name="connsiteX1" fmla="*/ 138700 w 2279742"/>
              <a:gd name="connsiteY1" fmla="*/ 0 h 1267785"/>
              <a:gd name="connsiteX2" fmla="*/ 138700 w 2279742"/>
              <a:gd name="connsiteY2" fmla="*/ 1078193 h 1267785"/>
              <a:gd name="connsiteX3" fmla="*/ 2002733 w 2279742"/>
              <a:gd name="connsiteY3" fmla="*/ 0 h 1267785"/>
              <a:gd name="connsiteX4" fmla="*/ 2279742 w 2279742"/>
              <a:gd name="connsiteY4" fmla="*/ 0 h 1267785"/>
              <a:gd name="connsiteX5" fmla="*/ 104026 w 2279742"/>
              <a:gd name="connsiteY5" fmla="*/ 1258503 h 1267785"/>
              <a:gd name="connsiteX6" fmla="*/ 69351 w 2279742"/>
              <a:gd name="connsiteY6" fmla="*/ 1267785 h 1267785"/>
              <a:gd name="connsiteX7" fmla="*/ 0 w 2279742"/>
              <a:gd name="connsiteY7" fmla="*/ 1198436 h 1267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9742" h="1267785">
                <a:moveTo>
                  <a:pt x="0" y="0"/>
                </a:moveTo>
                <a:lnTo>
                  <a:pt x="138700" y="0"/>
                </a:lnTo>
                <a:lnTo>
                  <a:pt x="138700" y="1078193"/>
                </a:lnTo>
                <a:lnTo>
                  <a:pt x="2002733" y="0"/>
                </a:lnTo>
                <a:lnTo>
                  <a:pt x="2279742" y="0"/>
                </a:lnTo>
                <a:lnTo>
                  <a:pt x="104026" y="1258503"/>
                </a:lnTo>
                <a:cubicBezTo>
                  <a:pt x="93484" y="1264595"/>
                  <a:pt x="81523" y="1267796"/>
                  <a:pt x="69351" y="1267785"/>
                </a:cubicBezTo>
                <a:cubicBezTo>
                  <a:pt x="31049" y="1267785"/>
                  <a:pt x="0" y="1236737"/>
                  <a:pt x="0" y="1198436"/>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0" name="Straight Connector 9">
            <a:extLst>
              <a:ext uri="{FF2B5EF4-FFF2-40B4-BE49-F238E27FC236}">
                <a16:creationId xmlns:a16="http://schemas.microsoft.com/office/drawing/2014/main" id="{71D8715A-3067-732D-C410-868C7CCCF750}"/>
              </a:ext>
              <a:ext uri="{C183D7F6-B498-43B3-948B-1728B52AA6E4}">
                <adec:decorative xmlns:adec="http://schemas.microsoft.com/office/drawing/2017/decorative" val="1"/>
              </a:ext>
            </a:extLst>
          </p:cNvPr>
          <p:cNvCxnSpPr>
            <a:cxnSpLocks/>
          </p:cNvCxnSpPr>
          <p:nvPr userDrawn="1"/>
        </p:nvCxnSpPr>
        <p:spPr>
          <a:xfrm rot="16200000">
            <a:off x="982378" y="5512123"/>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57852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5807BCF9-2F5B-200E-2E6C-E177DB56ECB0}"/>
              </a:ext>
              <a:ext uri="{C183D7F6-B498-43B3-948B-1728B52AA6E4}">
                <adec:decorative xmlns:adec="http://schemas.microsoft.com/office/drawing/2017/decorative" val="1"/>
              </a:ext>
            </a:extLst>
          </p:cNvPr>
          <p:cNvGrpSpPr/>
          <p:nvPr userDrawn="1"/>
        </p:nvGrpSpPr>
        <p:grpSpPr>
          <a:xfrm>
            <a:off x="0" y="7458"/>
            <a:ext cx="7083733" cy="6182202"/>
            <a:chOff x="0" y="7460"/>
            <a:chExt cx="7083733" cy="6182202"/>
          </a:xfrm>
        </p:grpSpPr>
        <p:sp>
          <p:nvSpPr>
            <p:cNvPr id="9" name="Freeform: Shape 14">
              <a:extLst>
                <a:ext uri="{FF2B5EF4-FFF2-40B4-BE49-F238E27FC236}">
                  <a16:creationId xmlns:a16="http://schemas.microsoft.com/office/drawing/2014/main" id="{7A624B2B-50FD-9351-987F-2E5A5472CAB6}"/>
                </a:ext>
              </a:extLst>
            </p:cNvPr>
            <p:cNvSpPr/>
            <p:nvPr userDrawn="1"/>
          </p:nvSpPr>
          <p:spPr>
            <a:xfrm rot="16200000">
              <a:off x="-388933" y="4841194"/>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Freeform: Shape 13">
              <a:extLst>
                <a:ext uri="{FF2B5EF4-FFF2-40B4-BE49-F238E27FC236}">
                  <a16:creationId xmlns:a16="http://schemas.microsoft.com/office/drawing/2014/main" id="{51E534EE-E0F1-2BD9-9A82-7656B90A2D9D}"/>
                </a:ext>
              </a:extLst>
            </p:cNvPr>
            <p:cNvSpPr/>
            <p:nvPr userDrawn="1"/>
          </p:nvSpPr>
          <p:spPr>
            <a:xfrm>
              <a:off x="6234405" y="7460"/>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Title 1">
            <a:extLst>
              <a:ext uri="{FF2B5EF4-FFF2-40B4-BE49-F238E27FC236}">
                <a16:creationId xmlns:a16="http://schemas.microsoft.com/office/drawing/2014/main" id="{0C40C44A-93E6-6C58-5E88-AFDC594EC27A}"/>
              </a:ext>
            </a:extLst>
          </p:cNvPr>
          <p:cNvSpPr>
            <a:spLocks noGrp="1"/>
          </p:cNvSpPr>
          <p:nvPr>
            <p:ph type="title"/>
          </p:nvPr>
        </p:nvSpPr>
        <p:spPr>
          <a:xfrm>
            <a:off x="838200" y="198437"/>
            <a:ext cx="5257800" cy="2324046"/>
          </a:xfrm>
        </p:spPr>
        <p:txBody>
          <a:bodyPr anchor="b" anchorCtr="0">
            <a:noAutofit/>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C813049-5F46-053E-6279-8183259649A6}"/>
              </a:ext>
            </a:extLst>
          </p:cNvPr>
          <p:cNvSpPr>
            <a:spLocks noGrp="1"/>
          </p:cNvSpPr>
          <p:nvPr>
            <p:ph sz="half" idx="1" hasCustomPrompt="1"/>
          </p:nvPr>
        </p:nvSpPr>
        <p:spPr>
          <a:xfrm>
            <a:off x="838200" y="2657316"/>
            <a:ext cx="5257800" cy="3369858"/>
          </a:xfrm>
        </p:spPr>
        <p:txBody>
          <a:bodyPr>
            <a:normAutofit/>
          </a:bodyPr>
          <a:lstStyle>
            <a:lvl1pPr marL="0" indent="0">
              <a:spcBef>
                <a:spcPts val="1000"/>
              </a:spcBef>
              <a:spcAft>
                <a:spcPts val="800"/>
              </a:spcAft>
              <a:buNone/>
              <a:defRPr sz="1800"/>
            </a:lvl1pPr>
            <a:lvl2pPr marL="742950" indent="-285750">
              <a:spcBef>
                <a:spcPts val="1000"/>
              </a:spcBef>
              <a:spcAft>
                <a:spcPts val="800"/>
              </a:spcAft>
              <a:buClr>
                <a:schemeClr val="accent2"/>
              </a:buClr>
              <a:buFont typeface="Arial" panose="020B0604020202020204" pitchFamily="34" charset="0"/>
              <a:buChar char="•"/>
              <a:defRPr sz="1600"/>
            </a:lvl2pPr>
            <a:lvl3pPr marL="1200150" indent="-285750">
              <a:spcBef>
                <a:spcPts val="1000"/>
              </a:spcBef>
              <a:spcAft>
                <a:spcPts val="800"/>
              </a:spcAft>
              <a:buClr>
                <a:schemeClr val="accent2"/>
              </a:buClr>
              <a:buFont typeface="Arial" panose="020B0604020202020204" pitchFamily="34" charset="0"/>
              <a:buChar char="•"/>
              <a:defRPr sz="1400"/>
            </a:lvl3pPr>
            <a:lvl4pPr marL="1543050" indent="-171450">
              <a:spcBef>
                <a:spcPts val="1000"/>
              </a:spcBef>
              <a:spcAft>
                <a:spcPts val="800"/>
              </a:spcAft>
              <a:buClr>
                <a:schemeClr val="accent2"/>
              </a:buClr>
              <a:buFont typeface="Arial" panose="020B0604020202020204" pitchFamily="34" charset="0"/>
              <a:buChar char="•"/>
              <a:defRPr sz="1200"/>
            </a:lvl4pPr>
            <a:lvl5pPr marL="2000250" indent="-171450">
              <a:spcBef>
                <a:spcPts val="1000"/>
              </a:spcBef>
              <a:spcAft>
                <a:spcPts val="800"/>
              </a:spcAft>
              <a:buClr>
                <a:schemeClr val="accent2"/>
              </a:buClr>
              <a:buFont typeface="Arial" panose="020B0604020202020204" pitchFamily="34" charset="0"/>
              <a:buChar char="•"/>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Picture Placeholder 7">
            <a:extLst>
              <a:ext uri="{FF2B5EF4-FFF2-40B4-BE49-F238E27FC236}">
                <a16:creationId xmlns:a16="http://schemas.microsoft.com/office/drawing/2014/main" id="{BC013AD6-0EF3-2B25-DDBD-2DF706123AEE}"/>
              </a:ext>
            </a:extLst>
          </p:cNvPr>
          <p:cNvSpPr>
            <a:spLocks noGrp="1"/>
          </p:cNvSpPr>
          <p:nvPr>
            <p:ph type="pic" sz="quarter" idx="13"/>
          </p:nvPr>
        </p:nvSpPr>
        <p:spPr>
          <a:xfrm>
            <a:off x="6413114" y="845068"/>
            <a:ext cx="5193792" cy="5193792"/>
          </a:xfrm>
          <a:prstGeom prst="ellipse">
            <a:avLst/>
          </a:prstGeom>
        </p:spPr>
        <p:txBody>
          <a:bodyPr/>
          <a:lstStyle>
            <a:lvl1pPr marL="0" indent="0" algn="ctr">
              <a:buNone/>
              <a:defRPr/>
            </a:lvl1pPr>
          </a:lstStyle>
          <a:p>
            <a:r>
              <a:rPr lang="en-US"/>
              <a:t>Click icon to add picture</a:t>
            </a:r>
            <a:endParaRPr lang="en-US" dirty="0"/>
          </a:p>
        </p:txBody>
      </p:sp>
      <p:sp>
        <p:nvSpPr>
          <p:cNvPr id="5" name="Date Placeholder 4">
            <a:extLst>
              <a:ext uri="{FF2B5EF4-FFF2-40B4-BE49-F238E27FC236}">
                <a16:creationId xmlns:a16="http://schemas.microsoft.com/office/drawing/2014/main" id="{C6CFCEB5-4092-FD13-478E-51CD74FDB82E}"/>
              </a:ext>
            </a:extLst>
          </p:cNvPr>
          <p:cNvSpPr>
            <a:spLocks noGrp="1"/>
          </p:cNvSpPr>
          <p:nvPr>
            <p:ph type="dt" sz="half" idx="10"/>
          </p:nvPr>
        </p:nvSpPr>
        <p:spPr/>
        <p:txBody>
          <a:bodyPr/>
          <a:lstStyle/>
          <a:p>
            <a:fld id="{D6D8061D-18C3-4F4F-85EF-561633F58754}" type="datetimeFigureOut">
              <a:rPr lang="en-US" smtClean="0"/>
              <a:t>2/10/2025</a:t>
            </a:fld>
            <a:endParaRPr lang="en-US" dirty="0"/>
          </a:p>
        </p:txBody>
      </p:sp>
      <p:sp>
        <p:nvSpPr>
          <p:cNvPr id="6" name="Footer Placeholder 5">
            <a:extLst>
              <a:ext uri="{FF2B5EF4-FFF2-40B4-BE49-F238E27FC236}">
                <a16:creationId xmlns:a16="http://schemas.microsoft.com/office/drawing/2014/main" id="{5D077A4D-E7C0-912D-293F-D93F0CB5CA4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CA6AA9E1-334B-5F8F-8A92-67DD095F7838}"/>
              </a:ext>
            </a:extLst>
          </p:cNvPr>
          <p:cNvSpPr>
            <a:spLocks noGrp="1"/>
          </p:cNvSpPr>
          <p:nvPr>
            <p:ph type="sldNum" sz="quarter" idx="12"/>
          </p:nvPr>
        </p:nvSpPr>
        <p:spPr/>
        <p:txBody>
          <a:bodyPr/>
          <a:lstStyle/>
          <a:p>
            <a:fld id="{CBD12358-51D2-46B3-9BDE-DF29528B9454}" type="slidenum">
              <a:rPr lang="en-US" smtClean="0"/>
              <a:t>‹#›</a:t>
            </a:fld>
            <a:endParaRPr lang="en-US" dirty="0"/>
          </a:p>
        </p:txBody>
      </p:sp>
    </p:spTree>
    <p:extLst>
      <p:ext uri="{BB962C8B-B14F-4D97-AF65-F5344CB8AC3E}">
        <p14:creationId xmlns:p14="http://schemas.microsoft.com/office/powerpoint/2010/main" val="28454381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FD97564-C310-6E8C-8689-CE18881B4A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FAD99FA-26D9-873B-BE7F-26FEC5C233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19819E-0266-97DD-DFD1-BAAA06AE32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6D8061D-18C3-4F4F-85EF-561633F58754}" type="datetimeFigureOut">
              <a:rPr lang="en-US" smtClean="0"/>
              <a:t>2/10/2025</a:t>
            </a:fld>
            <a:endParaRPr lang="en-US" dirty="0"/>
          </a:p>
        </p:txBody>
      </p:sp>
      <p:sp>
        <p:nvSpPr>
          <p:cNvPr id="5" name="Footer Placeholder 4">
            <a:extLst>
              <a:ext uri="{FF2B5EF4-FFF2-40B4-BE49-F238E27FC236}">
                <a16:creationId xmlns:a16="http://schemas.microsoft.com/office/drawing/2014/main" id="{2BFD19C9-01CE-9E2A-CDA5-C15940F055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A1801085-7B28-048D-E3D3-9C3614268DA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BD12358-51D2-46B3-9BDE-DF29528B9454}" type="slidenum">
              <a:rPr lang="en-US" smtClean="0"/>
              <a:t>‹#›</a:t>
            </a:fld>
            <a:endParaRPr lang="en-US" dirty="0"/>
          </a:p>
        </p:txBody>
      </p:sp>
    </p:spTree>
    <p:extLst>
      <p:ext uri="{BB962C8B-B14F-4D97-AF65-F5344CB8AC3E}">
        <p14:creationId xmlns:p14="http://schemas.microsoft.com/office/powerpoint/2010/main" val="1965934658"/>
      </p:ext>
    </p:extLst>
  </p:cSld>
  <p:clrMap bg1="lt1" tx1="dk1" bg2="lt2" tx2="dk2" accent1="accent1" accent2="accent2" accent3="accent3" accent4="accent4" accent5="accent5" accent6="accent6" hlink="hlink" folHlink="folHlink"/>
  <p:sldLayoutIdLst>
    <p:sldLayoutId id="2147483654" r:id="rId1"/>
    <p:sldLayoutId id="2147483660" r:id="rId2"/>
    <p:sldLayoutId id="2147483658" r:id="rId3"/>
    <p:sldLayoutId id="2147483667" r:id="rId4"/>
    <p:sldLayoutId id="2147483650" r:id="rId5"/>
    <p:sldLayoutId id="2147483649" r:id="rId6"/>
    <p:sldLayoutId id="2147483662" r:id="rId7"/>
    <p:sldLayoutId id="2147483663" r:id="rId8"/>
    <p:sldLayoutId id="2147483652" r:id="rId9"/>
    <p:sldLayoutId id="2147483666" r:id="rId10"/>
    <p:sldLayoutId id="2147483664" r:id="rId11"/>
    <p:sldLayoutId id="2147483665" r:id="rId12"/>
    <p:sldLayoutId id="2147483661" r:id="rId13"/>
    <p:sldLayoutId id="2147483668" r:id="rId14"/>
    <p:sldLayoutId id="2147483669" r:id="rId15"/>
    <p:sldLayoutId id="2147483673" r:id="rId16"/>
    <p:sldLayoutId id="2147483675"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0.png"/><Relationship Id="rId4"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hyperlink" Target="mailto:bstripli@syr.edu"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hyperlink" Target="https://www.linkedin.com/in/barbarastripli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0047101-8D42-6100-9CEA-AEC0FAEAB606}"/>
              </a:ext>
            </a:extLst>
          </p:cNvPr>
          <p:cNvSpPr>
            <a:spLocks noGrp="1"/>
          </p:cNvSpPr>
          <p:nvPr>
            <p:ph type="ctrTitle"/>
          </p:nvPr>
        </p:nvSpPr>
        <p:spPr>
          <a:xfrm>
            <a:off x="5184474" y="2043629"/>
            <a:ext cx="6261291" cy="4230477"/>
          </a:xfrm>
          <a:noFill/>
        </p:spPr>
        <p:txBody>
          <a:bodyPr anchor="b">
            <a:noAutofit/>
          </a:bodyPr>
          <a:lstStyle/>
          <a:p>
            <a:pPr algn="ctr"/>
            <a:r>
              <a:rPr lang="en-US" sz="8800" b="1" dirty="0">
                <a:ln w="38100">
                  <a:solidFill>
                    <a:schemeClr val="tx1"/>
                  </a:solidFill>
                </a:ln>
              </a:rPr>
              <a:t>Inquiry</a:t>
            </a:r>
            <a:br>
              <a:rPr lang="en-US" sz="8800" dirty="0"/>
            </a:br>
            <a:br>
              <a:rPr lang="en-US" i="1" dirty="0"/>
            </a:br>
            <a:r>
              <a:rPr lang="en-US" sz="5400" b="1" dirty="0">
                <a:ln w="28575">
                  <a:solidFill>
                    <a:schemeClr val="tx1"/>
                  </a:solidFill>
                </a:ln>
              </a:rPr>
              <a:t>Reflections and Ongoing Conversation</a:t>
            </a:r>
          </a:p>
        </p:txBody>
      </p:sp>
    </p:spTree>
    <p:extLst>
      <p:ext uri="{BB962C8B-B14F-4D97-AF65-F5344CB8AC3E}">
        <p14:creationId xmlns:p14="http://schemas.microsoft.com/office/powerpoint/2010/main" val="517426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BD5605-E432-4495-A1B4-0E25AAD03137}"/>
              </a:ext>
            </a:extLst>
          </p:cNvPr>
          <p:cNvSpPr>
            <a:spLocks noGrp="1"/>
          </p:cNvSpPr>
          <p:nvPr>
            <p:ph type="title"/>
          </p:nvPr>
        </p:nvSpPr>
        <p:spPr>
          <a:xfrm>
            <a:off x="955381" y="515802"/>
            <a:ext cx="7546800" cy="877831"/>
          </a:xfrm>
        </p:spPr>
        <p:txBody>
          <a:bodyPr/>
          <a:lstStyle/>
          <a:p>
            <a:r>
              <a:rPr lang="en-US" dirty="0"/>
              <a:t>Social and Emotional Skills &amp; Attitudes</a:t>
            </a:r>
          </a:p>
        </p:txBody>
      </p:sp>
      <p:sp>
        <p:nvSpPr>
          <p:cNvPr id="5" name="Text Placeholder 4">
            <a:extLst>
              <a:ext uri="{FF2B5EF4-FFF2-40B4-BE49-F238E27FC236}">
                <a16:creationId xmlns:a16="http://schemas.microsoft.com/office/drawing/2014/main" id="{0F1FE01B-6F21-4F04-9FAE-DDFCC4821F88}"/>
              </a:ext>
            </a:extLst>
          </p:cNvPr>
          <p:cNvSpPr>
            <a:spLocks noGrp="1"/>
          </p:cNvSpPr>
          <p:nvPr>
            <p:ph type="body" idx="1"/>
          </p:nvPr>
        </p:nvSpPr>
        <p:spPr>
          <a:xfrm>
            <a:off x="893133" y="1702496"/>
            <a:ext cx="7546800" cy="4455933"/>
          </a:xfrm>
        </p:spPr>
        <p:txBody>
          <a:bodyPr/>
          <a:lstStyle/>
          <a:p>
            <a:r>
              <a:rPr lang="en-US" sz="2933" dirty="0">
                <a:solidFill>
                  <a:srgbClr val="333333"/>
                </a:solidFill>
                <a:latin typeface="Calibri" panose="020F0502020204030204" pitchFamily="34" charset="0"/>
                <a:ea typeface="Calibri" panose="020F0502020204030204" pitchFamily="34" charset="0"/>
              </a:rPr>
              <a:t>Self-awareness</a:t>
            </a:r>
          </a:p>
          <a:p>
            <a:pPr lvl="1">
              <a:spcBef>
                <a:spcPts val="0"/>
              </a:spcBef>
            </a:pPr>
            <a:r>
              <a:rPr lang="en-US" dirty="0">
                <a:solidFill>
                  <a:srgbClr val="333333"/>
                </a:solidFill>
                <a:latin typeface="Calibri" panose="020F0502020204030204" pitchFamily="34" charset="0"/>
                <a:ea typeface="Calibri" panose="020F0502020204030204" pitchFamily="34" charset="0"/>
              </a:rPr>
              <a:t>Developing awareness of themselves, their multi-faceted identities, and their personal interests and prior knowledge</a:t>
            </a:r>
          </a:p>
          <a:p>
            <a:pPr marL="711182" lvl="1" indent="0">
              <a:spcBef>
                <a:spcPts val="0"/>
              </a:spcBef>
              <a:buNone/>
            </a:pPr>
            <a:endParaRPr lang="en-US" sz="1067" dirty="0"/>
          </a:p>
          <a:p>
            <a:r>
              <a:rPr lang="en-US" sz="2933" dirty="0">
                <a:latin typeface="Calibri" panose="020F0502020204030204" pitchFamily="34" charset="0"/>
                <a:ea typeface="Calibri" panose="020F0502020204030204" pitchFamily="34" charset="0"/>
                <a:cs typeface="Times New Roman" panose="02020603050405020304" pitchFamily="18" charset="0"/>
              </a:rPr>
              <a:t>Social awareness</a:t>
            </a:r>
          </a:p>
          <a:p>
            <a:pPr lvl="1">
              <a:spcBef>
                <a:spcPts val="0"/>
              </a:spcBef>
            </a:pPr>
            <a:r>
              <a:rPr lang="en-US" dirty="0">
                <a:latin typeface="Calibri" panose="020F0502020204030204" pitchFamily="34" charset="0"/>
                <a:ea typeface="Calibri" panose="020F0502020204030204" pitchFamily="34" charset="0"/>
                <a:cs typeface="Times New Roman" panose="02020603050405020304" pitchFamily="18" charset="0"/>
              </a:rPr>
              <a:t>Demonstrating respect and empathy for diverse people and perspectives</a:t>
            </a:r>
          </a:p>
          <a:p>
            <a:pPr marL="711182" lvl="1" indent="0">
              <a:spcBef>
                <a:spcPts val="0"/>
              </a:spcBef>
              <a:buNone/>
            </a:pPr>
            <a:endParaRPr lang="en-US" sz="1067" dirty="0">
              <a:latin typeface="Calibri" panose="020F0502020204030204" pitchFamily="34" charset="0"/>
              <a:ea typeface="Calibri" panose="020F0502020204030204" pitchFamily="34" charset="0"/>
              <a:cs typeface="Times New Roman" panose="02020603050405020304" pitchFamily="18" charset="0"/>
            </a:endParaRPr>
          </a:p>
          <a:p>
            <a:r>
              <a:rPr lang="en-US" sz="2933" dirty="0">
                <a:solidFill>
                  <a:srgbClr val="000000"/>
                </a:solidFill>
                <a:latin typeface="Calibri" panose="020F0502020204030204" pitchFamily="34" charset="0"/>
                <a:ea typeface="Calibri" panose="020F0502020204030204" pitchFamily="34" charset="0"/>
              </a:rPr>
              <a:t>Relationship skills </a:t>
            </a:r>
          </a:p>
          <a:p>
            <a:pPr lvl="1">
              <a:spcBef>
                <a:spcPts val="0"/>
              </a:spcBef>
            </a:pPr>
            <a:r>
              <a:rPr lang="en-US" dirty="0">
                <a:solidFill>
                  <a:srgbClr val="000000"/>
                </a:solidFill>
                <a:latin typeface="Calibri" panose="020F0502020204030204" pitchFamily="34" charset="0"/>
                <a:ea typeface="Calibri" panose="020F0502020204030204" pitchFamily="34" charset="0"/>
              </a:rPr>
              <a:t>Building trusting relationships with diverse peers and adults through collaboration and communication</a:t>
            </a:r>
          </a:p>
        </p:txBody>
      </p:sp>
    </p:spTree>
    <p:extLst>
      <p:ext uri="{BB962C8B-B14F-4D97-AF65-F5344CB8AC3E}">
        <p14:creationId xmlns:p14="http://schemas.microsoft.com/office/powerpoint/2010/main" val="23670220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7CBB1D7-F106-4227-8F99-4B2BFF621FB3}"/>
              </a:ext>
            </a:extLst>
          </p:cNvPr>
          <p:cNvSpPr>
            <a:spLocks noGrp="1"/>
          </p:cNvSpPr>
          <p:nvPr>
            <p:ph type="title" idx="4294967295"/>
          </p:nvPr>
        </p:nvSpPr>
        <p:spPr>
          <a:xfrm>
            <a:off x="930925" y="1536400"/>
            <a:ext cx="9678317" cy="870786"/>
          </a:xfrm>
        </p:spPr>
        <p:txBody>
          <a:bodyPr>
            <a:normAutofit/>
          </a:bodyPr>
          <a:lstStyle/>
          <a:p>
            <a:r>
              <a:rPr lang="en-US" dirty="0"/>
              <a:t>Personalization, Choice, Voice, and Agency</a:t>
            </a:r>
          </a:p>
        </p:txBody>
      </p:sp>
      <p:sp>
        <p:nvSpPr>
          <p:cNvPr id="5" name="Text Placeholder 4">
            <a:extLst>
              <a:ext uri="{FF2B5EF4-FFF2-40B4-BE49-F238E27FC236}">
                <a16:creationId xmlns:a16="http://schemas.microsoft.com/office/drawing/2014/main" id="{D4FD57DC-5430-4683-8F43-C9175370BA39}"/>
              </a:ext>
            </a:extLst>
          </p:cNvPr>
          <p:cNvSpPr>
            <a:spLocks noGrp="1"/>
          </p:cNvSpPr>
          <p:nvPr>
            <p:ph type="body" idx="4294967295"/>
          </p:nvPr>
        </p:nvSpPr>
        <p:spPr>
          <a:xfrm>
            <a:off x="725632" y="2528031"/>
            <a:ext cx="11033996" cy="4032513"/>
          </a:xfrm>
        </p:spPr>
        <p:txBody>
          <a:bodyPr/>
          <a:lstStyle/>
          <a:p>
            <a:r>
              <a:rPr lang="en-US" sz="2933" dirty="0">
                <a:solidFill>
                  <a:srgbClr val="000000"/>
                </a:solidFill>
                <a:latin typeface="Calibri" panose="020F0502020204030204" pitchFamily="34" charset="0"/>
                <a:ea typeface="Calibri" panose="020F0502020204030204" pitchFamily="34" charset="0"/>
              </a:rPr>
              <a:t>Personalization</a:t>
            </a:r>
          </a:p>
          <a:p>
            <a:pPr lvl="1">
              <a:spcBef>
                <a:spcPts val="0"/>
              </a:spcBef>
            </a:pPr>
            <a:r>
              <a:rPr lang="en-US" dirty="0">
                <a:solidFill>
                  <a:srgbClr val="000000"/>
                </a:solidFill>
                <a:latin typeface="Calibri" panose="020F0502020204030204" pitchFamily="34" charset="0"/>
                <a:ea typeface="Calibri" panose="020F0502020204030204" pitchFamily="34" charset="0"/>
              </a:rPr>
              <a:t>Connected to student’s own identity, interests, and authentic questions</a:t>
            </a:r>
          </a:p>
          <a:p>
            <a:pPr marL="711182" lvl="1" indent="0">
              <a:spcBef>
                <a:spcPts val="0"/>
              </a:spcBef>
              <a:buNone/>
            </a:pPr>
            <a:endParaRPr lang="en-US" sz="400" dirty="0">
              <a:solidFill>
                <a:srgbClr val="000000"/>
              </a:solidFill>
              <a:latin typeface="Calibri" panose="020F0502020204030204" pitchFamily="34" charset="0"/>
              <a:ea typeface="Calibri" panose="020F0502020204030204" pitchFamily="34" charset="0"/>
            </a:endParaRPr>
          </a:p>
          <a:p>
            <a:r>
              <a:rPr lang="en-US" sz="2933" dirty="0">
                <a:solidFill>
                  <a:srgbClr val="000000"/>
                </a:solidFill>
                <a:latin typeface="Calibri" panose="020F0502020204030204" pitchFamily="34" charset="0"/>
                <a:ea typeface="Calibri" panose="020F0502020204030204" pitchFamily="34" charset="0"/>
              </a:rPr>
              <a:t>Choice</a:t>
            </a:r>
          </a:p>
          <a:p>
            <a:pPr lvl="1">
              <a:spcBef>
                <a:spcPts val="0"/>
              </a:spcBef>
            </a:pPr>
            <a:r>
              <a:rPr lang="en-US" dirty="0">
                <a:solidFill>
                  <a:srgbClr val="000000"/>
                </a:solidFill>
                <a:latin typeface="Calibri" panose="020F0502020204030204" pitchFamily="34" charset="0"/>
                <a:ea typeface="Calibri" panose="020F0502020204030204" pitchFamily="34" charset="0"/>
              </a:rPr>
              <a:t>Student choices throughout academic investigations and personal learning</a:t>
            </a:r>
          </a:p>
          <a:p>
            <a:pPr marL="711182" lvl="1" indent="0">
              <a:spcBef>
                <a:spcPts val="0"/>
              </a:spcBef>
              <a:buNone/>
            </a:pPr>
            <a:endParaRPr lang="en-US" sz="400" dirty="0">
              <a:solidFill>
                <a:srgbClr val="000000"/>
              </a:solidFill>
              <a:latin typeface="Calibri" panose="020F0502020204030204" pitchFamily="34" charset="0"/>
              <a:ea typeface="Calibri" panose="020F0502020204030204" pitchFamily="34" charset="0"/>
            </a:endParaRPr>
          </a:p>
          <a:p>
            <a:r>
              <a:rPr lang="en-US" sz="2933" dirty="0">
                <a:solidFill>
                  <a:srgbClr val="000000"/>
                </a:solidFill>
                <a:latin typeface="Calibri" panose="020F0502020204030204" pitchFamily="34" charset="0"/>
                <a:ea typeface="Calibri" panose="020F0502020204030204" pitchFamily="34" charset="0"/>
              </a:rPr>
              <a:t>Voice</a:t>
            </a:r>
          </a:p>
          <a:p>
            <a:pPr lvl="1">
              <a:spcBef>
                <a:spcPts val="0"/>
              </a:spcBef>
            </a:pPr>
            <a:r>
              <a:rPr lang="en-US" dirty="0">
                <a:solidFill>
                  <a:srgbClr val="000000"/>
                </a:solidFill>
                <a:latin typeface="Calibri" panose="020F0502020204030204" pitchFamily="34" charset="0"/>
                <a:ea typeface="Calibri" panose="020F0502020204030204" pitchFamily="34" charset="0"/>
              </a:rPr>
              <a:t>Forming and sharing own opinion and ideas and questioning ideas that are different from or conflict with own</a:t>
            </a:r>
          </a:p>
          <a:p>
            <a:pPr marL="711182" lvl="1" indent="0">
              <a:spcBef>
                <a:spcPts val="0"/>
              </a:spcBef>
              <a:buNone/>
            </a:pPr>
            <a:endParaRPr lang="en-US" sz="400" dirty="0">
              <a:solidFill>
                <a:srgbClr val="000000"/>
              </a:solidFill>
              <a:latin typeface="Calibri" panose="020F0502020204030204" pitchFamily="34" charset="0"/>
              <a:ea typeface="Calibri" panose="020F0502020204030204" pitchFamily="34" charset="0"/>
            </a:endParaRPr>
          </a:p>
          <a:p>
            <a:r>
              <a:rPr lang="en-US" sz="2933" dirty="0">
                <a:solidFill>
                  <a:srgbClr val="000000"/>
                </a:solidFill>
                <a:latin typeface="Calibri" panose="020F0502020204030204" pitchFamily="34" charset="0"/>
                <a:ea typeface="Calibri" panose="020F0502020204030204" pitchFamily="34" charset="0"/>
              </a:rPr>
              <a:t>Agency</a:t>
            </a:r>
            <a:r>
              <a:rPr lang="en-US" sz="2400" dirty="0">
                <a:solidFill>
                  <a:srgbClr val="000000"/>
                </a:solidFill>
                <a:latin typeface="Calibri" panose="020F0502020204030204" pitchFamily="34" charset="0"/>
                <a:ea typeface="Calibri" panose="020F0502020204030204" pitchFamily="34" charset="0"/>
              </a:rPr>
              <a:t> </a:t>
            </a:r>
          </a:p>
          <a:p>
            <a:pPr lvl="1">
              <a:spcBef>
                <a:spcPts val="0"/>
              </a:spcBef>
            </a:pPr>
            <a:r>
              <a:rPr lang="en-US" dirty="0">
                <a:solidFill>
                  <a:srgbClr val="000000"/>
                </a:solidFill>
                <a:latin typeface="Calibri" panose="020F0502020204030204" pitchFamily="34" charset="0"/>
              </a:rPr>
              <a:t>Self-confidence to make an impact</a:t>
            </a:r>
            <a:endParaRPr lang="en-US" dirty="0"/>
          </a:p>
          <a:p>
            <a:endParaRPr lang="en-US" dirty="0"/>
          </a:p>
        </p:txBody>
      </p:sp>
    </p:spTree>
    <p:extLst>
      <p:ext uri="{BB962C8B-B14F-4D97-AF65-F5344CB8AC3E}">
        <p14:creationId xmlns:p14="http://schemas.microsoft.com/office/powerpoint/2010/main" val="1188725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E878-6F99-20C9-ACB2-541FC7DA3E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670E56-92CF-F4F1-49F8-AA903BE16843}"/>
              </a:ext>
            </a:extLst>
          </p:cNvPr>
          <p:cNvSpPr>
            <a:spLocks noGrp="1"/>
          </p:cNvSpPr>
          <p:nvPr>
            <p:ph type="title"/>
          </p:nvPr>
        </p:nvSpPr>
        <p:spPr>
          <a:xfrm>
            <a:off x="838200" y="365125"/>
            <a:ext cx="10515600" cy="1325563"/>
          </a:xfrm>
        </p:spPr>
        <p:txBody>
          <a:bodyPr anchor="ctr">
            <a:normAutofit/>
          </a:bodyPr>
          <a:lstStyle/>
          <a:p>
            <a:r>
              <a:rPr lang="en-US" b="1" dirty="0">
                <a:solidFill>
                  <a:schemeClr val="accent2">
                    <a:lumMod val="75000"/>
                  </a:schemeClr>
                </a:solidFill>
              </a:rPr>
              <a:t>What do our learners look like as they develop whole-child attributes over time?</a:t>
            </a:r>
          </a:p>
        </p:txBody>
      </p:sp>
      <p:pic>
        <p:nvPicPr>
          <p:cNvPr id="4" name="Video 3" descr="Children Drawing And Coloring">
            <a:extLst>
              <a:ext uri="{FF2B5EF4-FFF2-40B4-BE49-F238E27FC236}">
                <a16:creationId xmlns:a16="http://schemas.microsoft.com/office/drawing/2014/main" id="{58A471ED-00A0-2708-26F6-6FBB6C44A1E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284" r="-1" b="-1"/>
          <a:stretch/>
        </p:blipFill>
        <p:spPr>
          <a:xfrm>
            <a:off x="838200" y="2029760"/>
            <a:ext cx="6934200" cy="3889409"/>
          </a:xfrm>
          <a:prstGeom prst="rect">
            <a:avLst/>
          </a:prstGeom>
          <a:noFill/>
        </p:spPr>
      </p:pic>
      <p:sp>
        <p:nvSpPr>
          <p:cNvPr id="9" name="Content Placeholder 3">
            <a:extLst>
              <a:ext uri="{FF2B5EF4-FFF2-40B4-BE49-F238E27FC236}">
                <a16:creationId xmlns:a16="http://schemas.microsoft.com/office/drawing/2014/main" id="{5087DB79-1249-A741-8C65-7963A3FFAB53}"/>
              </a:ext>
            </a:extLst>
          </p:cNvPr>
          <p:cNvSpPr>
            <a:spLocks noGrp="1"/>
          </p:cNvSpPr>
          <p:nvPr>
            <p:ph sz="half" idx="2"/>
          </p:nvPr>
        </p:nvSpPr>
        <p:spPr>
          <a:xfrm>
            <a:off x="8593157" y="2233895"/>
            <a:ext cx="2760643" cy="3889409"/>
          </a:xfrm>
        </p:spPr>
        <p:txBody>
          <a:bodyPr>
            <a:normAutofit/>
          </a:bodyPr>
          <a:lstStyle/>
          <a:p>
            <a:r>
              <a:rPr lang="en-US" sz="4000" dirty="0">
                <a:latin typeface="+mj-lt"/>
              </a:rPr>
              <a:t>Grade 2</a:t>
            </a:r>
          </a:p>
          <a:p>
            <a:r>
              <a:rPr lang="en-US" sz="4000" dirty="0">
                <a:latin typeface="+mj-lt"/>
              </a:rPr>
              <a:t>Grade 5</a:t>
            </a:r>
          </a:p>
          <a:p>
            <a:r>
              <a:rPr lang="en-US" sz="4000" dirty="0">
                <a:latin typeface="+mj-lt"/>
              </a:rPr>
              <a:t>Grade 8</a:t>
            </a:r>
          </a:p>
          <a:p>
            <a:r>
              <a:rPr lang="en-US" sz="4000" dirty="0">
                <a:latin typeface="+mj-lt"/>
              </a:rPr>
              <a:t>Grade 12</a:t>
            </a:r>
          </a:p>
        </p:txBody>
      </p:sp>
    </p:spTree>
    <p:extLst>
      <p:ext uri="{BB962C8B-B14F-4D97-AF65-F5344CB8AC3E}">
        <p14:creationId xmlns:p14="http://schemas.microsoft.com/office/powerpoint/2010/main" val="2014732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84BF7BE-633D-82E3-5947-A10E4AF188D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67423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53F566-AADA-EC3A-2EEB-A439C85D0F48}"/>
              </a:ext>
            </a:extLst>
          </p:cNvPr>
          <p:cNvPicPr>
            <a:picLocks noChangeAspect="1"/>
          </p:cNvPicPr>
          <p:nvPr/>
        </p:nvPicPr>
        <p:blipFill>
          <a:blip r:embed="rId2" cstate="email">
            <a:extLst>
              <a:ext uri="{28A0092B-C50C-407E-A947-70E740481C1C}">
                <a14:useLocalDpi xmlns:a14="http://schemas.microsoft.com/office/drawing/2010/main"/>
              </a:ext>
            </a:extLst>
          </a:blip>
          <a:srcRect b="-1"/>
          <a:stretch/>
        </p:blipFill>
        <p:spPr>
          <a:xfrm>
            <a:off x="20" y="10"/>
            <a:ext cx="12191980" cy="6857990"/>
          </a:xfrm>
          <a:prstGeom prst="rect">
            <a:avLst/>
          </a:prstGeom>
          <a:noFill/>
        </p:spPr>
      </p:pic>
    </p:spTree>
    <p:extLst>
      <p:ext uri="{BB962C8B-B14F-4D97-AF65-F5344CB8AC3E}">
        <p14:creationId xmlns:p14="http://schemas.microsoft.com/office/powerpoint/2010/main" val="1497838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D7727EE-D159-E5E5-A598-96C5D47F133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2917422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F3171E2-E238-1278-0FC4-A905C7C6AD4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20" y="10"/>
            <a:ext cx="12191980" cy="6857990"/>
          </a:xfrm>
          <a:prstGeom prst="rect">
            <a:avLst/>
          </a:prstGeom>
          <a:noFill/>
        </p:spPr>
      </p:pic>
    </p:spTree>
    <p:extLst>
      <p:ext uri="{BB962C8B-B14F-4D97-AF65-F5344CB8AC3E}">
        <p14:creationId xmlns:p14="http://schemas.microsoft.com/office/powerpoint/2010/main" val="1844861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C2258B-E6C9-8AE9-B5B5-9FF15C03E4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A26C10-290E-49CC-0C73-D21D0AE34D1D}"/>
              </a:ext>
            </a:extLst>
          </p:cNvPr>
          <p:cNvSpPr>
            <a:spLocks noGrp="1"/>
          </p:cNvSpPr>
          <p:nvPr>
            <p:ph type="title"/>
          </p:nvPr>
        </p:nvSpPr>
        <p:spPr>
          <a:xfrm>
            <a:off x="838200" y="365125"/>
            <a:ext cx="10515600" cy="1325563"/>
          </a:xfrm>
        </p:spPr>
        <p:txBody>
          <a:bodyPr anchor="ctr">
            <a:normAutofit fontScale="90000"/>
          </a:bodyPr>
          <a:lstStyle/>
          <a:p>
            <a:r>
              <a:rPr lang="en-US" sz="3700" b="1" dirty="0">
                <a:solidFill>
                  <a:schemeClr val="accent2">
                    <a:lumMod val="75000"/>
                  </a:schemeClr>
                </a:solidFill>
              </a:rPr>
              <a:t>How can librarians transform their teaching to engage and empower their learners through inquiry?</a:t>
            </a:r>
          </a:p>
        </p:txBody>
      </p:sp>
      <p:graphicFrame>
        <p:nvGraphicFramePr>
          <p:cNvPr id="6" name="Text Placeholder 2">
            <a:extLst>
              <a:ext uri="{FF2B5EF4-FFF2-40B4-BE49-F238E27FC236}">
                <a16:creationId xmlns:a16="http://schemas.microsoft.com/office/drawing/2014/main" id="{C08EE4BF-4869-5FA3-EF7E-3DDD697E3A83}"/>
              </a:ext>
            </a:extLst>
          </p:cNvPr>
          <p:cNvGraphicFramePr/>
          <p:nvPr>
            <p:extLst>
              <p:ext uri="{D42A27DB-BD31-4B8C-83A1-F6EECF244321}">
                <p14:modId xmlns:p14="http://schemas.microsoft.com/office/powerpoint/2010/main" val="2741292359"/>
              </p:ext>
            </p:extLst>
          </p:nvPr>
        </p:nvGraphicFramePr>
        <p:xfrm>
          <a:off x="838199" y="1825625"/>
          <a:ext cx="10515600" cy="42976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63300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CCD8C-74F1-3C84-227D-FC6551FCDB73}"/>
              </a:ext>
            </a:extLst>
          </p:cNvPr>
          <p:cNvSpPr>
            <a:spLocks noGrp="1"/>
          </p:cNvSpPr>
          <p:nvPr>
            <p:ph type="title"/>
          </p:nvPr>
        </p:nvSpPr>
        <p:spPr>
          <a:xfrm>
            <a:off x="876691" y="136526"/>
            <a:ext cx="10477109" cy="1168849"/>
          </a:xfrm>
        </p:spPr>
        <p:txBody>
          <a:bodyPr anchor="ctr">
            <a:normAutofit fontScale="90000"/>
          </a:bodyPr>
          <a:lstStyle/>
          <a:p>
            <a:pPr algn="ctr"/>
            <a:r>
              <a:rPr lang="en-US" sz="4267" dirty="0"/>
              <a:t>Independent Learning Competencies</a:t>
            </a:r>
            <a:br>
              <a:rPr lang="en-US" sz="3200" dirty="0"/>
            </a:br>
            <a:r>
              <a:rPr lang="en-US" sz="3733" i="1" dirty="0"/>
              <a:t>Developed Through Inquiry Over the Years of Schooling</a:t>
            </a:r>
            <a:endParaRPr lang="en-US" sz="3733" dirty="0">
              <a:solidFill>
                <a:srgbClr val="FFFFFF"/>
              </a:solidFill>
            </a:endParaRPr>
          </a:p>
        </p:txBody>
      </p:sp>
      <p:sp>
        <p:nvSpPr>
          <p:cNvPr id="4" name="Slide Number Placeholder 3">
            <a:extLst>
              <a:ext uri="{FF2B5EF4-FFF2-40B4-BE49-F238E27FC236}">
                <a16:creationId xmlns:a16="http://schemas.microsoft.com/office/drawing/2014/main" id="{84C7BEEE-B711-B644-CFC6-18D01970BF93}"/>
              </a:ext>
            </a:extLst>
          </p:cNvPr>
          <p:cNvSpPr>
            <a:spLocks noGrp="1"/>
          </p:cNvSpPr>
          <p:nvPr>
            <p:ph type="sldNum" sz="quarter" idx="12"/>
          </p:nvPr>
        </p:nvSpPr>
        <p:spPr>
          <a:xfrm>
            <a:off x="8610600" y="6356350"/>
            <a:ext cx="2743200" cy="365125"/>
          </a:xfrm>
        </p:spPr>
        <p:txBody>
          <a:bodyPr>
            <a:normAutofit fontScale="70000" lnSpcReduction="20000"/>
          </a:bodyPr>
          <a:lstStyle/>
          <a:p>
            <a:pPr>
              <a:spcAft>
                <a:spcPts val="800"/>
              </a:spcAft>
            </a:pPr>
            <a:fld id="{00000000-1234-1234-1234-123412341234}" type="slidenum">
              <a:rPr lang="en">
                <a:solidFill>
                  <a:schemeClr val="tx1">
                    <a:lumMod val="50000"/>
                    <a:lumOff val="50000"/>
                  </a:schemeClr>
                </a:solidFill>
              </a:rPr>
              <a:pPr>
                <a:spcAft>
                  <a:spcPts val="800"/>
                </a:spcAft>
              </a:pPr>
              <a:t>18</a:t>
            </a:fld>
            <a:endParaRPr lang="en">
              <a:solidFill>
                <a:schemeClr val="tx1">
                  <a:lumMod val="50000"/>
                  <a:lumOff val="50000"/>
                </a:schemeClr>
              </a:solidFill>
            </a:endParaRPr>
          </a:p>
        </p:txBody>
      </p:sp>
      <p:graphicFrame>
        <p:nvGraphicFramePr>
          <p:cNvPr id="16" name="Content Placeholder 15">
            <a:extLst>
              <a:ext uri="{FF2B5EF4-FFF2-40B4-BE49-F238E27FC236}">
                <a16:creationId xmlns:a16="http://schemas.microsoft.com/office/drawing/2014/main" id="{5B6C8681-6A2D-1B5C-F51F-5C906428AE80}"/>
              </a:ext>
            </a:extLst>
          </p:cNvPr>
          <p:cNvGraphicFramePr>
            <a:graphicFrameLocks noGrp="1"/>
          </p:cNvGraphicFramePr>
          <p:nvPr>
            <p:ph idx="1"/>
            <p:extLst>
              <p:ext uri="{D42A27DB-BD31-4B8C-83A1-F6EECF244321}">
                <p14:modId xmlns:p14="http://schemas.microsoft.com/office/powerpoint/2010/main" val="2663493761"/>
              </p:ext>
            </p:extLst>
          </p:nvPr>
        </p:nvGraphicFramePr>
        <p:xfrm>
          <a:off x="1131767" y="1753511"/>
          <a:ext cx="9753600" cy="47456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9401083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92012-1261-9044-8B76-EF5D0365E6FE}"/>
              </a:ext>
            </a:extLst>
          </p:cNvPr>
          <p:cNvSpPr>
            <a:spLocks noGrp="1"/>
          </p:cNvSpPr>
          <p:nvPr>
            <p:ph type="title"/>
          </p:nvPr>
        </p:nvSpPr>
        <p:spPr>
          <a:xfrm>
            <a:off x="876691" y="87435"/>
            <a:ext cx="10477109" cy="1217941"/>
          </a:xfrm>
        </p:spPr>
        <p:txBody>
          <a:bodyPr anchor="ctr">
            <a:normAutofit fontScale="90000"/>
          </a:bodyPr>
          <a:lstStyle/>
          <a:p>
            <a:pPr algn="ctr"/>
            <a:r>
              <a:rPr lang="en-US" sz="4800" dirty="0"/>
              <a:t>Social and Emotional Attributes</a:t>
            </a:r>
            <a:br>
              <a:rPr lang="en-US" sz="4267" dirty="0"/>
            </a:br>
            <a:r>
              <a:rPr lang="en-US" sz="3733" i="1" dirty="0"/>
              <a:t>Developed Through Inquiry Over the Years of Schooling</a:t>
            </a:r>
            <a:endParaRPr lang="en-US" sz="4267" dirty="0"/>
          </a:p>
        </p:txBody>
      </p:sp>
      <p:graphicFrame>
        <p:nvGraphicFramePr>
          <p:cNvPr id="5" name="Content Placeholder 4">
            <a:extLst>
              <a:ext uri="{FF2B5EF4-FFF2-40B4-BE49-F238E27FC236}">
                <a16:creationId xmlns:a16="http://schemas.microsoft.com/office/drawing/2014/main" id="{2AEDD6E1-B912-DD10-101B-8F7B326AF7EA}"/>
              </a:ext>
            </a:extLst>
          </p:cNvPr>
          <p:cNvGraphicFramePr>
            <a:graphicFrameLocks noGrp="1"/>
          </p:cNvGraphicFramePr>
          <p:nvPr>
            <p:ph idx="1"/>
            <p:extLst>
              <p:ext uri="{D42A27DB-BD31-4B8C-83A1-F6EECF244321}">
                <p14:modId xmlns:p14="http://schemas.microsoft.com/office/powerpoint/2010/main" val="3829851846"/>
              </p:ext>
            </p:extLst>
          </p:nvPr>
        </p:nvGraphicFramePr>
        <p:xfrm>
          <a:off x="838200" y="1826684"/>
          <a:ext cx="10515600" cy="43497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F6536477-43EA-D6F1-A9D8-45FB50C09E58}"/>
              </a:ext>
            </a:extLst>
          </p:cNvPr>
          <p:cNvSpPr>
            <a:spLocks noGrp="1"/>
          </p:cNvSpPr>
          <p:nvPr>
            <p:ph type="sldNum" sz="quarter" idx="12"/>
          </p:nvPr>
        </p:nvSpPr>
        <p:spPr>
          <a:xfrm>
            <a:off x="8610600" y="6356350"/>
            <a:ext cx="2743200" cy="365125"/>
          </a:xfrm>
        </p:spPr>
        <p:txBody>
          <a:bodyPr>
            <a:normAutofit fontScale="70000" lnSpcReduction="20000"/>
          </a:bodyPr>
          <a:lstStyle/>
          <a:p>
            <a:pPr>
              <a:spcAft>
                <a:spcPts val="800"/>
              </a:spcAft>
            </a:pPr>
            <a:fld id="{00000000-1234-1234-1234-123412341234}" type="slidenum">
              <a:rPr lang="en">
                <a:solidFill>
                  <a:schemeClr val="tx1">
                    <a:lumMod val="50000"/>
                    <a:lumOff val="50000"/>
                  </a:schemeClr>
                </a:solidFill>
              </a:rPr>
              <a:pPr>
                <a:spcAft>
                  <a:spcPts val="800"/>
                </a:spcAft>
              </a:pPr>
              <a:t>19</a:t>
            </a:fld>
            <a:endParaRPr lang="en">
              <a:solidFill>
                <a:schemeClr val="tx1">
                  <a:lumMod val="50000"/>
                  <a:lumOff val="50000"/>
                </a:schemeClr>
              </a:solidFill>
            </a:endParaRPr>
          </a:p>
        </p:txBody>
      </p:sp>
    </p:spTree>
    <p:extLst>
      <p:ext uri="{BB962C8B-B14F-4D97-AF65-F5344CB8AC3E}">
        <p14:creationId xmlns:p14="http://schemas.microsoft.com/office/powerpoint/2010/main" val="1321321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63CB3-2956-E8D2-C23D-A3BAA7295DEC}"/>
              </a:ext>
            </a:extLst>
          </p:cNvPr>
          <p:cNvSpPr>
            <a:spLocks noGrp="1"/>
          </p:cNvSpPr>
          <p:nvPr>
            <p:ph type="ctrTitle"/>
          </p:nvPr>
        </p:nvSpPr>
        <p:spPr>
          <a:xfrm>
            <a:off x="2815929" y="1349825"/>
            <a:ext cx="6560142" cy="4081491"/>
          </a:xfrm>
          <a:noFill/>
        </p:spPr>
        <p:txBody>
          <a:bodyPr/>
          <a:lstStyle/>
          <a:p>
            <a:r>
              <a:rPr lang="en-US" sz="8800" b="1" dirty="0">
                <a:ln w="38100">
                  <a:solidFill>
                    <a:schemeClr val="tx1"/>
                  </a:solidFill>
                </a:ln>
              </a:rPr>
              <a:t>Why?</a:t>
            </a:r>
          </a:p>
        </p:txBody>
      </p:sp>
    </p:spTree>
    <p:extLst>
      <p:ext uri="{BB962C8B-B14F-4D97-AF65-F5344CB8AC3E}">
        <p14:creationId xmlns:p14="http://schemas.microsoft.com/office/powerpoint/2010/main" val="3630989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59D95-EBFC-7950-2D44-DDFBD97C12B8}"/>
              </a:ext>
            </a:extLst>
          </p:cNvPr>
          <p:cNvSpPr>
            <a:spLocks noGrp="1"/>
          </p:cNvSpPr>
          <p:nvPr>
            <p:ph type="title"/>
          </p:nvPr>
        </p:nvSpPr>
        <p:spPr>
          <a:xfrm>
            <a:off x="876691" y="1"/>
            <a:ext cx="10477109" cy="1305375"/>
          </a:xfrm>
        </p:spPr>
        <p:txBody>
          <a:bodyPr anchor="ctr">
            <a:normAutofit fontScale="90000"/>
          </a:bodyPr>
          <a:lstStyle/>
          <a:p>
            <a:pPr algn="ctr"/>
            <a:br>
              <a:rPr lang="en-US" sz="3200" dirty="0"/>
            </a:br>
            <a:r>
              <a:rPr lang="en-US" sz="3200" dirty="0"/>
              <a:t>Vertical Continuum of Skill Development for Cultural Responsiveness</a:t>
            </a:r>
            <a:br>
              <a:rPr lang="en-US" sz="3200" dirty="0"/>
            </a:br>
            <a:r>
              <a:rPr lang="en-US" sz="2667" dirty="0"/>
              <a:t>5</a:t>
            </a:r>
            <a:r>
              <a:rPr lang="en-US" sz="2667" baseline="30000" dirty="0"/>
              <a:t>th</a:t>
            </a:r>
            <a:r>
              <a:rPr lang="en-US" sz="2667" dirty="0"/>
              <a:t> Grade Competency: </a:t>
            </a:r>
            <a:r>
              <a:rPr lang="en-US" sz="2667" i="1" dirty="0"/>
              <a:t>“I engage in difficult conversations, respect cultural differences, and seek diverse opinions”</a:t>
            </a:r>
          </a:p>
        </p:txBody>
      </p:sp>
      <p:sp>
        <p:nvSpPr>
          <p:cNvPr id="4" name="Slide Number Placeholder 3">
            <a:extLst>
              <a:ext uri="{FF2B5EF4-FFF2-40B4-BE49-F238E27FC236}">
                <a16:creationId xmlns:a16="http://schemas.microsoft.com/office/drawing/2014/main" id="{7619A3D3-AA43-98E7-081B-841232FD39B2}"/>
              </a:ext>
            </a:extLst>
          </p:cNvPr>
          <p:cNvSpPr>
            <a:spLocks noGrp="1"/>
          </p:cNvSpPr>
          <p:nvPr>
            <p:ph type="sldNum" sz="quarter" idx="12"/>
          </p:nvPr>
        </p:nvSpPr>
        <p:spPr>
          <a:xfrm>
            <a:off x="8610600" y="6356350"/>
            <a:ext cx="2743200" cy="365125"/>
          </a:xfrm>
        </p:spPr>
        <p:txBody>
          <a:bodyPr>
            <a:normAutofit fontScale="70000" lnSpcReduction="20000"/>
          </a:bodyPr>
          <a:lstStyle/>
          <a:p>
            <a:pPr>
              <a:spcAft>
                <a:spcPts val="800"/>
              </a:spcAft>
            </a:pPr>
            <a:fld id="{00000000-1234-1234-1234-123412341234}" type="slidenum">
              <a:rPr lang="en">
                <a:solidFill>
                  <a:schemeClr val="tx1">
                    <a:lumMod val="50000"/>
                    <a:lumOff val="50000"/>
                  </a:schemeClr>
                </a:solidFill>
              </a:rPr>
              <a:pPr>
                <a:spcAft>
                  <a:spcPts val="800"/>
                </a:spcAft>
              </a:pPr>
              <a:t>20</a:t>
            </a:fld>
            <a:endParaRPr lang="en">
              <a:solidFill>
                <a:schemeClr val="tx1">
                  <a:lumMod val="50000"/>
                  <a:lumOff val="50000"/>
                </a:schemeClr>
              </a:solidFill>
            </a:endParaRPr>
          </a:p>
        </p:txBody>
      </p:sp>
      <p:graphicFrame>
        <p:nvGraphicFramePr>
          <p:cNvPr id="6" name="Diagram 5">
            <a:extLst>
              <a:ext uri="{FF2B5EF4-FFF2-40B4-BE49-F238E27FC236}">
                <a16:creationId xmlns:a16="http://schemas.microsoft.com/office/drawing/2014/main" id="{40BA42CA-D2DF-CA2D-17C1-CE5ABFBF47C4}"/>
              </a:ext>
            </a:extLst>
          </p:cNvPr>
          <p:cNvGraphicFramePr/>
          <p:nvPr>
            <p:extLst>
              <p:ext uri="{D42A27DB-BD31-4B8C-83A1-F6EECF244321}">
                <p14:modId xmlns:p14="http://schemas.microsoft.com/office/powerpoint/2010/main" val="1170242527"/>
              </p:ext>
            </p:extLst>
          </p:nvPr>
        </p:nvGraphicFramePr>
        <p:xfrm>
          <a:off x="684890" y="1685507"/>
          <a:ext cx="10812505" cy="48185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0906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65F45-435B-CB12-48C5-530D181B94E1}"/>
              </a:ext>
            </a:extLst>
          </p:cNvPr>
          <p:cNvSpPr>
            <a:spLocks noGrp="1"/>
          </p:cNvSpPr>
          <p:nvPr>
            <p:ph type="title"/>
          </p:nvPr>
        </p:nvSpPr>
        <p:spPr>
          <a:xfrm>
            <a:off x="838200" y="365125"/>
            <a:ext cx="10515600" cy="1325564"/>
          </a:xfrm>
        </p:spPr>
        <p:txBody>
          <a:bodyPr>
            <a:normAutofit fontScale="90000"/>
          </a:bodyPr>
          <a:lstStyle/>
          <a:p>
            <a:r>
              <a:rPr lang="en-US" sz="4267" dirty="0"/>
              <a:t>Horizontal Alignment of Portrait Attributes</a:t>
            </a:r>
            <a:br>
              <a:rPr lang="en-US" sz="4267" dirty="0"/>
            </a:br>
            <a:r>
              <a:rPr lang="en-US" sz="4267" dirty="0"/>
              <a:t>Grade 2</a:t>
            </a:r>
          </a:p>
        </p:txBody>
      </p:sp>
      <p:graphicFrame>
        <p:nvGraphicFramePr>
          <p:cNvPr id="5" name="Content Placeholder 4">
            <a:extLst>
              <a:ext uri="{FF2B5EF4-FFF2-40B4-BE49-F238E27FC236}">
                <a16:creationId xmlns:a16="http://schemas.microsoft.com/office/drawing/2014/main" id="{79DAC157-B9D1-D4D2-3575-7654DD52A05E}"/>
              </a:ext>
            </a:extLst>
          </p:cNvPr>
          <p:cNvGraphicFramePr>
            <a:graphicFrameLocks noGrp="1"/>
          </p:cNvGraphicFramePr>
          <p:nvPr>
            <p:ph idx="1"/>
            <p:extLst>
              <p:ext uri="{D42A27DB-BD31-4B8C-83A1-F6EECF244321}">
                <p14:modId xmlns:p14="http://schemas.microsoft.com/office/powerpoint/2010/main" val="3717992975"/>
              </p:ext>
            </p:extLst>
          </p:nvPr>
        </p:nvGraphicFramePr>
        <p:xfrm>
          <a:off x="838200" y="753205"/>
          <a:ext cx="10515600" cy="57896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D24587A-274B-57F7-75CD-6B0FF33C0A55}"/>
              </a:ext>
            </a:extLst>
          </p:cNvPr>
          <p:cNvSpPr>
            <a:spLocks noGrp="1"/>
          </p:cNvSpPr>
          <p:nvPr>
            <p:ph type="sldNum" sz="quarter" idx="12"/>
          </p:nvPr>
        </p:nvSpPr>
        <p:spPr>
          <a:xfrm>
            <a:off x="8610600" y="6356350"/>
            <a:ext cx="2743200" cy="365125"/>
          </a:xfrm>
        </p:spPr>
        <p:txBody>
          <a:bodyPr>
            <a:normAutofit fontScale="70000" lnSpcReduction="20000"/>
          </a:bodyPr>
          <a:lstStyle/>
          <a:p>
            <a:pPr>
              <a:spcAft>
                <a:spcPts val="800"/>
              </a:spcAft>
            </a:pPr>
            <a:fld id="{00000000-1234-1234-1234-123412341234}" type="slidenum">
              <a:rPr lang="en" smtClean="0"/>
              <a:pPr>
                <a:spcAft>
                  <a:spcPts val="800"/>
                </a:spcAft>
              </a:pPr>
              <a:t>21</a:t>
            </a:fld>
            <a:endParaRPr lang="en"/>
          </a:p>
        </p:txBody>
      </p:sp>
    </p:spTree>
    <p:extLst>
      <p:ext uri="{BB962C8B-B14F-4D97-AF65-F5344CB8AC3E}">
        <p14:creationId xmlns:p14="http://schemas.microsoft.com/office/powerpoint/2010/main" val="19132275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3A7103-3F61-4AFA-BD9C-C8A4CD80DD9B}"/>
              </a:ext>
            </a:extLst>
          </p:cNvPr>
          <p:cNvSpPr>
            <a:spLocks noGrp="1"/>
          </p:cNvSpPr>
          <p:nvPr>
            <p:ph type="title"/>
          </p:nvPr>
        </p:nvSpPr>
        <p:spPr/>
        <p:txBody>
          <a:bodyPr>
            <a:normAutofit fontScale="90000"/>
          </a:bodyPr>
          <a:lstStyle/>
          <a:p>
            <a:r>
              <a:rPr lang="en-US" dirty="0"/>
              <a:t>Integration of Multiple Attributes Within an Inquiry Experience – Grade 8</a:t>
            </a:r>
          </a:p>
        </p:txBody>
      </p:sp>
      <p:sp>
        <p:nvSpPr>
          <p:cNvPr id="2" name="Text Placeholder 1">
            <a:extLst>
              <a:ext uri="{FF2B5EF4-FFF2-40B4-BE49-F238E27FC236}">
                <a16:creationId xmlns:a16="http://schemas.microsoft.com/office/drawing/2014/main" id="{CC8FE3DC-1FAD-847D-1CE2-73139123A765}"/>
              </a:ext>
            </a:extLst>
          </p:cNvPr>
          <p:cNvSpPr>
            <a:spLocks noGrp="1"/>
          </p:cNvSpPr>
          <p:nvPr>
            <p:ph type="body" idx="1"/>
          </p:nvPr>
        </p:nvSpPr>
        <p:spPr>
          <a:xfrm>
            <a:off x="609600" y="1600200"/>
            <a:ext cx="10847942" cy="4800800"/>
          </a:xfrm>
        </p:spPr>
        <p:txBody>
          <a:bodyPr/>
          <a:lstStyle/>
          <a:p>
            <a:pPr marL="152396" indent="0">
              <a:buNone/>
            </a:pPr>
            <a:r>
              <a:rPr lang="en-US" b="1" dirty="0"/>
              <a:t>Alignment of Independent Learning and Cultural Responsiveness </a:t>
            </a:r>
          </a:p>
        </p:txBody>
      </p:sp>
      <p:pic>
        <p:nvPicPr>
          <p:cNvPr id="3" name="Picture 2">
            <a:extLst>
              <a:ext uri="{FF2B5EF4-FFF2-40B4-BE49-F238E27FC236}">
                <a16:creationId xmlns:a16="http://schemas.microsoft.com/office/drawing/2014/main" id="{043D21C2-B0B9-4B8A-9E62-856464CA51F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68915" y="2284461"/>
            <a:ext cx="8128060" cy="4051329"/>
          </a:xfrm>
          <a:prstGeom prst="rect">
            <a:avLst/>
          </a:prstGeom>
        </p:spPr>
      </p:pic>
    </p:spTree>
    <p:extLst>
      <p:ext uri="{BB962C8B-B14F-4D97-AF65-F5344CB8AC3E}">
        <p14:creationId xmlns:p14="http://schemas.microsoft.com/office/powerpoint/2010/main" val="35256573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3BC1C-DE5B-17AA-0E0D-7444B167B726}"/>
              </a:ext>
            </a:extLst>
          </p:cNvPr>
          <p:cNvSpPr>
            <a:spLocks noGrp="1"/>
          </p:cNvSpPr>
          <p:nvPr>
            <p:ph type="title"/>
          </p:nvPr>
        </p:nvSpPr>
        <p:spPr>
          <a:xfrm>
            <a:off x="609600" y="274636"/>
            <a:ext cx="10160000" cy="1813059"/>
          </a:xfrm>
        </p:spPr>
        <p:txBody>
          <a:bodyPr/>
          <a:lstStyle/>
          <a:p>
            <a:r>
              <a:rPr lang="en-US" b="1" dirty="0">
                <a:solidFill>
                  <a:schemeClr val="accent2">
                    <a:lumMod val="75000"/>
                  </a:schemeClr>
                </a:solidFill>
              </a:rPr>
              <a:t>How can we foster the idea of inquiry as a continuing conversation?</a:t>
            </a:r>
            <a:br>
              <a:rPr lang="en-US" dirty="0"/>
            </a:br>
            <a:endParaRPr lang="en-US" dirty="0"/>
          </a:p>
        </p:txBody>
      </p:sp>
      <p:sp>
        <p:nvSpPr>
          <p:cNvPr id="3" name="Text Placeholder 2">
            <a:extLst>
              <a:ext uri="{FF2B5EF4-FFF2-40B4-BE49-F238E27FC236}">
                <a16:creationId xmlns:a16="http://schemas.microsoft.com/office/drawing/2014/main" id="{3452D33B-FE6A-4355-130F-3EDCA43985E6}"/>
              </a:ext>
            </a:extLst>
          </p:cNvPr>
          <p:cNvSpPr>
            <a:spLocks noGrp="1"/>
          </p:cNvSpPr>
          <p:nvPr>
            <p:ph type="body" idx="1"/>
          </p:nvPr>
        </p:nvSpPr>
        <p:spPr>
          <a:xfrm>
            <a:off x="609599" y="1630496"/>
            <a:ext cx="10853451" cy="4770504"/>
          </a:xfrm>
        </p:spPr>
        <p:txBody>
          <a:bodyPr>
            <a:normAutofit/>
          </a:bodyPr>
          <a:lstStyle/>
          <a:p>
            <a:pPr marL="152396" indent="0">
              <a:buNone/>
            </a:pPr>
            <a:r>
              <a:rPr lang="en-US" b="1" i="1" dirty="0">
                <a:latin typeface="+mj-lt"/>
              </a:rPr>
              <a:t>Teaching Inquiry as Conversation: Bringing Wonder to Life </a:t>
            </a:r>
          </a:p>
          <a:p>
            <a:pPr marL="152396" indent="0">
              <a:buNone/>
            </a:pPr>
            <a:r>
              <a:rPr lang="en-US" dirty="0">
                <a:latin typeface="+mj-lt"/>
              </a:rPr>
              <a:t>by Barbara Stripling and Darryl Toerien</a:t>
            </a:r>
          </a:p>
          <a:p>
            <a:pPr marL="152396" indent="0">
              <a:buNone/>
            </a:pPr>
            <a:endParaRPr lang="en-US" sz="1000" dirty="0">
              <a:latin typeface="+mj-lt"/>
            </a:endParaRPr>
          </a:p>
          <a:p>
            <a:pPr lvl="1"/>
            <a:r>
              <a:rPr lang="en-US" dirty="0">
                <a:latin typeface="+mj-lt"/>
              </a:rPr>
              <a:t>Chapter 1: How does inquiry enable a liberal education?</a:t>
            </a:r>
          </a:p>
          <a:p>
            <a:pPr lvl="1"/>
            <a:r>
              <a:rPr lang="en-US" dirty="0">
                <a:latin typeface="+mj-lt"/>
              </a:rPr>
              <a:t>Chapter 2: Why is inquiry more like a conversation than a research process?</a:t>
            </a:r>
          </a:p>
          <a:p>
            <a:pPr lvl="1"/>
            <a:r>
              <a:rPr lang="en-US" dirty="0">
                <a:latin typeface="+mj-lt"/>
              </a:rPr>
              <a:t>Chapter 3: What were the thought processes that drove the formation of the Stripling model and the FOSIL model?</a:t>
            </a:r>
          </a:p>
          <a:p>
            <a:pPr lvl="1"/>
            <a:r>
              <a:rPr lang="en-US" dirty="0">
                <a:latin typeface="+mj-lt"/>
              </a:rPr>
              <a:t>Chapter 4: What skills and responsibilities are embodied in inquiry, especially in this increasingly digital age?</a:t>
            </a:r>
          </a:p>
          <a:p>
            <a:pPr lvl="1"/>
            <a:r>
              <a:rPr lang="en-US" dirty="0">
                <a:latin typeface="+mj-lt"/>
              </a:rPr>
              <a:t>Chapter 5: Why should we think of inquiry as a whole-child approach to learning?</a:t>
            </a:r>
          </a:p>
        </p:txBody>
      </p:sp>
    </p:spTree>
    <p:extLst>
      <p:ext uri="{BB962C8B-B14F-4D97-AF65-F5344CB8AC3E}">
        <p14:creationId xmlns:p14="http://schemas.microsoft.com/office/powerpoint/2010/main" val="36929086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9AF61DCE-857B-AD5A-4DB9-EB77F481BD99}"/>
              </a:ext>
            </a:extLst>
          </p:cNvPr>
          <p:cNvSpPr>
            <a:spLocks noGrp="1"/>
          </p:cNvSpPr>
          <p:nvPr>
            <p:ph type="body" idx="1"/>
          </p:nvPr>
        </p:nvSpPr>
        <p:spPr>
          <a:xfrm>
            <a:off x="626125" y="859315"/>
            <a:ext cx="10160000" cy="5508434"/>
          </a:xfrm>
        </p:spPr>
        <p:txBody>
          <a:bodyPr>
            <a:normAutofit/>
          </a:bodyPr>
          <a:lstStyle/>
          <a:p>
            <a:pPr marL="152396" indent="0">
              <a:buNone/>
            </a:pPr>
            <a:r>
              <a:rPr lang="en-US" b="1" i="1" dirty="0">
                <a:latin typeface="+mj-lt"/>
              </a:rPr>
              <a:t>Teaching Inquiry as Conversation: Bringing Wonder to Life </a:t>
            </a:r>
          </a:p>
          <a:p>
            <a:pPr marL="152396" indent="0">
              <a:buNone/>
            </a:pPr>
            <a:r>
              <a:rPr lang="en-US" dirty="0">
                <a:latin typeface="+mj-lt"/>
              </a:rPr>
              <a:t>by Barbara Stripling and Darryl Toerien</a:t>
            </a:r>
          </a:p>
          <a:p>
            <a:pPr marL="152396" indent="0">
              <a:buNone/>
            </a:pPr>
            <a:endParaRPr lang="en-US" sz="1000" dirty="0">
              <a:latin typeface="+mj-lt"/>
            </a:endParaRPr>
          </a:p>
          <a:p>
            <a:pPr lvl="1"/>
            <a:r>
              <a:rPr lang="en-US" dirty="0">
                <a:latin typeface="+mj-lt"/>
              </a:rPr>
              <a:t>Chapter 6: How can we make the teaching of inquiry more digestible and continual?</a:t>
            </a:r>
          </a:p>
          <a:p>
            <a:pPr lvl="1"/>
            <a:r>
              <a:rPr lang="en-US" dirty="0">
                <a:latin typeface="+mj-lt"/>
              </a:rPr>
              <a:t>Chapter 7: Why is there no magic formula for teaching inquiry?</a:t>
            </a:r>
          </a:p>
          <a:p>
            <a:pPr lvl="1"/>
            <a:r>
              <a:rPr lang="en-US" dirty="0">
                <a:latin typeface="+mj-lt"/>
              </a:rPr>
              <a:t>Chapter 8: What is the role of collaboration in building a schoolwide culture of inquiry?</a:t>
            </a:r>
          </a:p>
          <a:p>
            <a:pPr lvl="1"/>
            <a:r>
              <a:rPr lang="en-US" dirty="0">
                <a:latin typeface="+mj-lt"/>
              </a:rPr>
              <a:t>Chapter 9: What guidelines and strategies lead to effective teaching of inquiry as conversation?</a:t>
            </a:r>
          </a:p>
          <a:p>
            <a:pPr lvl="1"/>
            <a:r>
              <a:rPr lang="en-US" dirty="0">
                <a:latin typeface="+mj-lt"/>
              </a:rPr>
              <a:t>Chapter 10: How do we create broad buy-in to teaching and learning through inquiry?</a:t>
            </a:r>
          </a:p>
        </p:txBody>
      </p:sp>
    </p:spTree>
    <p:extLst>
      <p:ext uri="{BB962C8B-B14F-4D97-AF65-F5344CB8AC3E}">
        <p14:creationId xmlns:p14="http://schemas.microsoft.com/office/powerpoint/2010/main" val="4353104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BAC60-E3FC-88CA-E265-98CE60AFCAF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7E7343-A28E-B8DB-D0DB-4AA0CF856ECE}"/>
              </a:ext>
            </a:extLst>
          </p:cNvPr>
          <p:cNvSpPr>
            <a:spLocks noGrp="1"/>
          </p:cNvSpPr>
          <p:nvPr>
            <p:ph type="ctrTitle"/>
          </p:nvPr>
        </p:nvSpPr>
        <p:spPr>
          <a:xfrm>
            <a:off x="2815929" y="1349825"/>
            <a:ext cx="6560142" cy="4081491"/>
          </a:xfrm>
          <a:noFill/>
        </p:spPr>
        <p:txBody>
          <a:bodyPr/>
          <a:lstStyle/>
          <a:p>
            <a:r>
              <a:rPr lang="en-US" sz="8800" b="1" dirty="0">
                <a:ln w="38100">
                  <a:solidFill>
                    <a:schemeClr val="tx1"/>
                  </a:solidFill>
                </a:ln>
              </a:rPr>
              <a:t>What’s Next?</a:t>
            </a:r>
          </a:p>
        </p:txBody>
      </p:sp>
    </p:spTree>
    <p:extLst>
      <p:ext uri="{BB962C8B-B14F-4D97-AF65-F5344CB8AC3E}">
        <p14:creationId xmlns:p14="http://schemas.microsoft.com/office/powerpoint/2010/main" val="39939684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DF674-B6E3-9AAC-BAFE-0A83155BF5A5}"/>
              </a:ext>
            </a:extLst>
          </p:cNvPr>
          <p:cNvSpPr>
            <a:spLocks noGrp="1"/>
          </p:cNvSpPr>
          <p:nvPr>
            <p:ph type="title"/>
          </p:nvPr>
        </p:nvSpPr>
        <p:spPr/>
        <p:txBody>
          <a:bodyPr/>
          <a:lstStyle/>
          <a:p>
            <a:r>
              <a:rPr lang="en-US" b="1" dirty="0">
                <a:solidFill>
                  <a:schemeClr val="accent2">
                    <a:lumMod val="75000"/>
                  </a:schemeClr>
                </a:solidFill>
              </a:rPr>
              <a:t>What questions will lead us into the future of inquiry-based teaching and learning?</a:t>
            </a:r>
          </a:p>
        </p:txBody>
      </p:sp>
      <p:sp>
        <p:nvSpPr>
          <p:cNvPr id="3" name="Text Placeholder 2">
            <a:extLst>
              <a:ext uri="{FF2B5EF4-FFF2-40B4-BE49-F238E27FC236}">
                <a16:creationId xmlns:a16="http://schemas.microsoft.com/office/drawing/2014/main" id="{D994D41F-D809-C786-D9AD-4AEED7B5DF90}"/>
              </a:ext>
            </a:extLst>
          </p:cNvPr>
          <p:cNvSpPr>
            <a:spLocks noGrp="1"/>
          </p:cNvSpPr>
          <p:nvPr>
            <p:ph type="body" idx="1"/>
          </p:nvPr>
        </p:nvSpPr>
        <p:spPr>
          <a:xfrm>
            <a:off x="609600" y="1839816"/>
            <a:ext cx="10160000" cy="4561183"/>
          </a:xfrm>
        </p:spPr>
        <p:txBody>
          <a:bodyPr/>
          <a:lstStyle/>
          <a:p>
            <a:r>
              <a:rPr lang="en-US" dirty="0">
                <a:latin typeface="+mj-lt"/>
              </a:rPr>
              <a:t>What are the implications of Artificial Intelligence in terms of ethics, independent thought, inquiry skills?</a:t>
            </a:r>
          </a:p>
          <a:p>
            <a:pPr marL="152396" indent="0">
              <a:buNone/>
            </a:pPr>
            <a:endParaRPr lang="en-US" dirty="0">
              <a:latin typeface="+mj-lt"/>
            </a:endParaRPr>
          </a:p>
          <a:p>
            <a:r>
              <a:rPr lang="en-US" dirty="0">
                <a:latin typeface="+mj-lt"/>
              </a:rPr>
              <a:t>How do we make sure that our learners have “freedom of thought” in this technology-driven information environment?</a:t>
            </a:r>
          </a:p>
          <a:p>
            <a:pPr marL="152396" indent="0">
              <a:buNone/>
            </a:pPr>
            <a:endParaRPr lang="en-US" dirty="0">
              <a:latin typeface="+mj-lt"/>
            </a:endParaRPr>
          </a:p>
          <a:p>
            <a:r>
              <a:rPr lang="en-US" dirty="0">
                <a:latin typeface="+mj-lt"/>
              </a:rPr>
              <a:t>How do we effect international change in school librarianship?</a:t>
            </a:r>
          </a:p>
        </p:txBody>
      </p:sp>
    </p:spTree>
    <p:extLst>
      <p:ext uri="{BB962C8B-B14F-4D97-AF65-F5344CB8AC3E}">
        <p14:creationId xmlns:p14="http://schemas.microsoft.com/office/powerpoint/2010/main" val="18367954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 name="Title 1">
            <a:extLst>
              <a:ext uri="{FF2B5EF4-FFF2-40B4-BE49-F238E27FC236}">
                <a16:creationId xmlns:a16="http://schemas.microsoft.com/office/drawing/2014/main" id="{005E8040-0DA2-308D-1725-D4006CF76760}"/>
              </a:ext>
            </a:extLst>
          </p:cNvPr>
          <p:cNvSpPr>
            <a:spLocks noGrp="1"/>
          </p:cNvSpPr>
          <p:nvPr>
            <p:ph type="title"/>
          </p:nvPr>
        </p:nvSpPr>
        <p:spPr>
          <a:xfrm>
            <a:off x="838200" y="304803"/>
            <a:ext cx="10515600" cy="1472974"/>
          </a:xfrm>
        </p:spPr>
        <p:txBody>
          <a:bodyPr/>
          <a:lstStyle/>
          <a:p>
            <a:r>
              <a:rPr lang="en-US" dirty="0"/>
              <a:t>Your Questions?</a:t>
            </a:r>
          </a:p>
        </p:txBody>
      </p:sp>
      <p:pic>
        <p:nvPicPr>
          <p:cNvPr id="1026" name="Picture 2" descr="Question Mark A Notice Duplicate - Free image on Pixabay">
            <a:extLst>
              <a:ext uri="{FF2B5EF4-FFF2-40B4-BE49-F238E27FC236}">
                <a16:creationId xmlns:a16="http://schemas.microsoft.com/office/drawing/2014/main" id="{0033BBEC-9B2B-4F55-984C-4EABACF82AD4}"/>
              </a:ext>
            </a:extLst>
          </p:cNvPr>
          <p:cNvPicPr>
            <a:picLocks noChangeAspect="1" noChangeArrowheads="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bwMode="auto">
          <a:xfrm>
            <a:off x="1706212" y="1388125"/>
            <a:ext cx="8423798" cy="5382036"/>
          </a:xfrm>
          <a:prstGeom prst="rect">
            <a:avLst/>
          </a:prstGeom>
          <a:solidFill>
            <a:srgbClr val="FFFFFF"/>
          </a:solidFill>
        </p:spPr>
      </p:pic>
      <p:sp>
        <p:nvSpPr>
          <p:cNvPr id="4" name="Slide Number Placeholder 3" hidden="1">
            <a:extLst>
              <a:ext uri="{FF2B5EF4-FFF2-40B4-BE49-F238E27FC236}">
                <a16:creationId xmlns:a16="http://schemas.microsoft.com/office/drawing/2014/main" id="{33DA8273-3FD9-451E-9E00-A0F8EF5659D7}"/>
              </a:ext>
            </a:extLst>
          </p:cNvPr>
          <p:cNvSpPr>
            <a:spLocks noGrp="1"/>
          </p:cNvSpPr>
          <p:nvPr>
            <p:ph type="sldNum" idx="12"/>
          </p:nvPr>
        </p:nvSpPr>
        <p:spPr/>
        <p:txBody>
          <a:bodyPr/>
          <a:lstStyle/>
          <a:p>
            <a:pPr marL="0" lvl="0" indent="0" algn="r" rtl="0">
              <a:spcBef>
                <a:spcPts val="0"/>
              </a:spcBef>
              <a:spcAft>
                <a:spcPts val="600"/>
              </a:spcAft>
              <a:buNone/>
            </a:pPr>
            <a:fld id="{00000000-1234-1234-1234-123412341234}" type="slidenum">
              <a:rPr lang="en-US" smtClean="0"/>
              <a:pPr marL="0" lvl="0" indent="0" algn="r" rtl="0">
                <a:spcBef>
                  <a:spcPts val="0"/>
                </a:spcBef>
                <a:spcAft>
                  <a:spcPts val="600"/>
                </a:spcAft>
                <a:buNone/>
              </a:pPr>
              <a:t>27</a:t>
            </a:fld>
            <a:endParaRPr lang="en-US"/>
          </a:p>
        </p:txBody>
      </p:sp>
    </p:spTree>
    <p:extLst>
      <p:ext uri="{BB962C8B-B14F-4D97-AF65-F5344CB8AC3E}">
        <p14:creationId xmlns:p14="http://schemas.microsoft.com/office/powerpoint/2010/main" val="42466275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AC361-0D7A-DC05-86B5-6DD77D322F5B}"/>
              </a:ext>
            </a:extLst>
          </p:cNvPr>
          <p:cNvSpPr>
            <a:spLocks noGrp="1"/>
          </p:cNvSpPr>
          <p:nvPr>
            <p:ph type="title"/>
          </p:nvPr>
        </p:nvSpPr>
        <p:spPr>
          <a:xfrm>
            <a:off x="383876" y="764502"/>
            <a:ext cx="5315035" cy="5328996"/>
          </a:xfrm>
          <a:noFill/>
        </p:spPr>
        <p:txBody>
          <a:bodyPr/>
          <a:lstStyle/>
          <a:p>
            <a:r>
              <a:rPr lang="en-US" sz="8800" b="1" dirty="0">
                <a:ln w="38100">
                  <a:solidFill>
                    <a:schemeClr val="tx1"/>
                  </a:solidFill>
                </a:ln>
              </a:rPr>
              <a:t>Thank you</a:t>
            </a:r>
          </a:p>
        </p:txBody>
      </p:sp>
      <p:sp>
        <p:nvSpPr>
          <p:cNvPr id="3" name="Content Placeholder 2">
            <a:extLst>
              <a:ext uri="{FF2B5EF4-FFF2-40B4-BE49-F238E27FC236}">
                <a16:creationId xmlns:a16="http://schemas.microsoft.com/office/drawing/2014/main" id="{1BE98EFF-197D-3136-70B9-7BBD30A48931}"/>
              </a:ext>
            </a:extLst>
          </p:cNvPr>
          <p:cNvSpPr>
            <a:spLocks noGrp="1"/>
          </p:cNvSpPr>
          <p:nvPr>
            <p:ph idx="1"/>
          </p:nvPr>
        </p:nvSpPr>
        <p:spPr>
          <a:xfrm>
            <a:off x="6096001" y="755171"/>
            <a:ext cx="5229340" cy="5315035"/>
          </a:xfrm>
          <a:noFill/>
        </p:spPr>
        <p:txBody>
          <a:bodyPr>
            <a:normAutofit/>
          </a:bodyPr>
          <a:lstStyle/>
          <a:p>
            <a:r>
              <a:rPr lang="en-US" sz="4000" dirty="0">
                <a:latin typeface="+mj-lt"/>
              </a:rPr>
              <a:t>Barbara Stripling</a:t>
            </a:r>
          </a:p>
          <a:p>
            <a:r>
              <a:rPr lang="en-US" sz="4000" dirty="0">
                <a:latin typeface="+mj-lt"/>
              </a:rPr>
              <a:t>+1 484 445-2181</a:t>
            </a:r>
          </a:p>
          <a:p>
            <a:r>
              <a:rPr lang="en-US" sz="4000" dirty="0">
                <a:latin typeface="+mj-lt"/>
                <a:hlinkClick r:id="rId3"/>
              </a:rPr>
              <a:t>bstripli@syr.edu</a:t>
            </a:r>
            <a:endParaRPr lang="en-US" sz="4000" dirty="0">
              <a:latin typeface="+mj-lt"/>
            </a:endParaRPr>
          </a:p>
          <a:p>
            <a:r>
              <a:rPr lang="en-US" sz="4000" i="0" dirty="0">
                <a:effectLst/>
                <a:latin typeface="-apple-system"/>
                <a:hlinkClick r:id="rId4"/>
              </a:rPr>
              <a:t>linkedin.com/in/</a:t>
            </a:r>
            <a:r>
              <a:rPr lang="en-US" sz="4000" i="0" dirty="0" err="1">
                <a:effectLst/>
                <a:latin typeface="-apple-system"/>
                <a:hlinkClick r:id="rId4"/>
              </a:rPr>
              <a:t>barbarastripling</a:t>
            </a:r>
            <a:endParaRPr lang="en-US" sz="4000" dirty="0">
              <a:latin typeface="+mj-lt"/>
            </a:endParaRPr>
          </a:p>
        </p:txBody>
      </p:sp>
    </p:spTree>
    <p:extLst>
      <p:ext uri="{BB962C8B-B14F-4D97-AF65-F5344CB8AC3E}">
        <p14:creationId xmlns:p14="http://schemas.microsoft.com/office/powerpoint/2010/main" val="15624848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2513E45-4F5C-9394-1D42-7FB6C0170D83}"/>
              </a:ext>
            </a:extLst>
          </p:cNvPr>
          <p:cNvSpPr>
            <a:spLocks noGrp="1"/>
          </p:cNvSpPr>
          <p:nvPr>
            <p:ph type="title"/>
          </p:nvPr>
        </p:nvSpPr>
        <p:spPr>
          <a:xfrm>
            <a:off x="6222118" y="262762"/>
            <a:ext cx="5507421" cy="3649718"/>
          </a:xfrm>
        </p:spPr>
        <p:txBody>
          <a:bodyPr anchor="b">
            <a:normAutofit/>
          </a:bodyPr>
          <a:lstStyle/>
          <a:p>
            <a:r>
              <a:rPr lang="en-US" dirty="0"/>
              <a:t>Impact of Inquiry on Learners</a:t>
            </a:r>
          </a:p>
        </p:txBody>
      </p:sp>
      <p:pic>
        <p:nvPicPr>
          <p:cNvPr id="10" name="Content Placeholder 10" descr="Child looking at a world map">
            <a:extLst>
              <a:ext uri="{FF2B5EF4-FFF2-40B4-BE49-F238E27FC236}">
                <a16:creationId xmlns:a16="http://schemas.microsoft.com/office/drawing/2014/main" id="{BDDFC830-574D-79C7-544E-026A2E301E99}"/>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a:stretch/>
        </p:blipFill>
        <p:spPr>
          <a:xfrm>
            <a:off x="707393" y="847600"/>
            <a:ext cx="4619625" cy="4617720"/>
          </a:xfrm>
        </p:spPr>
      </p:pic>
    </p:spTree>
    <p:extLst>
      <p:ext uri="{BB962C8B-B14F-4D97-AF65-F5344CB8AC3E}">
        <p14:creationId xmlns:p14="http://schemas.microsoft.com/office/powerpoint/2010/main" val="32939243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8437"/>
            <a:ext cx="5257800" cy="5728638"/>
          </a:xfrm>
        </p:spPr>
        <p:txBody>
          <a:bodyPr anchor="b">
            <a:normAutofit/>
          </a:bodyPr>
          <a:lstStyle/>
          <a:p>
            <a:r>
              <a:rPr lang="en-US" b="1" dirty="0"/>
              <a:t>“I’m an expert!”</a:t>
            </a:r>
            <a:br>
              <a:rPr lang="en-US" b="1" dirty="0"/>
            </a:br>
            <a:br>
              <a:rPr lang="en-US" b="1" dirty="0"/>
            </a:br>
            <a:r>
              <a:rPr lang="en-US" b="1" dirty="0"/>
              <a:t>“I know how to learn on my own!”</a:t>
            </a:r>
            <a:br>
              <a:rPr lang="en-US" b="1" dirty="0"/>
            </a:br>
            <a:br>
              <a:rPr lang="en-US" b="1" dirty="0"/>
            </a:br>
            <a:r>
              <a:rPr lang="en-US" b="1" dirty="0"/>
              <a:t>“I love being able to listen to my friends’ ideas and express my own ideas!”</a:t>
            </a:r>
          </a:p>
        </p:txBody>
      </p:sp>
      <p:pic>
        <p:nvPicPr>
          <p:cNvPr id="9" name="Picture 8" descr="A group of people smiling&#10;&#10;Description automatically generated"/>
          <p:cNvPicPr>
            <a:picLocks noChangeAspect="1"/>
          </p:cNvPicPr>
          <p:nvPr/>
        </p:nvPicPr>
        <p:blipFill>
          <a:blip r:embed="rId2" cstate="email">
            <a:extLst>
              <a:ext uri="{28A0092B-C50C-407E-A947-70E740481C1C}">
                <a14:useLocalDpi xmlns:a14="http://schemas.microsoft.com/office/drawing/2010/main"/>
              </a:ext>
            </a:extLst>
          </a:blip>
          <a:srcRect/>
          <a:stretch/>
        </p:blipFill>
        <p:spPr>
          <a:xfrm>
            <a:off x="6413114" y="845068"/>
            <a:ext cx="5193792" cy="5193792"/>
          </a:xfrm>
          <a:prstGeom prst="ellipse">
            <a:avLst/>
          </a:prstGeom>
          <a:noFill/>
          <a:ln w="38100">
            <a:solidFill>
              <a:schemeClr val="tx1"/>
            </a:solidFill>
          </a:ln>
        </p:spPr>
      </p:pic>
    </p:spTree>
    <p:extLst>
      <p:ext uri="{BB962C8B-B14F-4D97-AF65-F5344CB8AC3E}">
        <p14:creationId xmlns:p14="http://schemas.microsoft.com/office/powerpoint/2010/main" val="1897616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98723" y="152401"/>
            <a:ext cx="4742761" cy="6237382"/>
          </a:xfrm>
        </p:spPr>
        <p:txBody>
          <a:bodyPr>
            <a:noAutofit/>
          </a:bodyPr>
          <a:lstStyle/>
          <a:p>
            <a:r>
              <a:rPr lang="en-US" sz="6000" dirty="0"/>
              <a:t>Characteristics of Student Empowerment Through Inquiry</a:t>
            </a:r>
          </a:p>
        </p:txBody>
      </p:sp>
      <p:graphicFrame>
        <p:nvGraphicFramePr>
          <p:cNvPr id="2" name="Diagram 1">
            <a:extLst>
              <a:ext uri="{FF2B5EF4-FFF2-40B4-BE49-F238E27FC236}">
                <a16:creationId xmlns:a16="http://schemas.microsoft.com/office/drawing/2014/main" id="{7765A12A-21BA-EF92-9B7C-AC7DF67244C6}"/>
              </a:ext>
            </a:extLst>
          </p:cNvPr>
          <p:cNvGraphicFramePr/>
          <p:nvPr>
            <p:extLst>
              <p:ext uri="{D42A27DB-BD31-4B8C-83A1-F6EECF244321}">
                <p14:modId xmlns:p14="http://schemas.microsoft.com/office/powerpoint/2010/main" val="2899859502"/>
              </p:ext>
            </p:extLst>
          </p:nvPr>
        </p:nvGraphicFramePr>
        <p:xfrm>
          <a:off x="4560372" y="637039"/>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0613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8524EE-C60C-661F-FFD5-D8B6B69331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B08B09-F9FB-B880-8A66-286A837B458F}"/>
              </a:ext>
            </a:extLst>
          </p:cNvPr>
          <p:cNvSpPr>
            <a:spLocks noGrp="1"/>
          </p:cNvSpPr>
          <p:nvPr>
            <p:ph type="ctrTitle"/>
          </p:nvPr>
        </p:nvSpPr>
        <p:spPr>
          <a:xfrm>
            <a:off x="2815929" y="1349825"/>
            <a:ext cx="6560142" cy="4081491"/>
          </a:xfrm>
          <a:noFill/>
        </p:spPr>
        <p:txBody>
          <a:bodyPr/>
          <a:lstStyle/>
          <a:p>
            <a:r>
              <a:rPr lang="en-US" sz="8800" b="1" dirty="0">
                <a:ln w="38100">
                  <a:solidFill>
                    <a:schemeClr val="tx1"/>
                  </a:solidFill>
                </a:ln>
              </a:rPr>
              <a:t>How?</a:t>
            </a:r>
          </a:p>
        </p:txBody>
      </p:sp>
    </p:spTree>
    <p:extLst>
      <p:ext uri="{BB962C8B-B14F-4D97-AF65-F5344CB8AC3E}">
        <p14:creationId xmlns:p14="http://schemas.microsoft.com/office/powerpoint/2010/main" val="20180073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2181D-911C-1343-7267-E35AC86CCA0E}"/>
              </a:ext>
            </a:extLst>
          </p:cNvPr>
          <p:cNvSpPr>
            <a:spLocks noGrp="1"/>
          </p:cNvSpPr>
          <p:nvPr>
            <p:ph type="title"/>
          </p:nvPr>
        </p:nvSpPr>
        <p:spPr>
          <a:xfrm>
            <a:off x="383876" y="764502"/>
            <a:ext cx="5315035" cy="5328996"/>
          </a:xfrm>
          <a:prstGeom prst="cloudCallout">
            <a:avLst/>
          </a:prstGeom>
          <a:solidFill>
            <a:schemeClr val="accent4"/>
          </a:solidFill>
        </p:spPr>
        <p:txBody>
          <a:bodyPr anchor="ctr">
            <a:normAutofit/>
          </a:bodyPr>
          <a:lstStyle/>
          <a:p>
            <a:r>
              <a:rPr lang="en-US" dirty="0"/>
              <a:t>Deeper Reflection</a:t>
            </a:r>
            <a:br>
              <a:rPr lang="en-US" dirty="0"/>
            </a:br>
            <a:r>
              <a:rPr lang="en-US" dirty="0"/>
              <a:t>New Questions</a:t>
            </a:r>
          </a:p>
        </p:txBody>
      </p:sp>
      <p:sp>
        <p:nvSpPr>
          <p:cNvPr id="3" name="Content Placeholder 2">
            <a:extLst>
              <a:ext uri="{FF2B5EF4-FFF2-40B4-BE49-F238E27FC236}">
                <a16:creationId xmlns:a16="http://schemas.microsoft.com/office/drawing/2014/main" id="{9BEA8735-F1DC-1DE6-0A38-429B2F660F8A}"/>
              </a:ext>
            </a:extLst>
          </p:cNvPr>
          <p:cNvSpPr>
            <a:spLocks noGrp="1"/>
          </p:cNvSpPr>
          <p:nvPr>
            <p:ph idx="1"/>
          </p:nvPr>
        </p:nvSpPr>
        <p:spPr>
          <a:xfrm>
            <a:off x="6196989" y="755171"/>
            <a:ext cx="5028404" cy="5315035"/>
          </a:xfrm>
        </p:spPr>
        <p:txBody>
          <a:bodyPr anchor="ctr">
            <a:noAutofit/>
          </a:bodyPr>
          <a:lstStyle/>
          <a:p>
            <a:pPr marL="342900" indent="-342900">
              <a:buFont typeface="Wingdings" panose="05000000000000000000" pitchFamily="2" charset="2"/>
              <a:buChar char="Ø"/>
            </a:pPr>
            <a:r>
              <a:rPr lang="en-US" b="1" dirty="0"/>
              <a:t>How does inquiry lift up the whole child?</a:t>
            </a:r>
          </a:p>
          <a:p>
            <a:pPr marL="342900" indent="-342900">
              <a:buFont typeface="Wingdings" panose="05000000000000000000" pitchFamily="2" charset="2"/>
              <a:buChar char="Ø"/>
            </a:pPr>
            <a:r>
              <a:rPr lang="en-US" b="1" dirty="0"/>
              <a:t>What do our learners look like as they develop whole-child attributes over time?</a:t>
            </a:r>
          </a:p>
          <a:p>
            <a:pPr marL="342900" indent="-342900">
              <a:buFont typeface="Wingdings" panose="05000000000000000000" pitchFamily="2" charset="2"/>
              <a:buChar char="Ø"/>
            </a:pPr>
            <a:r>
              <a:rPr lang="en-US" b="1" dirty="0"/>
              <a:t>How can librarians transform their teaching to engage and empower their learners through inquiry?</a:t>
            </a:r>
          </a:p>
          <a:p>
            <a:pPr marL="342900" indent="-342900">
              <a:buFont typeface="Wingdings" panose="05000000000000000000" pitchFamily="2" charset="2"/>
              <a:buChar char="Ø"/>
            </a:pPr>
            <a:r>
              <a:rPr lang="en-US" b="1" dirty="0"/>
              <a:t>How can we foster the idea of inquiry as a continuing conversation?</a:t>
            </a:r>
          </a:p>
          <a:p>
            <a:pPr marL="342900" indent="-342900">
              <a:buFont typeface="Wingdings" panose="05000000000000000000" pitchFamily="2" charset="2"/>
              <a:buChar char="Ø"/>
            </a:pPr>
            <a:r>
              <a:rPr lang="en-US" b="1" dirty="0"/>
              <a:t>What questions will lead us into the future of inquiry-based teaching and learning?</a:t>
            </a:r>
          </a:p>
        </p:txBody>
      </p:sp>
    </p:spTree>
    <p:extLst>
      <p:ext uri="{BB962C8B-B14F-4D97-AF65-F5344CB8AC3E}">
        <p14:creationId xmlns:p14="http://schemas.microsoft.com/office/powerpoint/2010/main" val="39207244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A6D47-3003-794A-87B5-ECB1A00078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5F0B69-D838-9850-14C8-A5CD65B51276}"/>
              </a:ext>
            </a:extLst>
          </p:cNvPr>
          <p:cNvSpPr>
            <a:spLocks noGrp="1"/>
          </p:cNvSpPr>
          <p:nvPr>
            <p:ph type="title"/>
          </p:nvPr>
        </p:nvSpPr>
        <p:spPr>
          <a:xfrm>
            <a:off x="838200" y="304803"/>
            <a:ext cx="10515600" cy="1472974"/>
          </a:xfrm>
        </p:spPr>
        <p:txBody>
          <a:bodyPr anchor="ctr">
            <a:normAutofit/>
          </a:bodyPr>
          <a:lstStyle/>
          <a:p>
            <a:r>
              <a:rPr lang="en-US" b="1" dirty="0">
                <a:solidFill>
                  <a:schemeClr val="accent2">
                    <a:lumMod val="75000"/>
                  </a:schemeClr>
                </a:solidFill>
              </a:rPr>
              <a:t>How does inquiry lift up the whole child?</a:t>
            </a:r>
            <a:br>
              <a:rPr lang="en-US" dirty="0"/>
            </a:br>
            <a:endParaRPr lang="en-US" dirty="0"/>
          </a:p>
        </p:txBody>
      </p:sp>
      <p:pic>
        <p:nvPicPr>
          <p:cNvPr id="3" name="Google Shape;1276;p75">
            <a:extLst>
              <a:ext uri="{FF2B5EF4-FFF2-40B4-BE49-F238E27FC236}">
                <a16:creationId xmlns:a16="http://schemas.microsoft.com/office/drawing/2014/main" id="{56123A12-55A5-DC10-AFA5-F9C7089C9C83}"/>
              </a:ext>
            </a:extLst>
          </p:cNvPr>
          <p:cNvPicPr preferRelativeResize="0">
            <a:picLocks noGrp="1"/>
          </p:cNvPicPr>
          <p:nvPr>
            <p:ph sz="quarter" idx="13"/>
          </p:nvPr>
        </p:nvPicPr>
        <p:blipFill rotWithShape="1">
          <a:blip r:embed="rId3">
            <a:clrChange>
              <a:clrFrom>
                <a:srgbClr val="FFFFFF"/>
              </a:clrFrom>
              <a:clrTo>
                <a:srgbClr val="FFFFFF">
                  <a:alpha val="0"/>
                </a:srgbClr>
              </a:clrTo>
            </a:clrChange>
          </a:blip>
          <a:stretch/>
        </p:blipFill>
        <p:spPr>
          <a:xfrm>
            <a:off x="732622" y="347031"/>
            <a:ext cx="11116019" cy="6510969"/>
          </a:xfrm>
          <a:prstGeom prst="rect">
            <a:avLst/>
          </a:prstGeom>
          <a:noFill/>
          <a:ln w="19050" cap="flat" cmpd="sng">
            <a:noFill/>
            <a:prstDash val="solid"/>
            <a:round/>
            <a:headEnd type="none" w="sm" len="sm"/>
            <a:tailEnd type="none" w="sm" len="sm"/>
          </a:ln>
        </p:spPr>
      </p:pic>
    </p:spTree>
    <p:extLst>
      <p:ext uri="{BB962C8B-B14F-4D97-AF65-F5344CB8AC3E}">
        <p14:creationId xmlns:p14="http://schemas.microsoft.com/office/powerpoint/2010/main" val="42806910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5AF1DBB-E61C-4561-A33F-CD392735AA31}"/>
              </a:ext>
            </a:extLst>
          </p:cNvPr>
          <p:cNvSpPr>
            <a:spLocks noGrp="1"/>
          </p:cNvSpPr>
          <p:nvPr>
            <p:ph type="title"/>
          </p:nvPr>
        </p:nvSpPr>
        <p:spPr>
          <a:xfrm>
            <a:off x="937200" y="441912"/>
            <a:ext cx="7546800" cy="628400"/>
          </a:xfrm>
        </p:spPr>
        <p:txBody>
          <a:bodyPr/>
          <a:lstStyle/>
          <a:p>
            <a:r>
              <a:rPr lang="en-US" dirty="0"/>
              <a:t>Independent Learning</a:t>
            </a:r>
          </a:p>
        </p:txBody>
      </p:sp>
      <p:sp>
        <p:nvSpPr>
          <p:cNvPr id="5" name="Text Placeholder 4">
            <a:extLst>
              <a:ext uri="{FF2B5EF4-FFF2-40B4-BE49-F238E27FC236}">
                <a16:creationId xmlns:a16="http://schemas.microsoft.com/office/drawing/2014/main" id="{9EFB3ADA-AC68-4671-AFDB-2CAEDBAF330B}"/>
              </a:ext>
            </a:extLst>
          </p:cNvPr>
          <p:cNvSpPr>
            <a:spLocks noGrp="1"/>
          </p:cNvSpPr>
          <p:nvPr>
            <p:ph type="body" idx="1"/>
          </p:nvPr>
        </p:nvSpPr>
        <p:spPr>
          <a:xfrm>
            <a:off x="937199" y="1663547"/>
            <a:ext cx="7763455" cy="4894273"/>
          </a:xfrm>
        </p:spPr>
        <p:txBody>
          <a:bodyPr/>
          <a:lstStyle/>
          <a:p>
            <a:r>
              <a:rPr lang="en-US" sz="2933" dirty="0">
                <a:solidFill>
                  <a:srgbClr val="000000"/>
                </a:solidFill>
                <a:latin typeface="Calibri" panose="020F0502020204030204" pitchFamily="34" charset="0"/>
                <a:ea typeface="Calibri" panose="020F0502020204030204" pitchFamily="34" charset="0"/>
              </a:rPr>
              <a:t>Motivation to learn on own</a:t>
            </a:r>
          </a:p>
          <a:p>
            <a:pPr lvl="1">
              <a:spcBef>
                <a:spcPts val="0"/>
              </a:spcBef>
            </a:pPr>
            <a:r>
              <a:rPr lang="en-US" dirty="0">
                <a:solidFill>
                  <a:srgbClr val="000000"/>
                </a:solidFill>
                <a:latin typeface="Calibri" panose="020F0502020204030204" pitchFamily="34" charset="0"/>
                <a:ea typeface="Calibri" panose="020F0502020204030204" pitchFamily="34" charset="0"/>
              </a:rPr>
              <a:t>Honoring own curiosity, using inquiry to find answers</a:t>
            </a:r>
          </a:p>
          <a:p>
            <a:pPr marL="711182" lvl="1" indent="0">
              <a:spcBef>
                <a:spcPts val="0"/>
              </a:spcBef>
              <a:buNone/>
            </a:pPr>
            <a:endParaRPr lang="en-US" sz="1067" dirty="0">
              <a:solidFill>
                <a:srgbClr val="000000"/>
              </a:solidFill>
              <a:latin typeface="Calibri" panose="020F0502020204030204" pitchFamily="34" charset="0"/>
              <a:ea typeface="Calibri" panose="020F0502020204030204" pitchFamily="34" charset="0"/>
            </a:endParaRPr>
          </a:p>
          <a:p>
            <a:r>
              <a:rPr lang="en-US" sz="2933" dirty="0">
                <a:solidFill>
                  <a:srgbClr val="000000"/>
                </a:solidFill>
                <a:latin typeface="Calibri" panose="020F0502020204030204" pitchFamily="34" charset="0"/>
                <a:ea typeface="Calibri" panose="020F0502020204030204" pitchFamily="34" charset="0"/>
              </a:rPr>
              <a:t>Self-confidence in own ability to learn</a:t>
            </a:r>
          </a:p>
          <a:p>
            <a:pPr lvl="1">
              <a:spcBef>
                <a:spcPts val="0"/>
              </a:spcBef>
            </a:pPr>
            <a:r>
              <a:rPr lang="en-US" dirty="0">
                <a:solidFill>
                  <a:srgbClr val="000000"/>
                </a:solidFill>
                <a:latin typeface="Calibri" panose="020F0502020204030204" pitchFamily="34" charset="0"/>
                <a:ea typeface="Calibri" panose="020F0502020204030204" pitchFamily="34" charset="0"/>
              </a:rPr>
              <a:t>Taking risks in learning, failing, learning from failure, and changing approach, conclusions, or opinions based on new or more accurate information</a:t>
            </a:r>
          </a:p>
          <a:p>
            <a:pPr marL="711182" lvl="1" indent="0">
              <a:spcBef>
                <a:spcPts val="0"/>
              </a:spcBef>
              <a:buNone/>
            </a:pPr>
            <a:endParaRPr lang="en-US" sz="1067" dirty="0">
              <a:solidFill>
                <a:srgbClr val="000000"/>
              </a:solidFill>
              <a:latin typeface="Calibri" panose="020F0502020204030204" pitchFamily="34" charset="0"/>
              <a:ea typeface="Calibri" panose="020F0502020204030204" pitchFamily="34" charset="0"/>
            </a:endParaRPr>
          </a:p>
          <a:p>
            <a:r>
              <a:rPr lang="en-US" sz="2933" dirty="0">
                <a:solidFill>
                  <a:srgbClr val="000000"/>
                </a:solidFill>
                <a:latin typeface="Calibri" panose="020F0502020204030204" pitchFamily="34" charset="0"/>
                <a:ea typeface="Calibri" panose="020F0502020204030204" pitchFamily="34" charset="0"/>
              </a:rPr>
              <a:t>Ability to take a stance</a:t>
            </a:r>
          </a:p>
          <a:p>
            <a:pPr lvl="1">
              <a:spcBef>
                <a:spcPts val="0"/>
              </a:spcBef>
            </a:pPr>
            <a:r>
              <a:rPr lang="en-US" dirty="0">
                <a:solidFill>
                  <a:srgbClr val="000000"/>
                </a:solidFill>
                <a:latin typeface="Calibri" panose="020F0502020204030204" pitchFamily="34" charset="0"/>
                <a:ea typeface="Calibri" panose="020F0502020204030204" pitchFamily="34" charset="0"/>
              </a:rPr>
              <a:t>Developing an opinion, drawing a conclusion, constructing a line of argument or claim based on evidence </a:t>
            </a:r>
            <a:endParaRPr lang="en-US" dirty="0"/>
          </a:p>
        </p:txBody>
      </p:sp>
    </p:spTree>
    <p:extLst>
      <p:ext uri="{BB962C8B-B14F-4D97-AF65-F5344CB8AC3E}">
        <p14:creationId xmlns:p14="http://schemas.microsoft.com/office/powerpoint/2010/main" val="288318931"/>
      </p:ext>
    </p:extLst>
  </p:cSld>
  <p:clrMapOvr>
    <a:masterClrMapping/>
  </p:clrMapOvr>
</p:sld>
</file>

<file path=ppt/theme/theme1.xml><?xml version="1.0" encoding="utf-8"?>
<a:theme xmlns:a="http://schemas.openxmlformats.org/drawingml/2006/main" name="Custom">
  <a:themeElements>
    <a:clrScheme name="TM78504181">
      <a:dk1>
        <a:srgbClr val="000000"/>
      </a:dk1>
      <a:lt1>
        <a:srgbClr val="FFFFFF"/>
      </a:lt1>
      <a:dk2>
        <a:srgbClr val="FFF8F4"/>
      </a:dk2>
      <a:lt2>
        <a:srgbClr val="E8E8E8"/>
      </a:lt2>
      <a:accent1>
        <a:srgbClr val="EE7660"/>
      </a:accent1>
      <a:accent2>
        <a:srgbClr val="4D90EF"/>
      </a:accent2>
      <a:accent3>
        <a:srgbClr val="5B5160"/>
      </a:accent3>
      <a:accent4>
        <a:srgbClr val="2BC2B4"/>
      </a:accent4>
      <a:accent5>
        <a:srgbClr val="C097F8"/>
      </a:accent5>
      <a:accent6>
        <a:srgbClr val="FF9413"/>
      </a:accent6>
      <a:hlink>
        <a:srgbClr val="467886"/>
      </a:hlink>
      <a:folHlink>
        <a:srgbClr val="96607D"/>
      </a:folHlink>
    </a:clrScheme>
    <a:fontScheme name="Custom 49">
      <a:majorFont>
        <a:latin typeface="Tw Cen MT"/>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M78504181_Win32_SL_V11" id="{D9600F65-346D-4C25-A611-673E5C44A142}" vid="{299F2556-E258-444F-A1E6-FA759CE2285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Background xmlns="71af3243-3dd4-4a8d-8c0d-dd76da1f02a5">false</Background>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30005B-6102-4F3C-A26F-485DF1BF9717}">
  <ds:schemaRefs>
    <ds:schemaRef ds:uri="http://schemas.microsoft.com/office/2006/metadata/properties"/>
    <ds:schemaRef ds:uri="http://schemas.microsoft.com/office/infopath/2007/PartnerControls"/>
    <ds:schemaRef ds:uri="http://schemas.microsoft.com/sharepoint/v3"/>
    <ds:schemaRef ds:uri="71af3243-3dd4-4a8d-8c0d-dd76da1f02a5"/>
    <ds:schemaRef ds:uri="230e9df3-be65-4c73-a93b-d1236ebd677e"/>
  </ds:schemaRefs>
</ds:datastoreItem>
</file>

<file path=customXml/itemProps2.xml><?xml version="1.0" encoding="utf-8"?>
<ds:datastoreItem xmlns:ds="http://schemas.openxmlformats.org/officeDocument/2006/customXml" ds:itemID="{4E60708A-6461-4D7F-883F-7E25D731D326}">
  <ds:schemaRefs>
    <ds:schemaRef ds:uri="http://schemas.microsoft.com/sharepoint/v3/contenttype/forms"/>
  </ds:schemaRefs>
</ds:datastoreItem>
</file>

<file path=customXml/itemProps3.xml><?xml version="1.0" encoding="utf-8"?>
<ds:datastoreItem xmlns:ds="http://schemas.openxmlformats.org/officeDocument/2006/customXml" ds:itemID="{2BC90B52-91C7-4BE9-8AE0-180FFFE11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4278a402-1a9e-4eb9-8414-ffb55a5fcf1e}" enabled="0" method="" siteId="{4278a402-1a9e-4eb9-8414-ffb55a5fcf1e}" removed="1"/>
</clbl:labelList>
</file>

<file path=docProps/app.xml><?xml version="1.0" encoding="utf-8"?>
<Properties xmlns="http://schemas.openxmlformats.org/officeDocument/2006/extended-properties" xmlns:vt="http://schemas.openxmlformats.org/officeDocument/2006/docPropsVTypes">
  <Template>Shapes presentation</Template>
  <TotalTime>682</TotalTime>
  <Words>1261</Words>
  <Application>Microsoft Office PowerPoint</Application>
  <PresentationFormat>Widescreen</PresentationFormat>
  <Paragraphs>146</Paragraphs>
  <Slides>28</Slides>
  <Notes>13</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28</vt:i4>
      </vt:variant>
    </vt:vector>
  </HeadingPairs>
  <TitlesOfParts>
    <vt:vector size="39" baseType="lpstr">
      <vt:lpstr>-apple-system</vt:lpstr>
      <vt:lpstr>Aptos</vt:lpstr>
      <vt:lpstr>Arial</vt:lpstr>
      <vt:lpstr>Avenir Next LT Pro</vt:lpstr>
      <vt:lpstr>Avenir Next LT Pro Light</vt:lpstr>
      <vt:lpstr>Calibri</vt:lpstr>
      <vt:lpstr>Symbol</vt:lpstr>
      <vt:lpstr>Times New Roman</vt:lpstr>
      <vt:lpstr>Tw Cen MT</vt:lpstr>
      <vt:lpstr>Wingdings</vt:lpstr>
      <vt:lpstr>Custom</vt:lpstr>
      <vt:lpstr>Inquiry  Reflections and Ongoing Conversation</vt:lpstr>
      <vt:lpstr>Why?</vt:lpstr>
      <vt:lpstr>Impact of Inquiry on Learners</vt:lpstr>
      <vt:lpstr>“I’m an expert!”  “I know how to learn on my own!”  “I love being able to listen to my friends’ ideas and express my own ideas!”</vt:lpstr>
      <vt:lpstr>Characteristics of Student Empowerment Through Inquiry</vt:lpstr>
      <vt:lpstr>How?</vt:lpstr>
      <vt:lpstr>Deeper Reflection New Questions</vt:lpstr>
      <vt:lpstr>How does inquiry lift up the whole child? </vt:lpstr>
      <vt:lpstr>Independent Learning</vt:lpstr>
      <vt:lpstr>Social and Emotional Skills &amp; Attitudes</vt:lpstr>
      <vt:lpstr>Personalization, Choice, Voice, and Agency</vt:lpstr>
      <vt:lpstr>What do our learners look like as they develop whole-child attributes over time?</vt:lpstr>
      <vt:lpstr>PowerPoint Presentation</vt:lpstr>
      <vt:lpstr>PowerPoint Presentation</vt:lpstr>
      <vt:lpstr>PowerPoint Presentation</vt:lpstr>
      <vt:lpstr>PowerPoint Presentation</vt:lpstr>
      <vt:lpstr>How can librarians transform their teaching to engage and empower their learners through inquiry?</vt:lpstr>
      <vt:lpstr>Independent Learning Competencies Developed Through Inquiry Over the Years of Schooling</vt:lpstr>
      <vt:lpstr>Social and Emotional Attributes Developed Through Inquiry Over the Years of Schooling</vt:lpstr>
      <vt:lpstr> Vertical Continuum of Skill Development for Cultural Responsiveness 5th Grade Competency: “I engage in difficult conversations, respect cultural differences, and seek diverse opinions”</vt:lpstr>
      <vt:lpstr>Horizontal Alignment of Portrait Attributes Grade 2</vt:lpstr>
      <vt:lpstr>Integration of Multiple Attributes Within an Inquiry Experience – Grade 8</vt:lpstr>
      <vt:lpstr>How can we foster the idea of inquiry as a continuing conversation? </vt:lpstr>
      <vt:lpstr>PowerPoint Presentation</vt:lpstr>
      <vt:lpstr>What’s Next?</vt:lpstr>
      <vt:lpstr>What questions will lead us into the future of inquiry-based teaching and learning?</vt:lpstr>
      <vt:lpstr>Your Questions?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Barbara Kay Stripling</dc:creator>
  <cp:lastModifiedBy>Darryl Toerien</cp:lastModifiedBy>
  <cp:revision>1</cp:revision>
  <dcterms:created xsi:type="dcterms:W3CDTF">2025-01-16T19:45:21Z</dcterms:created>
  <dcterms:modified xsi:type="dcterms:W3CDTF">2025-02-10T10:29:19Z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