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32"/>
  </p:notesMasterIdLst>
  <p:sldIdLst>
    <p:sldId id="518" r:id="rId6"/>
    <p:sldId id="285" r:id="rId7"/>
    <p:sldId id="284" r:id="rId8"/>
    <p:sldId id="257" r:id="rId9"/>
    <p:sldId id="258" r:id="rId10"/>
    <p:sldId id="271" r:id="rId11"/>
    <p:sldId id="272" r:id="rId12"/>
    <p:sldId id="273" r:id="rId13"/>
    <p:sldId id="260" r:id="rId14"/>
    <p:sldId id="286" r:id="rId15"/>
    <p:sldId id="281" r:id="rId16"/>
    <p:sldId id="259" r:id="rId17"/>
    <p:sldId id="275" r:id="rId18"/>
    <p:sldId id="279" r:id="rId19"/>
    <p:sldId id="287" r:id="rId20"/>
    <p:sldId id="263" r:id="rId21"/>
    <p:sldId id="290" r:id="rId22"/>
    <p:sldId id="269" r:id="rId23"/>
    <p:sldId id="288" r:id="rId24"/>
    <p:sldId id="262" r:id="rId25"/>
    <p:sldId id="289" r:id="rId26"/>
    <p:sldId id="274" r:id="rId27"/>
    <p:sldId id="283" r:id="rId28"/>
    <p:sldId id="282" r:id="rId29"/>
    <p:sldId id="519" r:id="rId30"/>
    <p:sldId id="520" r:id="rId3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4B35"/>
    <a:srgbClr val="FFFF00"/>
    <a:srgbClr val="1E6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6E0D3-C9FB-4A72-BF9F-724780657D38}" v="1" dt="2026-01-22T08:25:07.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91" autoAdjust="0"/>
    <p:restoredTop sz="73762"/>
  </p:normalViewPr>
  <p:slideViewPr>
    <p:cSldViewPr snapToGrid="0">
      <p:cViewPr varScale="1">
        <p:scale>
          <a:sx n="81" d="100"/>
          <a:sy n="81"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Toerien" userId="S::toerienj@blanchelande.sch.gg::5a166c0d-fc55-4e4d-8a88-6977aa8a270d" providerId="AD" clId="Web-{86016CBC-18AA-9D99-88DF-876CBB8B42E6}"/>
    <pc:docChg chg="addSld delSld modSld sldOrd addMainMaster">
      <pc:chgData name="Jenny Toerien" userId="S::toerienj@blanchelande.sch.gg::5a166c0d-fc55-4e4d-8a88-6977aa8a270d" providerId="AD" clId="Web-{86016CBC-18AA-9D99-88DF-876CBB8B42E6}" dt="2026-01-02T17:46:37.664" v="152"/>
      <pc:docMkLst>
        <pc:docMk/>
      </pc:docMkLst>
      <pc:sldChg chg="modSp new">
        <pc:chgData name="Jenny Toerien" userId="S::toerienj@blanchelande.sch.gg::5a166c0d-fc55-4e4d-8a88-6977aa8a270d" providerId="AD" clId="Web-{86016CBC-18AA-9D99-88DF-876CBB8B42E6}" dt="2026-01-02T16:54:14.443" v="27" actId="20577"/>
        <pc:sldMkLst>
          <pc:docMk/>
          <pc:sldMk cId="639833904" sldId="257"/>
        </pc:sldMkLst>
        <pc:spChg chg="mod">
          <ac:chgData name="Jenny Toerien" userId="S::toerienj@blanchelande.sch.gg::5a166c0d-fc55-4e4d-8a88-6977aa8a270d" providerId="AD" clId="Web-{86016CBC-18AA-9D99-88DF-876CBB8B42E6}" dt="2026-01-02T16:54:14.443" v="27" actId="20577"/>
          <ac:spMkLst>
            <pc:docMk/>
            <pc:sldMk cId="639833904" sldId="257"/>
            <ac:spMk id="2" creationId="{46721968-084A-46ED-634A-072C0C3A8815}"/>
          </ac:spMkLst>
        </pc:spChg>
      </pc:sldChg>
      <pc:sldChg chg="modSp new">
        <pc:chgData name="Jenny Toerien" userId="S::toerienj@blanchelande.sch.gg::5a166c0d-fc55-4e4d-8a88-6977aa8a270d" providerId="AD" clId="Web-{86016CBC-18AA-9D99-88DF-876CBB8B42E6}" dt="2026-01-02T16:54:31.912" v="38" actId="20577"/>
        <pc:sldMkLst>
          <pc:docMk/>
          <pc:sldMk cId="4000153973" sldId="258"/>
        </pc:sldMkLst>
        <pc:spChg chg="mod">
          <ac:chgData name="Jenny Toerien" userId="S::toerienj@blanchelande.sch.gg::5a166c0d-fc55-4e4d-8a88-6977aa8a270d" providerId="AD" clId="Web-{86016CBC-18AA-9D99-88DF-876CBB8B42E6}" dt="2026-01-02T16:54:31.912" v="38" actId="20577"/>
          <ac:spMkLst>
            <pc:docMk/>
            <pc:sldMk cId="4000153973" sldId="258"/>
            <ac:spMk id="2" creationId="{7640A5E8-E33E-225B-E4F7-3F9394019597}"/>
          </ac:spMkLst>
        </pc:spChg>
      </pc:sldChg>
      <pc:sldChg chg="modSp new ord">
        <pc:chgData name="Jenny Toerien" userId="S::toerienj@blanchelande.sch.gg::5a166c0d-fc55-4e4d-8a88-6977aa8a270d" providerId="AD" clId="Web-{86016CBC-18AA-9D99-88DF-876CBB8B42E6}" dt="2026-01-02T17:25:42.781" v="127"/>
        <pc:sldMkLst>
          <pc:docMk/>
          <pc:sldMk cId="576135304" sldId="259"/>
        </pc:sldMkLst>
        <pc:spChg chg="mod">
          <ac:chgData name="Jenny Toerien" userId="S::toerienj@blanchelande.sch.gg::5a166c0d-fc55-4e4d-8a88-6977aa8a270d" providerId="AD" clId="Web-{86016CBC-18AA-9D99-88DF-876CBB8B42E6}" dt="2026-01-02T16:54:55.476" v="45" actId="20577"/>
          <ac:spMkLst>
            <pc:docMk/>
            <pc:sldMk cId="576135304" sldId="259"/>
            <ac:spMk id="2" creationId="{4C3764A2-C956-1B7B-7F78-0E9B5957F5C6}"/>
          </ac:spMkLst>
        </pc:spChg>
      </pc:sldChg>
      <pc:sldChg chg="addSp delSp modSp new modNotes">
        <pc:chgData name="Jenny Toerien" userId="S::toerienj@blanchelande.sch.gg::5a166c0d-fc55-4e4d-8a88-6977aa8a270d" providerId="AD" clId="Web-{86016CBC-18AA-9D99-88DF-876CBB8B42E6}" dt="2026-01-02T17:20:25.095" v="94"/>
        <pc:sldMkLst>
          <pc:docMk/>
          <pc:sldMk cId="1574706983" sldId="260"/>
        </pc:sldMkLst>
        <pc:picChg chg="add mod modCrop">
          <ac:chgData name="Jenny Toerien" userId="S::toerienj@blanchelande.sch.gg::5a166c0d-fc55-4e4d-8a88-6977aa8a270d" providerId="AD" clId="Web-{86016CBC-18AA-9D99-88DF-876CBB8B42E6}" dt="2026-01-02T17:20:07.876" v="92"/>
          <ac:picMkLst>
            <pc:docMk/>
            <pc:sldMk cId="1574706983" sldId="260"/>
            <ac:picMk id="4" creationId="{3F6262FC-B511-E2EA-0975-5F8ACAADE8CE}"/>
          </ac:picMkLst>
        </pc:picChg>
        <pc:picChg chg="add mod modCrop">
          <ac:chgData name="Jenny Toerien" userId="S::toerienj@blanchelande.sch.gg::5a166c0d-fc55-4e4d-8a88-6977aa8a270d" providerId="AD" clId="Web-{86016CBC-18AA-9D99-88DF-876CBB8B42E6}" dt="2026-01-02T17:20:25.095" v="94"/>
          <ac:picMkLst>
            <pc:docMk/>
            <pc:sldMk cId="1574706983" sldId="260"/>
            <ac:picMk id="5" creationId="{DAD24ACC-967B-5B42-4A53-30FE1E9FE343}"/>
          </ac:picMkLst>
        </pc:picChg>
        <pc:picChg chg="add mod">
          <ac:chgData name="Jenny Toerien" userId="S::toerienj@blanchelande.sch.gg::5a166c0d-fc55-4e4d-8a88-6977aa8a270d" providerId="AD" clId="Web-{86016CBC-18AA-9D99-88DF-876CBB8B42E6}" dt="2026-01-02T17:08:25.983" v="63" actId="14100"/>
          <ac:picMkLst>
            <pc:docMk/>
            <pc:sldMk cId="1574706983" sldId="260"/>
            <ac:picMk id="6" creationId="{20BCE43E-4180-1153-EA93-FD24AAAD8B68}"/>
          </ac:picMkLst>
        </pc:picChg>
        <pc:picChg chg="add mod">
          <ac:chgData name="Jenny Toerien" userId="S::toerienj@blanchelande.sch.gg::5a166c0d-fc55-4e4d-8a88-6977aa8a270d" providerId="AD" clId="Web-{86016CBC-18AA-9D99-88DF-876CBB8B42E6}" dt="2026-01-02T17:08:54.312" v="66" actId="14100"/>
          <ac:picMkLst>
            <pc:docMk/>
            <pc:sldMk cId="1574706983" sldId="260"/>
            <ac:picMk id="7" creationId="{2520B85B-CFB3-2854-6B69-2A04B069DEFD}"/>
          </ac:picMkLst>
        </pc:picChg>
      </pc:sldChg>
      <pc:sldChg chg="addSp delSp modSp new">
        <pc:chgData name="Jenny Toerien" userId="S::toerienj@blanchelande.sch.gg::5a166c0d-fc55-4e4d-8a88-6977aa8a270d" providerId="AD" clId="Web-{86016CBC-18AA-9D99-88DF-876CBB8B42E6}" dt="2026-01-02T17:23:56.712" v="119"/>
        <pc:sldMkLst>
          <pc:docMk/>
          <pc:sldMk cId="2209614652" sldId="262"/>
        </pc:sldMkLst>
        <pc:picChg chg="add mod">
          <ac:chgData name="Jenny Toerien" userId="S::toerienj@blanchelande.sch.gg::5a166c0d-fc55-4e4d-8a88-6977aa8a270d" providerId="AD" clId="Web-{86016CBC-18AA-9D99-88DF-876CBB8B42E6}" dt="2026-01-02T17:23:56.712" v="119"/>
          <ac:picMkLst>
            <pc:docMk/>
            <pc:sldMk cId="2209614652" sldId="262"/>
            <ac:picMk id="4" creationId="{98703743-EAD4-4F51-8522-4C355A06BF44}"/>
          </ac:picMkLst>
        </pc:picChg>
      </pc:sldChg>
      <pc:sldChg chg="add del">
        <pc:chgData name="Jenny Toerien" userId="S::toerienj@blanchelande.sch.gg::5a166c0d-fc55-4e4d-8a88-6977aa8a270d" providerId="AD" clId="Web-{86016CBC-18AA-9D99-88DF-876CBB8B42E6}" dt="2026-01-02T17:22:12.768" v="110"/>
        <pc:sldMkLst>
          <pc:docMk/>
          <pc:sldMk cId="437326351" sldId="263"/>
        </pc:sldMkLst>
      </pc:sldChg>
      <pc:sldChg chg="add del">
        <pc:chgData name="Jenny Toerien" userId="S::toerienj@blanchelande.sch.gg::5a166c0d-fc55-4e4d-8a88-6977aa8a270d" providerId="AD" clId="Web-{86016CBC-18AA-9D99-88DF-876CBB8B42E6}" dt="2026-01-02T17:22:13.580" v="116"/>
        <pc:sldMkLst>
          <pc:docMk/>
          <pc:sldMk cId="3560321267" sldId="269"/>
        </pc:sldMkLst>
      </pc:sldChg>
      <pc:sldChg chg="modSp new modNotes">
        <pc:chgData name="Jenny Toerien" userId="S::toerienj@blanchelande.sch.gg::5a166c0d-fc55-4e4d-8a88-6977aa8a270d" providerId="AD" clId="Web-{86016CBC-18AA-9D99-88DF-876CBB8B42E6}" dt="2026-01-02T17:35:17.124" v="141"/>
        <pc:sldMkLst>
          <pc:docMk/>
          <pc:sldMk cId="946460026" sldId="271"/>
        </pc:sldMkLst>
        <pc:spChg chg="mod">
          <ac:chgData name="Jenny Toerien" userId="S::toerienj@blanchelande.sch.gg::5a166c0d-fc55-4e4d-8a88-6977aa8a270d" providerId="AD" clId="Web-{86016CBC-18AA-9D99-88DF-876CBB8B42E6}" dt="2026-01-02T17:26:40.393" v="139" actId="20577"/>
          <ac:spMkLst>
            <pc:docMk/>
            <pc:sldMk cId="946460026" sldId="271"/>
            <ac:spMk id="2" creationId="{05897424-274B-BAE4-72B4-551DB411AD04}"/>
          </ac:spMkLst>
        </pc:spChg>
      </pc:sldChg>
      <pc:sldChg chg="addSp delSp modSp new modNotes">
        <pc:chgData name="Jenny Toerien" userId="S::toerienj@blanchelande.sch.gg::5a166c0d-fc55-4e4d-8a88-6977aa8a270d" providerId="AD" clId="Web-{86016CBC-18AA-9D99-88DF-876CBB8B42E6}" dt="2026-01-02T17:36:28.219" v="147"/>
        <pc:sldMkLst>
          <pc:docMk/>
          <pc:sldMk cId="3453816733" sldId="272"/>
        </pc:sldMkLst>
        <pc:picChg chg="add mod">
          <ac:chgData name="Jenny Toerien" userId="S::toerienj@blanchelande.sch.gg::5a166c0d-fc55-4e4d-8a88-6977aa8a270d" providerId="AD" clId="Web-{86016CBC-18AA-9D99-88DF-876CBB8B42E6}" dt="2026-01-02T17:35:26.546" v="145"/>
          <ac:picMkLst>
            <pc:docMk/>
            <pc:sldMk cId="3453816733" sldId="272"/>
            <ac:picMk id="4" creationId="{8EAFC1EE-E0C8-4C85-0173-60BFEEA1F6D3}"/>
          </ac:picMkLst>
        </pc:picChg>
      </pc:sldChg>
      <pc:sldChg chg="addSp delSp modSp new">
        <pc:chgData name="Jenny Toerien" userId="S::toerienj@blanchelande.sch.gg::5a166c0d-fc55-4e4d-8a88-6977aa8a270d" providerId="AD" clId="Web-{86016CBC-18AA-9D99-88DF-876CBB8B42E6}" dt="2026-01-02T17:36:39.422" v="151"/>
        <pc:sldMkLst>
          <pc:docMk/>
          <pc:sldMk cId="877517152" sldId="273"/>
        </pc:sldMkLst>
      </pc:sldChg>
      <pc:sldMasterChg chg="add addSldLayout">
        <pc:chgData name="Jenny Toerien" userId="S::toerienj@blanchelande.sch.gg::5a166c0d-fc55-4e4d-8a88-6977aa8a270d" providerId="AD" clId="Web-{86016CBC-18AA-9D99-88DF-876CBB8B42E6}" dt="2026-01-02T17:22:12.768" v="110"/>
        <pc:sldMasterMkLst>
          <pc:docMk/>
          <pc:sldMasterMk cId="2688356111" sldId="2147483648"/>
        </pc:sldMasterMkLst>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152703347" sldId="2147483649"/>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239418000" sldId="2147483650"/>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3583474407" sldId="2147483651"/>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641378327" sldId="2147483652"/>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3133652745" sldId="2147483653"/>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555940689" sldId="2147483654"/>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2248596142" sldId="2147483655"/>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3175805439" sldId="2147483656"/>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843976342" sldId="2147483657"/>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1128429736" sldId="2147483658"/>
          </pc:sldLayoutMkLst>
        </pc:sldLayoutChg>
        <pc:sldLayoutChg chg="add">
          <pc:chgData name="Jenny Toerien" userId="S::toerienj@blanchelande.sch.gg::5a166c0d-fc55-4e4d-8a88-6977aa8a270d" providerId="AD" clId="Web-{86016CBC-18AA-9D99-88DF-876CBB8B42E6}" dt="2026-01-02T17:22:12.768" v="110"/>
          <pc:sldLayoutMkLst>
            <pc:docMk/>
            <pc:sldMasterMk cId="2688356111" sldId="2147483648"/>
            <pc:sldLayoutMk cId="4202608301" sldId="2147483659"/>
          </pc:sldLayoutMkLst>
        </pc:sldLayoutChg>
      </pc:sldMasterChg>
    </pc:docChg>
  </pc:docChgLst>
  <pc:docChgLst>
    <pc:chgData clId="Web-{86016CBC-18AA-9D99-88DF-876CBB8B42E6}"/>
    <pc:docChg chg="modSld">
      <pc:chgData name="" userId="" providerId="" clId="Web-{86016CBC-18AA-9D99-88DF-876CBB8B42E6}" dt="2026-01-02T16:53:53.396" v="8" actId="20577"/>
      <pc:docMkLst>
        <pc:docMk/>
      </pc:docMkLst>
    </pc:docChg>
  </pc:docChgLst>
  <pc:docChgLst>
    <pc:chgData name="Jenny Toerien" userId="5a166c0d-fc55-4e4d-8a88-6977aa8a270d" providerId="ADAL" clId="{ED6C5318-3B52-5896-9B3D-F2D7BAD4CF6D}"/>
    <pc:docChg chg="undo custSel addSld delSld modSld sldOrd">
      <pc:chgData name="Jenny Toerien" userId="5a166c0d-fc55-4e4d-8a88-6977aa8a270d" providerId="ADAL" clId="{ED6C5318-3B52-5896-9B3D-F2D7BAD4CF6D}" dt="2026-01-04T15:01:44.347" v="11910"/>
      <pc:docMkLst>
        <pc:docMk/>
      </pc:docMkLst>
      <pc:sldChg chg="addSp delSp modSp mod ord modNotesTx">
        <pc:chgData name="Jenny Toerien" userId="5a166c0d-fc55-4e4d-8a88-6977aa8a270d" providerId="ADAL" clId="{ED6C5318-3B52-5896-9B3D-F2D7BAD4CF6D}" dt="2026-01-03T17:22:23.535" v="11657" actId="20577"/>
        <pc:sldMkLst>
          <pc:docMk/>
          <pc:sldMk cId="639833904" sldId="257"/>
        </pc:sldMkLst>
        <pc:spChg chg="mod">
          <ac:chgData name="Jenny Toerien" userId="5a166c0d-fc55-4e4d-8a88-6977aa8a270d" providerId="ADAL" clId="{ED6C5318-3B52-5896-9B3D-F2D7BAD4CF6D}" dt="2026-01-03T16:00:39.908" v="7868" actId="207"/>
          <ac:spMkLst>
            <pc:docMk/>
            <pc:sldMk cId="639833904" sldId="257"/>
            <ac:spMk id="2" creationId="{46721968-084A-46ED-634A-072C0C3A8815}"/>
          </ac:spMkLst>
        </pc:spChg>
        <pc:spChg chg="mod">
          <ac:chgData name="Jenny Toerien" userId="5a166c0d-fc55-4e4d-8a88-6977aa8a270d" providerId="ADAL" clId="{ED6C5318-3B52-5896-9B3D-F2D7BAD4CF6D}" dt="2026-01-03T15:55:13.460" v="7840" actId="113"/>
          <ac:spMkLst>
            <pc:docMk/>
            <pc:sldMk cId="639833904" sldId="257"/>
            <ac:spMk id="3" creationId="{9BEFA929-14CB-67FA-C593-79ED747B60F2}"/>
          </ac:spMkLst>
        </pc:spChg>
        <pc:spChg chg="add mod">
          <ac:chgData name="Jenny Toerien" userId="5a166c0d-fc55-4e4d-8a88-6977aa8a270d" providerId="ADAL" clId="{ED6C5318-3B52-5896-9B3D-F2D7BAD4CF6D}" dt="2026-01-03T15:55:51.801" v="7848" actId="1076"/>
          <ac:spMkLst>
            <pc:docMk/>
            <pc:sldMk cId="639833904" sldId="257"/>
            <ac:spMk id="7" creationId="{808581ED-0C06-213D-C376-DF4B62E70F28}"/>
          </ac:spMkLst>
        </pc:spChg>
        <pc:spChg chg="add mod">
          <ac:chgData name="Jenny Toerien" userId="5a166c0d-fc55-4e4d-8a88-6977aa8a270d" providerId="ADAL" clId="{ED6C5318-3B52-5896-9B3D-F2D7BAD4CF6D}" dt="2026-01-03T15:54:40.903" v="7832" actId="1076"/>
          <ac:spMkLst>
            <pc:docMk/>
            <pc:sldMk cId="639833904" sldId="257"/>
            <ac:spMk id="11" creationId="{3E54A26B-3CAD-2B47-4702-C1F37DC24742}"/>
          </ac:spMkLst>
        </pc:spChg>
        <pc:spChg chg="add mod">
          <ac:chgData name="Jenny Toerien" userId="5a166c0d-fc55-4e4d-8a88-6977aa8a270d" providerId="ADAL" clId="{ED6C5318-3B52-5896-9B3D-F2D7BAD4CF6D}" dt="2026-01-03T15:59:42.998" v="7867" actId="20577"/>
          <ac:spMkLst>
            <pc:docMk/>
            <pc:sldMk cId="639833904" sldId="257"/>
            <ac:spMk id="13" creationId="{6F274934-6176-9F3D-5DA1-2F0F70C5E222}"/>
          </ac:spMkLst>
        </pc:spChg>
        <pc:picChg chg="add mod">
          <ac:chgData name="Jenny Toerien" userId="5a166c0d-fc55-4e4d-8a88-6977aa8a270d" providerId="ADAL" clId="{ED6C5318-3B52-5896-9B3D-F2D7BAD4CF6D}" dt="2026-01-03T15:55:44.747" v="7846" actId="1076"/>
          <ac:picMkLst>
            <pc:docMk/>
            <pc:sldMk cId="639833904" sldId="257"/>
            <ac:picMk id="4" creationId="{7C300927-A00E-5210-F203-44DC1DA529D9}"/>
          </ac:picMkLst>
        </pc:picChg>
      </pc:sldChg>
      <pc:sldChg chg="addSp delSp modSp mod ord modAnim">
        <pc:chgData name="Jenny Toerien" userId="5a166c0d-fc55-4e4d-8a88-6977aa8a270d" providerId="ADAL" clId="{ED6C5318-3B52-5896-9B3D-F2D7BAD4CF6D}" dt="2026-01-03T17:27:56.172" v="11713"/>
        <pc:sldMkLst>
          <pc:docMk/>
          <pc:sldMk cId="4000153973" sldId="258"/>
        </pc:sldMkLst>
        <pc:spChg chg="mod">
          <ac:chgData name="Jenny Toerien" userId="5a166c0d-fc55-4e4d-8a88-6977aa8a270d" providerId="ADAL" clId="{ED6C5318-3B52-5896-9B3D-F2D7BAD4CF6D}" dt="2026-01-03T17:26:08.760" v="11704" actId="14861"/>
          <ac:spMkLst>
            <pc:docMk/>
            <pc:sldMk cId="4000153973" sldId="258"/>
            <ac:spMk id="2" creationId="{7640A5E8-E33E-225B-E4F7-3F9394019597}"/>
          </ac:spMkLst>
        </pc:spChg>
        <pc:spChg chg="mod">
          <ac:chgData name="Jenny Toerien" userId="5a166c0d-fc55-4e4d-8a88-6977aa8a270d" providerId="ADAL" clId="{ED6C5318-3B52-5896-9B3D-F2D7BAD4CF6D}" dt="2026-01-03T17:26:03.315" v="11703" actId="14861"/>
          <ac:spMkLst>
            <pc:docMk/>
            <pc:sldMk cId="4000153973" sldId="258"/>
            <ac:spMk id="3" creationId="{643BCEF6-0373-EC15-0B66-C98282192581}"/>
          </ac:spMkLst>
        </pc:spChg>
        <pc:spChg chg="add mod">
          <ac:chgData name="Jenny Toerien" userId="5a166c0d-fc55-4e4d-8a88-6977aa8a270d" providerId="ADAL" clId="{ED6C5318-3B52-5896-9B3D-F2D7BAD4CF6D}" dt="2026-01-03T17:25:55.054" v="11701" actId="14861"/>
          <ac:spMkLst>
            <pc:docMk/>
            <pc:sldMk cId="4000153973" sldId="258"/>
            <ac:spMk id="5" creationId="{4D851D7C-CEBF-8737-3CD8-2559486FAF6A}"/>
          </ac:spMkLst>
        </pc:spChg>
        <pc:spChg chg="add mod">
          <ac:chgData name="Jenny Toerien" userId="5a166c0d-fc55-4e4d-8a88-6977aa8a270d" providerId="ADAL" clId="{ED6C5318-3B52-5896-9B3D-F2D7BAD4CF6D}" dt="2026-01-03T17:25:59.817" v="11702" actId="14861"/>
          <ac:spMkLst>
            <pc:docMk/>
            <pc:sldMk cId="4000153973" sldId="258"/>
            <ac:spMk id="6" creationId="{0056AE87-6B84-2E7F-0DE2-0208F1086CA2}"/>
          </ac:spMkLst>
        </pc:spChg>
      </pc:sldChg>
      <pc:sldChg chg="addSp delSp modSp mod setBg modNotesTx">
        <pc:chgData name="Jenny Toerien" userId="5a166c0d-fc55-4e4d-8a88-6977aa8a270d" providerId="ADAL" clId="{ED6C5318-3B52-5896-9B3D-F2D7BAD4CF6D}" dt="2026-01-03T16:31:10.874" v="9268" actId="20577"/>
        <pc:sldMkLst>
          <pc:docMk/>
          <pc:sldMk cId="576135304" sldId="259"/>
        </pc:sldMkLst>
        <pc:spChg chg="mod">
          <ac:chgData name="Jenny Toerien" userId="5a166c0d-fc55-4e4d-8a88-6977aa8a270d" providerId="ADAL" clId="{ED6C5318-3B52-5896-9B3D-F2D7BAD4CF6D}" dt="2026-01-03T16:29:03.059" v="8974" actId="26606"/>
          <ac:spMkLst>
            <pc:docMk/>
            <pc:sldMk cId="576135304" sldId="259"/>
            <ac:spMk id="2" creationId="{4C3764A2-C956-1B7B-7F78-0E9B5957F5C6}"/>
          </ac:spMkLst>
        </pc:spChg>
        <pc:spChg chg="add">
          <ac:chgData name="Jenny Toerien" userId="5a166c0d-fc55-4e4d-8a88-6977aa8a270d" providerId="ADAL" clId="{ED6C5318-3B52-5896-9B3D-F2D7BAD4CF6D}" dt="2026-01-03T16:29:03.059" v="8974" actId="26606"/>
          <ac:spMkLst>
            <pc:docMk/>
            <pc:sldMk cId="576135304" sldId="259"/>
            <ac:spMk id="9" creationId="{4D4677D2-D5AC-4CF9-9EED-2B89D0A1C212}"/>
          </ac:spMkLst>
        </pc:spChg>
        <pc:spChg chg="add">
          <ac:chgData name="Jenny Toerien" userId="5a166c0d-fc55-4e4d-8a88-6977aa8a270d" providerId="ADAL" clId="{ED6C5318-3B52-5896-9B3D-F2D7BAD4CF6D}" dt="2026-01-03T16:29:03.059" v="8974" actId="26606"/>
          <ac:spMkLst>
            <pc:docMk/>
            <pc:sldMk cId="576135304" sldId="259"/>
            <ac:spMk id="11" creationId="{C6D54F7E-825A-4BBA-815F-35CCA8B97786}"/>
          </ac:spMkLst>
        </pc:spChg>
        <pc:picChg chg="add">
          <ac:chgData name="Jenny Toerien" userId="5a166c0d-fc55-4e4d-8a88-6977aa8a270d" providerId="ADAL" clId="{ED6C5318-3B52-5896-9B3D-F2D7BAD4CF6D}" dt="2026-01-03T16:29:03.059" v="8974" actId="26606"/>
          <ac:picMkLst>
            <pc:docMk/>
            <pc:sldMk cId="576135304" sldId="259"/>
            <ac:picMk id="5" creationId="{257A0B79-5E58-B884-EFA5-9871A8AB1CB7}"/>
          </ac:picMkLst>
        </pc:picChg>
      </pc:sldChg>
      <pc:sldChg chg="addSp delSp modSp mod modNotesTx">
        <pc:chgData name="Jenny Toerien" userId="5a166c0d-fc55-4e4d-8a88-6977aa8a270d" providerId="ADAL" clId="{ED6C5318-3B52-5896-9B3D-F2D7BAD4CF6D}" dt="2026-01-03T16:26:52.268" v="8968" actId="20577"/>
        <pc:sldMkLst>
          <pc:docMk/>
          <pc:sldMk cId="1574706983" sldId="260"/>
        </pc:sldMkLst>
        <pc:grpChg chg="add mod">
          <ac:chgData name="Jenny Toerien" userId="5a166c0d-fc55-4e4d-8a88-6977aa8a270d" providerId="ADAL" clId="{ED6C5318-3B52-5896-9B3D-F2D7BAD4CF6D}" dt="2026-01-03T16:22:29.427" v="8718" actId="1076"/>
          <ac:grpSpMkLst>
            <pc:docMk/>
            <pc:sldMk cId="1574706983" sldId="260"/>
            <ac:grpSpMk id="2" creationId="{D96E9D16-8DE3-FA27-BDA7-2CFAD0842CB5}"/>
          </ac:grpSpMkLst>
        </pc:grpChg>
        <pc:picChg chg="mod modCrop">
          <ac:chgData name="Jenny Toerien" userId="5a166c0d-fc55-4e4d-8a88-6977aa8a270d" providerId="ADAL" clId="{ED6C5318-3B52-5896-9B3D-F2D7BAD4CF6D}" dt="2026-01-03T16:20:39.942" v="8698" actId="1076"/>
          <ac:picMkLst>
            <pc:docMk/>
            <pc:sldMk cId="1574706983" sldId="260"/>
            <ac:picMk id="4" creationId="{3F6262FC-B511-E2EA-0975-5F8ACAADE8CE}"/>
          </ac:picMkLst>
        </pc:picChg>
        <pc:picChg chg="mod modCrop">
          <ac:chgData name="Jenny Toerien" userId="5a166c0d-fc55-4e4d-8a88-6977aa8a270d" providerId="ADAL" clId="{ED6C5318-3B52-5896-9B3D-F2D7BAD4CF6D}" dt="2026-01-03T16:22:25.371" v="8717" actId="164"/>
          <ac:picMkLst>
            <pc:docMk/>
            <pc:sldMk cId="1574706983" sldId="260"/>
            <ac:picMk id="5" creationId="{DAD24ACC-967B-5B42-4A53-30FE1E9FE343}"/>
          </ac:picMkLst>
        </pc:picChg>
        <pc:picChg chg="mod modCrop">
          <ac:chgData name="Jenny Toerien" userId="5a166c0d-fc55-4e4d-8a88-6977aa8a270d" providerId="ADAL" clId="{ED6C5318-3B52-5896-9B3D-F2D7BAD4CF6D}" dt="2026-01-03T16:22:25.371" v="8717" actId="164"/>
          <ac:picMkLst>
            <pc:docMk/>
            <pc:sldMk cId="1574706983" sldId="260"/>
            <ac:picMk id="6" creationId="{20BCE43E-4180-1153-EA93-FD24AAAD8B68}"/>
          </ac:picMkLst>
        </pc:picChg>
        <pc:picChg chg="mod">
          <ac:chgData name="Jenny Toerien" userId="5a166c0d-fc55-4e4d-8a88-6977aa8a270d" providerId="ADAL" clId="{ED6C5318-3B52-5896-9B3D-F2D7BAD4CF6D}" dt="2026-01-03T16:22:39.353" v="8721" actId="1076"/>
          <ac:picMkLst>
            <pc:docMk/>
            <pc:sldMk cId="1574706983" sldId="260"/>
            <ac:picMk id="7" creationId="{2520B85B-CFB3-2854-6B69-2A04B069DEFD}"/>
          </ac:picMkLst>
        </pc:picChg>
      </pc:sldChg>
      <pc:sldChg chg="addSp modSp mod modAnim">
        <pc:chgData name="Jenny Toerien" userId="5a166c0d-fc55-4e4d-8a88-6977aa8a270d" providerId="ADAL" clId="{ED6C5318-3B52-5896-9B3D-F2D7BAD4CF6D}" dt="2026-01-04T14:31:01.065" v="11865"/>
        <pc:sldMkLst>
          <pc:docMk/>
          <pc:sldMk cId="2209614652" sldId="262"/>
        </pc:sldMkLst>
        <pc:picChg chg="add mod">
          <ac:chgData name="Jenny Toerien" userId="5a166c0d-fc55-4e4d-8a88-6977aa8a270d" providerId="ADAL" clId="{ED6C5318-3B52-5896-9B3D-F2D7BAD4CF6D}" dt="2026-01-03T17:16:19.289" v="11431" actId="14861"/>
          <ac:picMkLst>
            <pc:docMk/>
            <pc:sldMk cId="2209614652" sldId="262"/>
            <ac:picMk id="2" creationId="{F09B9FBE-DE33-29A5-4CE1-27975B2DF912}"/>
          </ac:picMkLst>
        </pc:picChg>
        <pc:picChg chg="mod">
          <ac:chgData name="Jenny Toerien" userId="5a166c0d-fc55-4e4d-8a88-6977aa8a270d" providerId="ADAL" clId="{ED6C5318-3B52-5896-9B3D-F2D7BAD4CF6D}" dt="2026-01-03T17:16:26.181" v="11432" actId="1076"/>
          <ac:picMkLst>
            <pc:docMk/>
            <pc:sldMk cId="2209614652" sldId="262"/>
            <ac:picMk id="4" creationId="{98703743-EAD4-4F51-8522-4C355A06BF44}"/>
          </ac:picMkLst>
        </pc:picChg>
      </pc:sldChg>
      <pc:sldChg chg="addSp delSp modSp mod setBg">
        <pc:chgData name="Jenny Toerien" userId="5a166c0d-fc55-4e4d-8a88-6977aa8a270d" providerId="ADAL" clId="{ED6C5318-3B52-5896-9B3D-F2D7BAD4CF6D}" dt="2026-01-03T16:15:17.337" v="8318" actId="26606"/>
        <pc:sldMkLst>
          <pc:docMk/>
          <pc:sldMk cId="946460026" sldId="271"/>
        </pc:sldMkLst>
        <pc:spChg chg="mod">
          <ac:chgData name="Jenny Toerien" userId="5a166c0d-fc55-4e4d-8a88-6977aa8a270d" providerId="ADAL" clId="{ED6C5318-3B52-5896-9B3D-F2D7BAD4CF6D}" dt="2026-01-03T16:15:17.337" v="8318" actId="26606"/>
          <ac:spMkLst>
            <pc:docMk/>
            <pc:sldMk cId="946460026" sldId="271"/>
            <ac:spMk id="2" creationId="{05897424-274B-BAE4-72B4-551DB411AD04}"/>
          </ac:spMkLst>
        </pc:spChg>
        <pc:spChg chg="add">
          <ac:chgData name="Jenny Toerien" userId="5a166c0d-fc55-4e4d-8a88-6977aa8a270d" providerId="ADAL" clId="{ED6C5318-3B52-5896-9B3D-F2D7BAD4CF6D}" dt="2026-01-03T16:15:17.337" v="8318" actId="26606"/>
          <ac:spMkLst>
            <pc:docMk/>
            <pc:sldMk cId="946460026" sldId="271"/>
            <ac:spMk id="38" creationId="{4E1BEB12-92AF-4445-98AD-4C7756E7C93B}"/>
          </ac:spMkLst>
        </pc:spChg>
        <pc:spChg chg="add">
          <ac:chgData name="Jenny Toerien" userId="5a166c0d-fc55-4e4d-8a88-6977aa8a270d" providerId="ADAL" clId="{ED6C5318-3B52-5896-9B3D-F2D7BAD4CF6D}" dt="2026-01-03T16:15:17.337" v="8318" actId="26606"/>
          <ac:spMkLst>
            <pc:docMk/>
            <pc:sldMk cId="946460026" sldId="271"/>
            <ac:spMk id="39" creationId="{D0522C2C-7B5C-48A7-A969-03941E5D2E76}"/>
          </ac:spMkLst>
        </pc:spChg>
        <pc:spChg chg="add">
          <ac:chgData name="Jenny Toerien" userId="5a166c0d-fc55-4e4d-8a88-6977aa8a270d" providerId="ADAL" clId="{ED6C5318-3B52-5896-9B3D-F2D7BAD4CF6D}" dt="2026-01-03T16:15:17.337" v="8318" actId="26606"/>
          <ac:spMkLst>
            <pc:docMk/>
            <pc:sldMk cId="946460026" sldId="271"/>
            <ac:spMk id="40" creationId="{9C682A1A-5B2D-4111-BBD6-620165633E5B}"/>
          </ac:spMkLst>
        </pc:spChg>
        <pc:spChg chg="add">
          <ac:chgData name="Jenny Toerien" userId="5a166c0d-fc55-4e4d-8a88-6977aa8a270d" providerId="ADAL" clId="{ED6C5318-3B52-5896-9B3D-F2D7BAD4CF6D}" dt="2026-01-03T16:15:17.337" v="8318" actId="26606"/>
          <ac:spMkLst>
            <pc:docMk/>
            <pc:sldMk cId="946460026" sldId="271"/>
            <ac:spMk id="41" creationId="{D6EE29F2-D77F-4BD0-A20B-334D316A1C9D}"/>
          </ac:spMkLst>
        </pc:spChg>
        <pc:spChg chg="add">
          <ac:chgData name="Jenny Toerien" userId="5a166c0d-fc55-4e4d-8a88-6977aa8a270d" providerId="ADAL" clId="{ED6C5318-3B52-5896-9B3D-F2D7BAD4CF6D}" dt="2026-01-03T16:15:17.337" v="8318" actId="26606"/>
          <ac:spMkLst>
            <pc:docMk/>
            <pc:sldMk cId="946460026" sldId="271"/>
            <ac:spMk id="42" creationId="{22D09ED2-868F-42C6-866E-F92E0CEF314F}"/>
          </ac:spMkLst>
        </pc:spChg>
      </pc:sldChg>
      <pc:sldChg chg="modNotesTx">
        <pc:chgData name="Jenny Toerien" userId="5a166c0d-fc55-4e4d-8a88-6977aa8a270d" providerId="ADAL" clId="{ED6C5318-3B52-5896-9B3D-F2D7BAD4CF6D}" dt="2026-01-03T17:28:58.328" v="11738" actId="20577"/>
        <pc:sldMkLst>
          <pc:docMk/>
          <pc:sldMk cId="3453816733" sldId="272"/>
        </pc:sldMkLst>
      </pc:sldChg>
      <pc:sldChg chg="addSp delSp modSp mod setBg">
        <pc:chgData name="Jenny Toerien" userId="5a166c0d-fc55-4e4d-8a88-6977aa8a270d" providerId="ADAL" clId="{ED6C5318-3B52-5896-9B3D-F2D7BAD4CF6D}" dt="2026-01-03T16:19:49.694" v="8693" actId="20577"/>
        <pc:sldMkLst>
          <pc:docMk/>
          <pc:sldMk cId="877517152" sldId="273"/>
        </pc:sldMkLst>
        <pc:spChg chg="add">
          <ac:chgData name="Jenny Toerien" userId="5a166c0d-fc55-4e4d-8a88-6977aa8a270d" providerId="ADAL" clId="{ED6C5318-3B52-5896-9B3D-F2D7BAD4CF6D}" dt="2026-01-03T16:18:48.200" v="8672" actId="26606"/>
          <ac:spMkLst>
            <pc:docMk/>
            <pc:sldMk cId="877517152" sldId="273"/>
            <ac:spMk id="16" creationId="{9DBC8166-481C-4473-95F5-9A5B9073B7F1}"/>
          </ac:spMkLst>
        </pc:spChg>
        <pc:spChg chg="add">
          <ac:chgData name="Jenny Toerien" userId="5a166c0d-fc55-4e4d-8a88-6977aa8a270d" providerId="ADAL" clId="{ED6C5318-3B52-5896-9B3D-F2D7BAD4CF6D}" dt="2026-01-03T16:18:48.200" v="8672" actId="26606"/>
          <ac:spMkLst>
            <pc:docMk/>
            <pc:sldMk cId="877517152" sldId="273"/>
            <ac:spMk id="17" creationId="{A5A5CE6E-90AF-4D43-A014-1F9EC83EB93D}"/>
          </ac:spMkLst>
        </pc:spChg>
        <pc:graphicFrameChg chg="add mod">
          <ac:chgData name="Jenny Toerien" userId="5a166c0d-fc55-4e4d-8a88-6977aa8a270d" providerId="ADAL" clId="{ED6C5318-3B52-5896-9B3D-F2D7BAD4CF6D}" dt="2026-01-03T16:19:49.694" v="8693" actId="20577"/>
          <ac:graphicFrameMkLst>
            <pc:docMk/>
            <pc:sldMk cId="877517152" sldId="273"/>
            <ac:graphicFrameMk id="18" creationId="{A5F592D2-0D21-6B82-F903-844EACE80D70}"/>
          </ac:graphicFrameMkLst>
        </pc:graphicFrameChg>
      </pc:sldChg>
      <pc:sldChg chg="addSp modSp add mod modAnim">
        <pc:chgData name="Jenny Toerien" userId="5a166c0d-fc55-4e4d-8a88-6977aa8a270d" providerId="ADAL" clId="{ED6C5318-3B52-5896-9B3D-F2D7BAD4CF6D}" dt="2026-01-04T14:32:41.100" v="11871"/>
        <pc:sldMkLst>
          <pc:docMk/>
          <pc:sldMk cId="4275979961" sldId="274"/>
        </pc:sldMkLst>
        <pc:spChg chg="mod">
          <ac:chgData name="Jenny Toerien" userId="5a166c0d-fc55-4e4d-8a88-6977aa8a270d" providerId="ADAL" clId="{ED6C5318-3B52-5896-9B3D-F2D7BAD4CF6D}" dt="2026-01-03T16:47:12.864" v="9456" actId="113"/>
          <ac:spMkLst>
            <pc:docMk/>
            <pc:sldMk cId="4275979961" sldId="274"/>
            <ac:spMk id="2" creationId="{D42F99E6-4DF5-E341-E73C-86FA51B9652C}"/>
          </ac:spMkLst>
        </pc:spChg>
        <pc:spChg chg="mod">
          <ac:chgData name="Jenny Toerien" userId="5a166c0d-fc55-4e4d-8a88-6977aa8a270d" providerId="ADAL" clId="{ED6C5318-3B52-5896-9B3D-F2D7BAD4CF6D}" dt="2026-01-04T14:32:02.659" v="11869" actId="207"/>
          <ac:spMkLst>
            <pc:docMk/>
            <pc:sldMk cId="4275979961" sldId="274"/>
            <ac:spMk id="3" creationId="{581E1DA1-1629-A5F2-A56C-E4E325104580}"/>
          </ac:spMkLst>
        </pc:spChg>
        <pc:spChg chg="add mod">
          <ac:chgData name="Jenny Toerien" userId="5a166c0d-fc55-4e4d-8a88-6977aa8a270d" providerId="ADAL" clId="{ED6C5318-3B52-5896-9B3D-F2D7BAD4CF6D}" dt="2026-01-03T16:57:36.407" v="9813" actId="1076"/>
          <ac:spMkLst>
            <pc:docMk/>
            <pc:sldMk cId="4275979961" sldId="274"/>
            <ac:spMk id="6" creationId="{D7A2A7B4-1A95-0222-E0C6-4F5B0016E2B7}"/>
          </ac:spMkLst>
        </pc:spChg>
        <pc:picChg chg="add mod">
          <ac:chgData name="Jenny Toerien" userId="5a166c0d-fc55-4e4d-8a88-6977aa8a270d" providerId="ADAL" clId="{ED6C5318-3B52-5896-9B3D-F2D7BAD4CF6D}" dt="2026-01-03T16:57:43.519" v="9814" actId="1076"/>
          <ac:picMkLst>
            <pc:docMk/>
            <pc:sldMk cId="4275979961" sldId="274"/>
            <ac:picMk id="4" creationId="{0B28B422-B7C4-CC56-68CC-DD6DAA52FDD7}"/>
          </ac:picMkLst>
        </pc:picChg>
      </pc:sldChg>
      <pc:sldChg chg="addSp delSp modSp new mod">
        <pc:chgData name="Jenny Toerien" userId="5a166c0d-fc55-4e4d-8a88-6977aa8a270d" providerId="ADAL" clId="{ED6C5318-3B52-5896-9B3D-F2D7BAD4CF6D}" dt="2026-01-03T12:19:39.934" v="467" actId="1582"/>
        <pc:sldMkLst>
          <pc:docMk/>
          <pc:sldMk cId="3330548883" sldId="275"/>
        </pc:sldMkLst>
        <pc:spChg chg="mod">
          <ac:chgData name="Jenny Toerien" userId="5a166c0d-fc55-4e4d-8a88-6977aa8a270d" providerId="ADAL" clId="{ED6C5318-3B52-5896-9B3D-F2D7BAD4CF6D}" dt="2026-01-02T18:01:06.784" v="370" actId="20577"/>
          <ac:spMkLst>
            <pc:docMk/>
            <pc:sldMk cId="3330548883" sldId="275"/>
            <ac:spMk id="2" creationId="{A395DC61-1699-586F-212F-612B0AAD5150}"/>
          </ac:spMkLst>
        </pc:spChg>
        <pc:spChg chg="add mod">
          <ac:chgData name="Jenny Toerien" userId="5a166c0d-fc55-4e4d-8a88-6977aa8a270d" providerId="ADAL" clId="{ED6C5318-3B52-5896-9B3D-F2D7BAD4CF6D}" dt="2026-01-03T12:19:16.524" v="464" actId="1076"/>
          <ac:spMkLst>
            <pc:docMk/>
            <pc:sldMk cId="3330548883" sldId="275"/>
            <ac:spMk id="6" creationId="{87B65A7B-13F0-FC0F-3012-FDD59E42E3F4}"/>
          </ac:spMkLst>
        </pc:spChg>
        <pc:picChg chg="add mod modCrop">
          <ac:chgData name="Jenny Toerien" userId="5a166c0d-fc55-4e4d-8a88-6977aa8a270d" providerId="ADAL" clId="{ED6C5318-3B52-5896-9B3D-F2D7BAD4CF6D}" dt="2026-01-03T12:19:02.302" v="460"/>
          <ac:picMkLst>
            <pc:docMk/>
            <pc:sldMk cId="3330548883" sldId="275"/>
            <ac:picMk id="4" creationId="{8EC4F370-52C0-93B6-92A8-48AA0314345A}"/>
          </ac:picMkLst>
        </pc:picChg>
        <pc:cxnChg chg="add mod">
          <ac:chgData name="Jenny Toerien" userId="5a166c0d-fc55-4e4d-8a88-6977aa8a270d" providerId="ADAL" clId="{ED6C5318-3B52-5896-9B3D-F2D7BAD4CF6D}" dt="2026-01-03T12:19:39.934" v="467" actId="1582"/>
          <ac:cxnSpMkLst>
            <pc:docMk/>
            <pc:sldMk cId="3330548883" sldId="275"/>
            <ac:cxnSpMk id="8" creationId="{0EC9917D-8555-CBBF-501C-1C668F45A99E}"/>
          </ac:cxnSpMkLst>
        </pc:cxnChg>
      </pc:sldChg>
      <pc:sldChg chg="addSp delSp modSp new mod setBg modAnim">
        <pc:chgData name="Jenny Toerien" userId="5a166c0d-fc55-4e4d-8a88-6977aa8a270d" providerId="ADAL" clId="{ED6C5318-3B52-5896-9B3D-F2D7BAD4CF6D}" dt="2026-01-03T16:35:36.733" v="9291"/>
        <pc:sldMkLst>
          <pc:docMk/>
          <pc:sldMk cId="3789664469" sldId="279"/>
        </pc:sldMkLst>
        <pc:spChg chg="add mod">
          <ac:chgData name="Jenny Toerien" userId="5a166c0d-fc55-4e4d-8a88-6977aa8a270d" providerId="ADAL" clId="{ED6C5318-3B52-5896-9B3D-F2D7BAD4CF6D}" dt="2026-01-03T16:35:31.811" v="9290" actId="207"/>
          <ac:spMkLst>
            <pc:docMk/>
            <pc:sldMk cId="3789664469" sldId="279"/>
            <ac:spMk id="5" creationId="{8F84C68E-6502-C3B0-16A4-6512AE63E7FF}"/>
          </ac:spMkLst>
        </pc:spChg>
        <pc:spChg chg="add">
          <ac:chgData name="Jenny Toerien" userId="5a166c0d-fc55-4e4d-8a88-6977aa8a270d" providerId="ADAL" clId="{ED6C5318-3B52-5896-9B3D-F2D7BAD4CF6D}" dt="2026-01-03T12:33:27.585" v="1056" actId="26606"/>
          <ac:spMkLst>
            <pc:docMk/>
            <pc:sldMk cId="3789664469" sldId="279"/>
            <ac:spMk id="9" creationId="{F3060C83-F051-4F0E-ABAD-AA0DFC48B218}"/>
          </ac:spMkLst>
        </pc:spChg>
        <pc:spChg chg="add">
          <ac:chgData name="Jenny Toerien" userId="5a166c0d-fc55-4e4d-8a88-6977aa8a270d" providerId="ADAL" clId="{ED6C5318-3B52-5896-9B3D-F2D7BAD4CF6D}" dt="2026-01-03T12:33:27.585" v="1056" actId="26606"/>
          <ac:spMkLst>
            <pc:docMk/>
            <pc:sldMk cId="3789664469" sldId="279"/>
            <ac:spMk id="11" creationId="{83C98ABE-055B-441F-B07E-44F97F083C39}"/>
          </ac:spMkLst>
        </pc:spChg>
        <pc:spChg chg="add">
          <ac:chgData name="Jenny Toerien" userId="5a166c0d-fc55-4e4d-8a88-6977aa8a270d" providerId="ADAL" clId="{ED6C5318-3B52-5896-9B3D-F2D7BAD4CF6D}" dt="2026-01-03T12:33:27.585" v="1056" actId="26606"/>
          <ac:spMkLst>
            <pc:docMk/>
            <pc:sldMk cId="3789664469" sldId="279"/>
            <ac:spMk id="13" creationId="{29FDB030-9B49-4CED-8CCD-4D99382388AC}"/>
          </ac:spMkLst>
        </pc:spChg>
        <pc:spChg chg="add">
          <ac:chgData name="Jenny Toerien" userId="5a166c0d-fc55-4e4d-8a88-6977aa8a270d" providerId="ADAL" clId="{ED6C5318-3B52-5896-9B3D-F2D7BAD4CF6D}" dt="2026-01-03T12:33:27.585" v="1056" actId="26606"/>
          <ac:spMkLst>
            <pc:docMk/>
            <pc:sldMk cId="3789664469" sldId="279"/>
            <ac:spMk id="15" creationId="{3783CA14-24A1-485C-8B30-D6A5D87987AD}"/>
          </ac:spMkLst>
        </pc:spChg>
        <pc:spChg chg="add">
          <ac:chgData name="Jenny Toerien" userId="5a166c0d-fc55-4e4d-8a88-6977aa8a270d" providerId="ADAL" clId="{ED6C5318-3B52-5896-9B3D-F2D7BAD4CF6D}" dt="2026-01-03T12:33:27.585" v="1056" actId="26606"/>
          <ac:spMkLst>
            <pc:docMk/>
            <pc:sldMk cId="3789664469" sldId="279"/>
            <ac:spMk id="17" creationId="{9A97C86A-04D6-40F7-AE84-31AB43E6A846}"/>
          </ac:spMkLst>
        </pc:spChg>
        <pc:spChg chg="add">
          <ac:chgData name="Jenny Toerien" userId="5a166c0d-fc55-4e4d-8a88-6977aa8a270d" providerId="ADAL" clId="{ED6C5318-3B52-5896-9B3D-F2D7BAD4CF6D}" dt="2026-01-03T12:33:27.585" v="1056" actId="26606"/>
          <ac:spMkLst>
            <pc:docMk/>
            <pc:sldMk cId="3789664469" sldId="279"/>
            <ac:spMk id="19" creationId="{FF9F2414-84E8-453E-B1F3-389FDE8192D9}"/>
          </ac:spMkLst>
        </pc:spChg>
        <pc:spChg chg="add">
          <ac:chgData name="Jenny Toerien" userId="5a166c0d-fc55-4e4d-8a88-6977aa8a270d" providerId="ADAL" clId="{ED6C5318-3B52-5896-9B3D-F2D7BAD4CF6D}" dt="2026-01-03T12:33:27.585" v="1056" actId="26606"/>
          <ac:spMkLst>
            <pc:docMk/>
            <pc:sldMk cId="3789664469" sldId="279"/>
            <ac:spMk id="21" creationId="{3ECA69A1-7536-43AC-85EF-C7106179F5ED}"/>
          </ac:spMkLst>
        </pc:spChg>
        <pc:picChg chg="add mod">
          <ac:chgData name="Jenny Toerien" userId="5a166c0d-fc55-4e4d-8a88-6977aa8a270d" providerId="ADAL" clId="{ED6C5318-3B52-5896-9B3D-F2D7BAD4CF6D}" dt="2026-01-03T12:33:27.585" v="1056" actId="26606"/>
          <ac:picMkLst>
            <pc:docMk/>
            <pc:sldMk cId="3789664469" sldId="279"/>
            <ac:picMk id="4" creationId="{81907DAD-3A2C-B4BF-A0CF-160FBDA94835}"/>
          </ac:picMkLst>
        </pc:picChg>
      </pc:sldChg>
      <pc:sldChg chg="addSp delSp modSp new mod ord modAnim">
        <pc:chgData name="Jenny Toerien" userId="5a166c0d-fc55-4e4d-8a88-6977aa8a270d" providerId="ADAL" clId="{ED6C5318-3B52-5896-9B3D-F2D7BAD4CF6D}" dt="2026-01-04T14:28:05.633" v="11860"/>
        <pc:sldMkLst>
          <pc:docMk/>
          <pc:sldMk cId="3156840632" sldId="281"/>
        </pc:sldMkLst>
        <pc:spChg chg="mod">
          <ac:chgData name="Jenny Toerien" userId="5a166c0d-fc55-4e4d-8a88-6977aa8a270d" providerId="ADAL" clId="{ED6C5318-3B52-5896-9B3D-F2D7BAD4CF6D}" dt="2026-01-03T12:47:26.569" v="1277" actId="113"/>
          <ac:spMkLst>
            <pc:docMk/>
            <pc:sldMk cId="3156840632" sldId="281"/>
            <ac:spMk id="2" creationId="{AD7E8E3E-DACE-DFAC-9D76-AF8114A62A7D}"/>
          </ac:spMkLst>
        </pc:spChg>
        <pc:spChg chg="mod">
          <ac:chgData name="Jenny Toerien" userId="5a166c0d-fc55-4e4d-8a88-6977aa8a270d" providerId="ADAL" clId="{ED6C5318-3B52-5896-9B3D-F2D7BAD4CF6D}" dt="2026-01-03T12:57:33.247" v="1324" actId="120"/>
          <ac:spMkLst>
            <pc:docMk/>
            <pc:sldMk cId="3156840632" sldId="281"/>
            <ac:spMk id="3" creationId="{5CE3BFA0-B133-22BF-C404-35E9CE931434}"/>
          </ac:spMkLst>
        </pc:spChg>
        <pc:spChg chg="add mod">
          <ac:chgData name="Jenny Toerien" userId="5a166c0d-fc55-4e4d-8a88-6977aa8a270d" providerId="ADAL" clId="{ED6C5318-3B52-5896-9B3D-F2D7BAD4CF6D}" dt="2026-01-03T12:46:31.735" v="1264" actId="2711"/>
          <ac:spMkLst>
            <pc:docMk/>
            <pc:sldMk cId="3156840632" sldId="281"/>
            <ac:spMk id="5" creationId="{BC51109F-0597-55E9-8911-DC6FEF14B7CF}"/>
          </ac:spMkLst>
        </pc:spChg>
      </pc:sldChg>
      <pc:sldChg chg="add modNotesTx">
        <pc:chgData name="Jenny Toerien" userId="5a166c0d-fc55-4e4d-8a88-6977aa8a270d" providerId="ADAL" clId="{ED6C5318-3B52-5896-9B3D-F2D7BAD4CF6D}" dt="2026-01-04T14:25:31.711" v="11858" actId="20577"/>
        <pc:sldMkLst>
          <pc:docMk/>
          <pc:sldMk cId="2970541782" sldId="282"/>
        </pc:sldMkLst>
      </pc:sldChg>
      <pc:sldChg chg="add modNotesTx">
        <pc:chgData name="Jenny Toerien" userId="5a166c0d-fc55-4e4d-8a88-6977aa8a270d" providerId="ADAL" clId="{ED6C5318-3B52-5896-9B3D-F2D7BAD4CF6D}" dt="2026-01-03T16:58:41.784" v="9914" actId="20577"/>
        <pc:sldMkLst>
          <pc:docMk/>
          <pc:sldMk cId="3436738673" sldId="283"/>
        </pc:sldMkLst>
      </pc:sldChg>
      <pc:sldChg chg="addSp delSp modSp new mod setBg setClrOvrMap modNotesTx">
        <pc:chgData name="Jenny Toerien" userId="5a166c0d-fc55-4e4d-8a88-6977aa8a270d" providerId="ADAL" clId="{ED6C5318-3B52-5896-9B3D-F2D7BAD4CF6D}" dt="2026-01-03T15:12:02.079" v="6716" actId="20577"/>
        <pc:sldMkLst>
          <pc:docMk/>
          <pc:sldMk cId="1448594234" sldId="284"/>
        </pc:sldMkLst>
        <pc:spChg chg="mod">
          <ac:chgData name="Jenny Toerien" userId="5a166c0d-fc55-4e4d-8a88-6977aa8a270d" providerId="ADAL" clId="{ED6C5318-3B52-5896-9B3D-F2D7BAD4CF6D}" dt="2026-01-03T14:30:44.555" v="1954" actId="26606"/>
          <ac:spMkLst>
            <pc:docMk/>
            <pc:sldMk cId="1448594234" sldId="284"/>
            <ac:spMk id="2" creationId="{007F2869-ABCA-757C-4C45-AF1575CFEBEA}"/>
          </ac:spMkLst>
        </pc:spChg>
        <pc:spChg chg="add">
          <ac:chgData name="Jenny Toerien" userId="5a166c0d-fc55-4e4d-8a88-6977aa8a270d" providerId="ADAL" clId="{ED6C5318-3B52-5896-9B3D-F2D7BAD4CF6D}" dt="2026-01-03T14:30:44.555" v="1954" actId="26606"/>
          <ac:spMkLst>
            <pc:docMk/>
            <pc:sldMk cId="1448594234" sldId="284"/>
            <ac:spMk id="7" creationId="{59EF30C2-29AC-4A0D-BC0A-A679CF113EDD}"/>
          </ac:spMkLst>
        </pc:spChg>
        <pc:spChg chg="add">
          <ac:chgData name="Jenny Toerien" userId="5a166c0d-fc55-4e4d-8a88-6977aa8a270d" providerId="ADAL" clId="{ED6C5318-3B52-5896-9B3D-F2D7BAD4CF6D}" dt="2026-01-03T14:30:44.555" v="1954" actId="26606"/>
          <ac:spMkLst>
            <pc:docMk/>
            <pc:sldMk cId="1448594234" sldId="284"/>
            <ac:spMk id="9" creationId="{9C682A1A-5B2D-4111-BBD6-620165633E5B}"/>
          </ac:spMkLst>
        </pc:spChg>
        <pc:spChg chg="add">
          <ac:chgData name="Jenny Toerien" userId="5a166c0d-fc55-4e4d-8a88-6977aa8a270d" providerId="ADAL" clId="{ED6C5318-3B52-5896-9B3D-F2D7BAD4CF6D}" dt="2026-01-03T14:30:44.555" v="1954" actId="26606"/>
          <ac:spMkLst>
            <pc:docMk/>
            <pc:sldMk cId="1448594234" sldId="284"/>
            <ac:spMk id="13" creationId="{A04F1504-431A-4D86-9091-AE7E4B33376B}"/>
          </ac:spMkLst>
        </pc:spChg>
        <pc:spChg chg="add">
          <ac:chgData name="Jenny Toerien" userId="5a166c0d-fc55-4e4d-8a88-6977aa8a270d" providerId="ADAL" clId="{ED6C5318-3B52-5896-9B3D-F2D7BAD4CF6D}" dt="2026-01-03T14:30:44.555" v="1954" actId="26606"/>
          <ac:spMkLst>
            <pc:docMk/>
            <pc:sldMk cId="1448594234" sldId="284"/>
            <ac:spMk id="15" creationId="{EA804283-B929-4503-802F-4585376E2B42}"/>
          </ac:spMkLst>
        </pc:spChg>
        <pc:spChg chg="add">
          <ac:chgData name="Jenny Toerien" userId="5a166c0d-fc55-4e4d-8a88-6977aa8a270d" providerId="ADAL" clId="{ED6C5318-3B52-5896-9B3D-F2D7BAD4CF6D}" dt="2026-01-03T14:30:44.555" v="1954" actId="26606"/>
          <ac:spMkLst>
            <pc:docMk/>
            <pc:sldMk cId="1448594234" sldId="284"/>
            <ac:spMk id="17" creationId="{AD3811F5-514E-49A4-B382-673ED228A4CC}"/>
          </ac:spMkLst>
        </pc:spChg>
        <pc:spChg chg="add">
          <ac:chgData name="Jenny Toerien" userId="5a166c0d-fc55-4e4d-8a88-6977aa8a270d" providerId="ADAL" clId="{ED6C5318-3B52-5896-9B3D-F2D7BAD4CF6D}" dt="2026-01-03T14:30:44.555" v="1954" actId="26606"/>
          <ac:spMkLst>
            <pc:docMk/>
            <pc:sldMk cId="1448594234" sldId="284"/>
            <ac:spMk id="19" creationId="{067AD921-1CEE-4C1B-9AA3-C66D908DDD14}"/>
          </ac:spMkLst>
        </pc:spChg>
        <pc:spChg chg="add">
          <ac:chgData name="Jenny Toerien" userId="5a166c0d-fc55-4e4d-8a88-6977aa8a270d" providerId="ADAL" clId="{ED6C5318-3B52-5896-9B3D-F2D7BAD4CF6D}" dt="2026-01-03T14:30:44.555" v="1954" actId="26606"/>
          <ac:spMkLst>
            <pc:docMk/>
            <pc:sldMk cId="1448594234" sldId="284"/>
            <ac:spMk id="21" creationId="{C36A08F5-3B56-47C5-A371-9187BE56E1E5}"/>
          </ac:spMkLst>
        </pc:spChg>
        <pc:cxnChg chg="add">
          <ac:chgData name="Jenny Toerien" userId="5a166c0d-fc55-4e4d-8a88-6977aa8a270d" providerId="ADAL" clId="{ED6C5318-3B52-5896-9B3D-F2D7BAD4CF6D}" dt="2026-01-03T14:30:44.555" v="1954" actId="26606"/>
          <ac:cxnSpMkLst>
            <pc:docMk/>
            <pc:sldMk cId="1448594234" sldId="284"/>
            <ac:cxnSpMk id="11" creationId="{266A0658-1CC4-4B0D-AAB7-A702286AFB03}"/>
          </ac:cxnSpMkLst>
        </pc:cxnChg>
      </pc:sldChg>
      <pc:sldChg chg="addSp delSp modSp new mod ord setBg modNotesTx">
        <pc:chgData name="Jenny Toerien" userId="5a166c0d-fc55-4e4d-8a88-6977aa8a270d" providerId="ADAL" clId="{ED6C5318-3B52-5896-9B3D-F2D7BAD4CF6D}" dt="2026-01-03T14:50:32.742" v="3204" actId="20577"/>
        <pc:sldMkLst>
          <pc:docMk/>
          <pc:sldMk cId="1044666985" sldId="285"/>
        </pc:sldMkLst>
        <pc:spChg chg="mod">
          <ac:chgData name="Jenny Toerien" userId="5a166c0d-fc55-4e4d-8a88-6977aa8a270d" providerId="ADAL" clId="{ED6C5318-3B52-5896-9B3D-F2D7BAD4CF6D}" dt="2026-01-03T14:31:13.689" v="1966" actId="26606"/>
          <ac:spMkLst>
            <pc:docMk/>
            <pc:sldMk cId="1044666985" sldId="285"/>
            <ac:spMk id="2" creationId="{C5873C35-FDA4-4111-4722-6FBD7C175CD5}"/>
          </ac:spMkLst>
        </pc:spChg>
        <pc:spChg chg="add">
          <ac:chgData name="Jenny Toerien" userId="5a166c0d-fc55-4e4d-8a88-6977aa8a270d" providerId="ADAL" clId="{ED6C5318-3B52-5896-9B3D-F2D7BAD4CF6D}" dt="2026-01-03T14:31:13.689" v="1966" actId="26606"/>
          <ac:spMkLst>
            <pc:docMk/>
            <pc:sldMk cId="1044666985" sldId="285"/>
            <ac:spMk id="7" creationId="{D278ADA9-6383-4BDD-80D2-8899A402687B}"/>
          </ac:spMkLst>
        </pc:spChg>
        <pc:spChg chg="add">
          <ac:chgData name="Jenny Toerien" userId="5a166c0d-fc55-4e4d-8a88-6977aa8a270d" providerId="ADAL" clId="{ED6C5318-3B52-5896-9B3D-F2D7BAD4CF6D}" dt="2026-01-03T14:31:13.689" v="1966" actId="26606"/>
          <ac:spMkLst>
            <pc:docMk/>
            <pc:sldMk cId="1044666985" sldId="285"/>
            <ac:spMk id="9" creationId="{484B7147-B0F6-40ED-B5A2-FF72BC8198B6}"/>
          </ac:spMkLst>
        </pc:spChg>
        <pc:spChg chg="add">
          <ac:chgData name="Jenny Toerien" userId="5a166c0d-fc55-4e4d-8a88-6977aa8a270d" providerId="ADAL" clId="{ED6C5318-3B52-5896-9B3D-F2D7BAD4CF6D}" dt="2026-01-03T14:31:13.689" v="1966" actId="26606"/>
          <ac:spMkLst>
            <pc:docMk/>
            <pc:sldMk cId="1044666985" sldId="285"/>
            <ac:spMk id="11" creationId="{B36D2DE0-0628-4A9A-A59D-7BA8B5EB3022}"/>
          </ac:spMkLst>
        </pc:spChg>
        <pc:spChg chg="add">
          <ac:chgData name="Jenny Toerien" userId="5a166c0d-fc55-4e4d-8a88-6977aa8a270d" providerId="ADAL" clId="{ED6C5318-3B52-5896-9B3D-F2D7BAD4CF6D}" dt="2026-01-03T14:31:13.689" v="1966" actId="26606"/>
          <ac:spMkLst>
            <pc:docMk/>
            <pc:sldMk cId="1044666985" sldId="285"/>
            <ac:spMk id="13" creationId="{48E405C9-94BE-41DA-928C-DEC9A8550E9F}"/>
          </ac:spMkLst>
        </pc:spChg>
        <pc:spChg chg="add">
          <ac:chgData name="Jenny Toerien" userId="5a166c0d-fc55-4e4d-8a88-6977aa8a270d" providerId="ADAL" clId="{ED6C5318-3B52-5896-9B3D-F2D7BAD4CF6D}" dt="2026-01-03T14:31:13.689" v="1966" actId="26606"/>
          <ac:spMkLst>
            <pc:docMk/>
            <pc:sldMk cId="1044666985" sldId="285"/>
            <ac:spMk id="15" creationId="{D2091A72-D5BB-42AC-8FD3-F7747D90861E}"/>
          </ac:spMkLst>
        </pc:spChg>
        <pc:spChg chg="add">
          <ac:chgData name="Jenny Toerien" userId="5a166c0d-fc55-4e4d-8a88-6977aa8a270d" providerId="ADAL" clId="{ED6C5318-3B52-5896-9B3D-F2D7BAD4CF6D}" dt="2026-01-03T14:31:13.689" v="1966" actId="26606"/>
          <ac:spMkLst>
            <pc:docMk/>
            <pc:sldMk cId="1044666985" sldId="285"/>
            <ac:spMk id="17" creationId="{6ED12BFC-A737-46AF-8411-481112D54B0C}"/>
          </ac:spMkLst>
        </pc:spChg>
      </pc:sldChg>
      <pc:sldChg chg="addSp delSp modSp new mod setBg modNotesTx">
        <pc:chgData name="Jenny Toerien" userId="5a166c0d-fc55-4e4d-8a88-6977aa8a270d" providerId="ADAL" clId="{ED6C5318-3B52-5896-9B3D-F2D7BAD4CF6D}" dt="2026-01-03T16:28:08.352" v="8973" actId="26606"/>
        <pc:sldMkLst>
          <pc:docMk/>
          <pc:sldMk cId="4160609713" sldId="286"/>
        </pc:sldMkLst>
        <pc:spChg chg="add">
          <ac:chgData name="Jenny Toerien" userId="5a166c0d-fc55-4e4d-8a88-6977aa8a270d" providerId="ADAL" clId="{ED6C5318-3B52-5896-9B3D-F2D7BAD4CF6D}" dt="2026-01-03T16:28:08.352" v="8973" actId="26606"/>
          <ac:spMkLst>
            <pc:docMk/>
            <pc:sldMk cId="4160609713" sldId="286"/>
            <ac:spMk id="9" creationId="{2D2B266D-3625-4584-A5C3-7D3F672CFF30}"/>
          </ac:spMkLst>
        </pc:spChg>
        <pc:spChg chg="add">
          <ac:chgData name="Jenny Toerien" userId="5a166c0d-fc55-4e4d-8a88-6977aa8a270d" providerId="ADAL" clId="{ED6C5318-3B52-5896-9B3D-F2D7BAD4CF6D}" dt="2026-01-03T16:28:08.352" v="8973" actId="26606"/>
          <ac:spMkLst>
            <pc:docMk/>
            <pc:sldMk cId="4160609713" sldId="286"/>
            <ac:spMk id="11" creationId="{C463B99A-73EE-4FBB-B7C4-F9F9BCC25C65}"/>
          </ac:spMkLst>
        </pc:spChg>
        <pc:spChg chg="add">
          <ac:chgData name="Jenny Toerien" userId="5a166c0d-fc55-4e4d-8a88-6977aa8a270d" providerId="ADAL" clId="{ED6C5318-3B52-5896-9B3D-F2D7BAD4CF6D}" dt="2026-01-03T16:28:08.352" v="8973" actId="26606"/>
          <ac:spMkLst>
            <pc:docMk/>
            <pc:sldMk cId="4160609713" sldId="286"/>
            <ac:spMk id="13" creationId="{A5D2A5D1-BA0D-47D3-B051-DA7743C46E28}"/>
          </ac:spMkLst>
        </pc:spChg>
        <pc:picChg chg="add mod">
          <ac:chgData name="Jenny Toerien" userId="5a166c0d-fc55-4e4d-8a88-6977aa8a270d" providerId="ADAL" clId="{ED6C5318-3B52-5896-9B3D-F2D7BAD4CF6D}" dt="2026-01-03T16:28:08.352" v="8973" actId="26606"/>
          <ac:picMkLst>
            <pc:docMk/>
            <pc:sldMk cId="4160609713" sldId="286"/>
            <ac:picMk id="4" creationId="{358834F0-0161-C263-42DB-D6A03CF555D5}"/>
          </ac:picMkLst>
        </pc:picChg>
      </pc:sldChg>
      <pc:sldChg chg="addSp delSp modSp add mod delAnim modAnim">
        <pc:chgData name="Jenny Toerien" userId="5a166c0d-fc55-4e4d-8a88-6977aa8a270d" providerId="ADAL" clId="{ED6C5318-3B52-5896-9B3D-F2D7BAD4CF6D}" dt="2026-01-03T16:45:43.099" v="9449"/>
        <pc:sldMkLst>
          <pc:docMk/>
          <pc:sldMk cId="108146740" sldId="287"/>
        </pc:sldMkLst>
        <pc:spChg chg="mod">
          <ac:chgData name="Jenny Toerien" userId="5a166c0d-fc55-4e4d-8a88-6977aa8a270d" providerId="ADAL" clId="{ED6C5318-3B52-5896-9B3D-F2D7BAD4CF6D}" dt="2026-01-03T16:34:26.450" v="9282" actId="207"/>
          <ac:spMkLst>
            <pc:docMk/>
            <pc:sldMk cId="108146740" sldId="287"/>
            <ac:spMk id="2" creationId="{8DB90FEB-0A0E-20B6-56F0-E4979C83336A}"/>
          </ac:spMkLst>
        </pc:spChg>
        <pc:spChg chg="add mod">
          <ac:chgData name="Jenny Toerien" userId="5a166c0d-fc55-4e4d-8a88-6977aa8a270d" providerId="ADAL" clId="{ED6C5318-3B52-5896-9B3D-F2D7BAD4CF6D}" dt="2026-01-03T16:44:24.631" v="9433" actId="122"/>
          <ac:spMkLst>
            <pc:docMk/>
            <pc:sldMk cId="108146740" sldId="287"/>
            <ac:spMk id="4" creationId="{B6545B18-B979-0101-3987-7BC2DF21002B}"/>
          </ac:spMkLst>
        </pc:spChg>
        <pc:spChg chg="add mod">
          <ac:chgData name="Jenny Toerien" userId="5a166c0d-fc55-4e4d-8a88-6977aa8a270d" providerId="ADAL" clId="{ED6C5318-3B52-5896-9B3D-F2D7BAD4CF6D}" dt="2026-01-03T16:44:26.742" v="9434" actId="122"/>
          <ac:spMkLst>
            <pc:docMk/>
            <pc:sldMk cId="108146740" sldId="287"/>
            <ac:spMk id="7" creationId="{942A8A77-6C5A-60C4-C681-4AFF9E009729}"/>
          </ac:spMkLst>
        </pc:spChg>
        <pc:spChg chg="add mod">
          <ac:chgData name="Jenny Toerien" userId="5a166c0d-fc55-4e4d-8a88-6977aa8a270d" providerId="ADAL" clId="{ED6C5318-3B52-5896-9B3D-F2D7BAD4CF6D}" dt="2026-01-03T16:44:28.925" v="9435" actId="122"/>
          <ac:spMkLst>
            <pc:docMk/>
            <pc:sldMk cId="108146740" sldId="287"/>
            <ac:spMk id="9" creationId="{492E884A-6DBE-ACFC-852F-813ED2113B57}"/>
          </ac:spMkLst>
        </pc:spChg>
        <pc:spChg chg="add mod">
          <ac:chgData name="Jenny Toerien" userId="5a166c0d-fc55-4e4d-8a88-6977aa8a270d" providerId="ADAL" clId="{ED6C5318-3B52-5896-9B3D-F2D7BAD4CF6D}" dt="2026-01-03T16:44:41.067" v="9440" actId="1076"/>
          <ac:spMkLst>
            <pc:docMk/>
            <pc:sldMk cId="108146740" sldId="287"/>
            <ac:spMk id="11" creationId="{6A4A42B4-3847-9150-DF3B-2486BC4D9242}"/>
          </ac:spMkLst>
        </pc:spChg>
        <pc:spChg chg="add mod">
          <ac:chgData name="Jenny Toerien" userId="5a166c0d-fc55-4e4d-8a88-6977aa8a270d" providerId="ADAL" clId="{ED6C5318-3B52-5896-9B3D-F2D7BAD4CF6D}" dt="2026-01-03T16:44:49.393" v="9441" actId="207"/>
          <ac:spMkLst>
            <pc:docMk/>
            <pc:sldMk cId="108146740" sldId="287"/>
            <ac:spMk id="13" creationId="{7A8FD763-2E61-4400-ABF5-C138D3692A4C}"/>
          </ac:spMkLst>
        </pc:spChg>
        <pc:spChg chg="add mod">
          <ac:chgData name="Jenny Toerien" userId="5a166c0d-fc55-4e4d-8a88-6977aa8a270d" providerId="ADAL" clId="{ED6C5318-3B52-5896-9B3D-F2D7BAD4CF6D}" dt="2026-01-03T16:44:33.422" v="9437" actId="122"/>
          <ac:spMkLst>
            <pc:docMk/>
            <pc:sldMk cId="108146740" sldId="287"/>
            <ac:spMk id="15" creationId="{55BE03EB-F545-0B90-EF91-8531285AE9A3}"/>
          </ac:spMkLst>
        </pc:spChg>
        <pc:spChg chg="add mod">
          <ac:chgData name="Jenny Toerien" userId="5a166c0d-fc55-4e4d-8a88-6977aa8a270d" providerId="ADAL" clId="{ED6C5318-3B52-5896-9B3D-F2D7BAD4CF6D}" dt="2026-01-03T16:44:38.490" v="9439" actId="1076"/>
          <ac:spMkLst>
            <pc:docMk/>
            <pc:sldMk cId="108146740" sldId="287"/>
            <ac:spMk id="17" creationId="{1EDFFBA7-B7F5-3B48-52AF-25D4AB2367FC}"/>
          </ac:spMkLst>
        </pc:spChg>
      </pc:sldChg>
      <pc:sldChg chg="addSp modSp new mod ord modAnim">
        <pc:chgData name="Jenny Toerien" userId="5a166c0d-fc55-4e4d-8a88-6977aa8a270d" providerId="ADAL" clId="{ED6C5318-3B52-5896-9B3D-F2D7BAD4CF6D}" dt="2026-01-04T14:30:35.460" v="11864"/>
        <pc:sldMkLst>
          <pc:docMk/>
          <pc:sldMk cId="910191125" sldId="288"/>
        </pc:sldMkLst>
        <pc:spChg chg="mod">
          <ac:chgData name="Jenny Toerien" userId="5a166c0d-fc55-4e4d-8a88-6977aa8a270d" providerId="ADAL" clId="{ED6C5318-3B52-5896-9B3D-F2D7BAD4CF6D}" dt="2026-01-03T16:54:19.074" v="9674" actId="207"/>
          <ac:spMkLst>
            <pc:docMk/>
            <pc:sldMk cId="910191125" sldId="288"/>
            <ac:spMk id="2" creationId="{AA210C04-89E7-AF51-B880-B1B8327FAF24}"/>
          </ac:spMkLst>
        </pc:spChg>
        <pc:spChg chg="mod">
          <ac:chgData name="Jenny Toerien" userId="5a166c0d-fc55-4e4d-8a88-6977aa8a270d" providerId="ADAL" clId="{ED6C5318-3B52-5896-9B3D-F2D7BAD4CF6D}" dt="2026-01-03T17:14:46.450" v="11416" actId="20577"/>
          <ac:spMkLst>
            <pc:docMk/>
            <pc:sldMk cId="910191125" sldId="288"/>
            <ac:spMk id="3" creationId="{14138E02-1BAA-F0D5-78C0-0E1071C4AF7B}"/>
          </ac:spMkLst>
        </pc:spChg>
        <pc:picChg chg="add mod modCrop">
          <ac:chgData name="Jenny Toerien" userId="5a166c0d-fc55-4e4d-8a88-6977aa8a270d" providerId="ADAL" clId="{ED6C5318-3B52-5896-9B3D-F2D7BAD4CF6D}" dt="2026-01-03T16:55:09.751" v="9696" actId="1440"/>
          <ac:picMkLst>
            <pc:docMk/>
            <pc:sldMk cId="910191125" sldId="288"/>
            <ac:picMk id="4" creationId="{9B293082-1EC8-BB78-8223-1465E782F7CD}"/>
          </ac:picMkLst>
        </pc:picChg>
      </pc:sldChg>
      <pc:sldChg chg="delSp add setBg delDesignElem modNotesTx">
        <pc:chgData name="Jenny Toerien" userId="5a166c0d-fc55-4e4d-8a88-6977aa8a270d" providerId="ADAL" clId="{ED6C5318-3B52-5896-9B3D-F2D7BAD4CF6D}" dt="2026-01-03T17:04:25.023" v="10541" actId="20577"/>
        <pc:sldMkLst>
          <pc:docMk/>
          <pc:sldMk cId="1004546763" sldId="289"/>
        </pc:sldMkLst>
      </pc:sldChg>
      <pc:sldChg chg="addSp delSp modSp new mod modAnim modNotesTx">
        <pc:chgData name="Jenny Toerien" userId="5a166c0d-fc55-4e4d-8a88-6977aa8a270d" providerId="ADAL" clId="{ED6C5318-3B52-5896-9B3D-F2D7BAD4CF6D}" dt="2026-01-03T17:14:19.469" v="11407"/>
        <pc:sldMkLst>
          <pc:docMk/>
          <pc:sldMk cId="2920873417" sldId="290"/>
        </pc:sldMkLst>
        <pc:spChg chg="add mod">
          <ac:chgData name="Jenny Toerien" userId="5a166c0d-fc55-4e4d-8a88-6977aa8a270d" providerId="ADAL" clId="{ED6C5318-3B52-5896-9B3D-F2D7BAD4CF6D}" dt="2026-01-03T17:05:42.755" v="10551" actId="164"/>
          <ac:spMkLst>
            <pc:docMk/>
            <pc:sldMk cId="2920873417" sldId="290"/>
            <ac:spMk id="4" creationId="{BD70156F-CD26-7F9C-0C91-08EF8B2ECF45}"/>
          </ac:spMkLst>
        </pc:spChg>
        <pc:spChg chg="add mod">
          <ac:chgData name="Jenny Toerien" userId="5a166c0d-fc55-4e4d-8a88-6977aa8a270d" providerId="ADAL" clId="{ED6C5318-3B52-5896-9B3D-F2D7BAD4CF6D}" dt="2026-01-03T17:05:13.977" v="10547"/>
          <ac:spMkLst>
            <pc:docMk/>
            <pc:sldMk cId="2920873417" sldId="290"/>
            <ac:spMk id="5" creationId="{58564231-68B6-57BE-3521-6266C3FCD74B}"/>
          </ac:spMkLst>
        </pc:spChg>
        <pc:spChg chg="add mod">
          <ac:chgData name="Jenny Toerien" userId="5a166c0d-fc55-4e4d-8a88-6977aa8a270d" providerId="ADAL" clId="{ED6C5318-3B52-5896-9B3D-F2D7BAD4CF6D}" dt="2026-01-03T17:05:27.068" v="10549"/>
          <ac:spMkLst>
            <pc:docMk/>
            <pc:sldMk cId="2920873417" sldId="290"/>
            <ac:spMk id="7" creationId="{14DE20D6-71FD-4116-8441-FCDC62338AA6}"/>
          </ac:spMkLst>
        </pc:spChg>
        <pc:spChg chg="add mod">
          <ac:chgData name="Jenny Toerien" userId="5a166c0d-fc55-4e4d-8a88-6977aa8a270d" providerId="ADAL" clId="{ED6C5318-3B52-5896-9B3D-F2D7BAD4CF6D}" dt="2026-01-03T17:05:42.755" v="10551" actId="164"/>
          <ac:spMkLst>
            <pc:docMk/>
            <pc:sldMk cId="2920873417" sldId="290"/>
            <ac:spMk id="8" creationId="{2E4B1745-532F-6CBA-01F8-42B98757E147}"/>
          </ac:spMkLst>
        </pc:spChg>
        <pc:spChg chg="mod">
          <ac:chgData name="Jenny Toerien" userId="5a166c0d-fc55-4e4d-8a88-6977aa8a270d" providerId="ADAL" clId="{ED6C5318-3B52-5896-9B3D-F2D7BAD4CF6D}" dt="2026-01-03T17:05:49.999" v="10553"/>
          <ac:spMkLst>
            <pc:docMk/>
            <pc:sldMk cId="2920873417" sldId="290"/>
            <ac:spMk id="11" creationId="{7110C9DA-6AD5-0718-820C-5EC86BC246FB}"/>
          </ac:spMkLst>
        </pc:spChg>
        <pc:spChg chg="mod">
          <ac:chgData name="Jenny Toerien" userId="5a166c0d-fc55-4e4d-8a88-6977aa8a270d" providerId="ADAL" clId="{ED6C5318-3B52-5896-9B3D-F2D7BAD4CF6D}" dt="2026-01-03T17:05:49.999" v="10553"/>
          <ac:spMkLst>
            <pc:docMk/>
            <pc:sldMk cId="2920873417" sldId="290"/>
            <ac:spMk id="12" creationId="{943320BD-1988-3175-1824-2AEE7EF830B6}"/>
          </ac:spMkLst>
        </pc:spChg>
        <pc:spChg chg="mod">
          <ac:chgData name="Jenny Toerien" userId="5a166c0d-fc55-4e4d-8a88-6977aa8a270d" providerId="ADAL" clId="{ED6C5318-3B52-5896-9B3D-F2D7BAD4CF6D}" dt="2026-01-03T17:05:55.722" v="10555"/>
          <ac:spMkLst>
            <pc:docMk/>
            <pc:sldMk cId="2920873417" sldId="290"/>
            <ac:spMk id="14" creationId="{61BB250F-3968-C7AB-EDAE-FA3A39BAFB6A}"/>
          </ac:spMkLst>
        </pc:spChg>
        <pc:spChg chg="mod">
          <ac:chgData name="Jenny Toerien" userId="5a166c0d-fc55-4e4d-8a88-6977aa8a270d" providerId="ADAL" clId="{ED6C5318-3B52-5896-9B3D-F2D7BAD4CF6D}" dt="2026-01-03T17:05:55.722" v="10555"/>
          <ac:spMkLst>
            <pc:docMk/>
            <pc:sldMk cId="2920873417" sldId="290"/>
            <ac:spMk id="15" creationId="{8970F368-0FED-BAC6-6850-A3D035DDA9A4}"/>
          </ac:spMkLst>
        </pc:spChg>
        <pc:spChg chg="mod">
          <ac:chgData name="Jenny Toerien" userId="5a166c0d-fc55-4e4d-8a88-6977aa8a270d" providerId="ADAL" clId="{ED6C5318-3B52-5896-9B3D-F2D7BAD4CF6D}" dt="2026-01-03T17:06:00.403" v="10557"/>
          <ac:spMkLst>
            <pc:docMk/>
            <pc:sldMk cId="2920873417" sldId="290"/>
            <ac:spMk id="17" creationId="{B6AE9C4B-D1E6-153A-0B97-BFC015D1BA9D}"/>
          </ac:spMkLst>
        </pc:spChg>
        <pc:spChg chg="mod">
          <ac:chgData name="Jenny Toerien" userId="5a166c0d-fc55-4e4d-8a88-6977aa8a270d" providerId="ADAL" clId="{ED6C5318-3B52-5896-9B3D-F2D7BAD4CF6D}" dt="2026-01-03T17:06:00.403" v="10557"/>
          <ac:spMkLst>
            <pc:docMk/>
            <pc:sldMk cId="2920873417" sldId="290"/>
            <ac:spMk id="18" creationId="{038EFA08-45BE-5B77-32E8-68AC6BEFB2FD}"/>
          </ac:spMkLst>
        </pc:spChg>
        <pc:spChg chg="add mod">
          <ac:chgData name="Jenny Toerien" userId="5a166c0d-fc55-4e4d-8a88-6977aa8a270d" providerId="ADAL" clId="{ED6C5318-3B52-5896-9B3D-F2D7BAD4CF6D}" dt="2026-01-03T17:13:40.247" v="11402" actId="164"/>
          <ac:spMkLst>
            <pc:docMk/>
            <pc:sldMk cId="2920873417" sldId="290"/>
            <ac:spMk id="19" creationId="{F709BBAB-65E4-B4B3-B4F1-79F61238747D}"/>
          </ac:spMkLst>
        </pc:spChg>
        <pc:spChg chg="add mod">
          <ac:chgData name="Jenny Toerien" userId="5a166c0d-fc55-4e4d-8a88-6977aa8a270d" providerId="ADAL" clId="{ED6C5318-3B52-5896-9B3D-F2D7BAD4CF6D}" dt="2026-01-03T17:13:40.247" v="11402" actId="164"/>
          <ac:spMkLst>
            <pc:docMk/>
            <pc:sldMk cId="2920873417" sldId="290"/>
            <ac:spMk id="20" creationId="{BC8F48DF-73F5-DFB4-9398-C98C0B40FB5E}"/>
          </ac:spMkLst>
        </pc:spChg>
        <pc:spChg chg="add mod">
          <ac:chgData name="Jenny Toerien" userId="5a166c0d-fc55-4e4d-8a88-6977aa8a270d" providerId="ADAL" clId="{ED6C5318-3B52-5896-9B3D-F2D7BAD4CF6D}" dt="2026-01-03T17:13:48.289" v="11403" actId="164"/>
          <ac:spMkLst>
            <pc:docMk/>
            <pc:sldMk cId="2920873417" sldId="290"/>
            <ac:spMk id="21" creationId="{8DBA8C2E-ED28-46AD-08AA-8A600F52BCD5}"/>
          </ac:spMkLst>
        </pc:spChg>
        <pc:spChg chg="add mod">
          <ac:chgData name="Jenny Toerien" userId="5a166c0d-fc55-4e4d-8a88-6977aa8a270d" providerId="ADAL" clId="{ED6C5318-3B52-5896-9B3D-F2D7BAD4CF6D}" dt="2026-01-03T17:13:48.289" v="11403" actId="164"/>
          <ac:spMkLst>
            <pc:docMk/>
            <pc:sldMk cId="2920873417" sldId="290"/>
            <ac:spMk id="22" creationId="{5D9EAEE7-B5D6-872D-5ACB-2FE2752B786D}"/>
          </ac:spMkLst>
        </pc:spChg>
        <pc:spChg chg="add mod">
          <ac:chgData name="Jenny Toerien" userId="5a166c0d-fc55-4e4d-8a88-6977aa8a270d" providerId="ADAL" clId="{ED6C5318-3B52-5896-9B3D-F2D7BAD4CF6D}" dt="2026-01-03T17:13:59.367" v="11404" actId="164"/>
          <ac:spMkLst>
            <pc:docMk/>
            <pc:sldMk cId="2920873417" sldId="290"/>
            <ac:spMk id="23" creationId="{4418A825-2CCC-569A-504E-6BA586603D50}"/>
          </ac:spMkLst>
        </pc:spChg>
        <pc:spChg chg="add mod">
          <ac:chgData name="Jenny Toerien" userId="5a166c0d-fc55-4e4d-8a88-6977aa8a270d" providerId="ADAL" clId="{ED6C5318-3B52-5896-9B3D-F2D7BAD4CF6D}" dt="2026-01-03T17:13:59.367" v="11404" actId="164"/>
          <ac:spMkLst>
            <pc:docMk/>
            <pc:sldMk cId="2920873417" sldId="290"/>
            <ac:spMk id="24" creationId="{FA2B39C6-9E8B-E68C-7627-E7E3D4D520C2}"/>
          </ac:spMkLst>
        </pc:spChg>
        <pc:grpChg chg="add mod">
          <ac:chgData name="Jenny Toerien" userId="5a166c0d-fc55-4e4d-8a88-6977aa8a270d" providerId="ADAL" clId="{ED6C5318-3B52-5896-9B3D-F2D7BAD4CF6D}" dt="2026-01-03T17:05:47.498" v="10552" actId="167"/>
          <ac:grpSpMkLst>
            <pc:docMk/>
            <pc:sldMk cId="2920873417" sldId="290"/>
            <ac:grpSpMk id="9" creationId="{90268EBC-B95E-435D-82E1-1A32AD520308}"/>
          </ac:grpSpMkLst>
        </pc:grpChg>
        <pc:grpChg chg="add mod">
          <ac:chgData name="Jenny Toerien" userId="5a166c0d-fc55-4e4d-8a88-6977aa8a270d" providerId="ADAL" clId="{ED6C5318-3B52-5896-9B3D-F2D7BAD4CF6D}" dt="2026-01-03T17:13:40.247" v="11402" actId="164"/>
          <ac:grpSpMkLst>
            <pc:docMk/>
            <pc:sldMk cId="2920873417" sldId="290"/>
            <ac:grpSpMk id="10" creationId="{7FA554C1-6C5D-2393-7416-DF26E5F9AF77}"/>
          </ac:grpSpMkLst>
        </pc:grpChg>
        <pc:grpChg chg="add mod">
          <ac:chgData name="Jenny Toerien" userId="5a166c0d-fc55-4e4d-8a88-6977aa8a270d" providerId="ADAL" clId="{ED6C5318-3B52-5896-9B3D-F2D7BAD4CF6D}" dt="2026-01-03T17:13:48.289" v="11403" actId="164"/>
          <ac:grpSpMkLst>
            <pc:docMk/>
            <pc:sldMk cId="2920873417" sldId="290"/>
            <ac:grpSpMk id="13" creationId="{1AF6682E-AB4A-248C-B710-2945EE3EF6D0}"/>
          </ac:grpSpMkLst>
        </pc:grpChg>
        <pc:grpChg chg="add mod">
          <ac:chgData name="Jenny Toerien" userId="5a166c0d-fc55-4e4d-8a88-6977aa8a270d" providerId="ADAL" clId="{ED6C5318-3B52-5896-9B3D-F2D7BAD4CF6D}" dt="2026-01-03T17:13:59.367" v="11404" actId="164"/>
          <ac:grpSpMkLst>
            <pc:docMk/>
            <pc:sldMk cId="2920873417" sldId="290"/>
            <ac:grpSpMk id="16" creationId="{6439C38F-5C2D-15DB-63A4-45CBCC75AB6A}"/>
          </ac:grpSpMkLst>
        </pc:grpChg>
        <pc:grpChg chg="add mod">
          <ac:chgData name="Jenny Toerien" userId="5a166c0d-fc55-4e4d-8a88-6977aa8a270d" providerId="ADAL" clId="{ED6C5318-3B52-5896-9B3D-F2D7BAD4CF6D}" dt="2026-01-03T17:13:40.247" v="11402" actId="164"/>
          <ac:grpSpMkLst>
            <pc:docMk/>
            <pc:sldMk cId="2920873417" sldId="290"/>
            <ac:grpSpMk id="25" creationId="{7CC485C1-45BC-AAF8-8E99-875CFBB32E7E}"/>
          </ac:grpSpMkLst>
        </pc:grpChg>
        <pc:grpChg chg="add mod">
          <ac:chgData name="Jenny Toerien" userId="5a166c0d-fc55-4e4d-8a88-6977aa8a270d" providerId="ADAL" clId="{ED6C5318-3B52-5896-9B3D-F2D7BAD4CF6D}" dt="2026-01-03T17:13:48.289" v="11403" actId="164"/>
          <ac:grpSpMkLst>
            <pc:docMk/>
            <pc:sldMk cId="2920873417" sldId="290"/>
            <ac:grpSpMk id="26" creationId="{E9761446-C469-5908-C4CD-0F2880EBBAAF}"/>
          </ac:grpSpMkLst>
        </pc:grpChg>
        <pc:grpChg chg="add mod">
          <ac:chgData name="Jenny Toerien" userId="5a166c0d-fc55-4e4d-8a88-6977aa8a270d" providerId="ADAL" clId="{ED6C5318-3B52-5896-9B3D-F2D7BAD4CF6D}" dt="2026-01-03T17:13:59.367" v="11404" actId="164"/>
          <ac:grpSpMkLst>
            <pc:docMk/>
            <pc:sldMk cId="2920873417" sldId="290"/>
            <ac:grpSpMk id="27" creationId="{F8C2EDC8-66F9-7E86-9B67-8AC54AD8033B}"/>
          </ac:grpSpMkLst>
        </pc:grpChg>
      </pc:sldChg>
      <pc:sldChg chg="addSp modSp add mod">
        <pc:chgData name="Jenny Toerien" userId="5a166c0d-fc55-4e4d-8a88-6977aa8a270d" providerId="ADAL" clId="{ED6C5318-3B52-5896-9B3D-F2D7BAD4CF6D}" dt="2026-01-04T14:24:11.825" v="11855" actId="20577"/>
        <pc:sldMkLst>
          <pc:docMk/>
          <pc:sldMk cId="4000606837" sldId="518"/>
        </pc:sldMkLst>
        <pc:spChg chg="mod">
          <ac:chgData name="Jenny Toerien" userId="5a166c0d-fc55-4e4d-8a88-6977aa8a270d" providerId="ADAL" clId="{ED6C5318-3B52-5896-9B3D-F2D7BAD4CF6D}" dt="2026-01-04T14:23:57.742" v="11852" actId="113"/>
          <ac:spMkLst>
            <pc:docMk/>
            <pc:sldMk cId="4000606837" sldId="518"/>
            <ac:spMk id="2" creationId="{A14EF66A-6B20-4B48-9EA7-A16AF52BA20C}"/>
          </ac:spMkLst>
        </pc:spChg>
        <pc:spChg chg="add mod">
          <ac:chgData name="Jenny Toerien" userId="5a166c0d-fc55-4e4d-8a88-6977aa8a270d" providerId="ADAL" clId="{ED6C5318-3B52-5896-9B3D-F2D7BAD4CF6D}" dt="2026-01-04T14:23:35.743" v="11845" actId="1076"/>
          <ac:spMkLst>
            <pc:docMk/>
            <pc:sldMk cId="4000606837" sldId="518"/>
            <ac:spMk id="3" creationId="{6D6DAADF-720A-6A2C-F12D-25D7A1919902}"/>
          </ac:spMkLst>
        </pc:spChg>
        <pc:spChg chg="mod">
          <ac:chgData name="Jenny Toerien" userId="5a166c0d-fc55-4e4d-8a88-6977aa8a270d" providerId="ADAL" clId="{ED6C5318-3B52-5896-9B3D-F2D7BAD4CF6D}" dt="2026-01-04T14:24:11.825" v="11855" actId="20577"/>
          <ac:spMkLst>
            <pc:docMk/>
            <pc:sldMk cId="4000606837" sldId="518"/>
            <ac:spMk id="4" creationId="{1D1589A7-651B-4DB6-8958-7FE68FAEA4E0}"/>
          </ac:spMkLst>
        </pc:spChg>
      </pc:sldChg>
      <pc:sldChg chg="addSp delSp modSp add mod delAnim">
        <pc:chgData name="Jenny Toerien" userId="5a166c0d-fc55-4e4d-8a88-6977aa8a270d" providerId="ADAL" clId="{ED6C5318-3B52-5896-9B3D-F2D7BAD4CF6D}" dt="2026-01-04T15:01:09.690" v="11909" actId="1076"/>
        <pc:sldMkLst>
          <pc:docMk/>
          <pc:sldMk cId="653645396" sldId="519"/>
        </pc:sldMkLst>
        <pc:picChg chg="add mod">
          <ac:chgData name="Jenny Toerien" userId="5a166c0d-fc55-4e4d-8a88-6977aa8a270d" providerId="ADAL" clId="{ED6C5318-3B52-5896-9B3D-F2D7BAD4CF6D}" dt="2026-01-04T15:01:09.690" v="11909" actId="1076"/>
          <ac:picMkLst>
            <pc:docMk/>
            <pc:sldMk cId="653645396" sldId="519"/>
            <ac:picMk id="2050" creationId="{DE3BA15E-257D-7BDF-0099-D3CCEDBA52A8}"/>
          </ac:picMkLst>
        </pc:picChg>
      </pc:sldChg>
      <pc:sldChg chg="add modAnim">
        <pc:chgData name="Jenny Toerien" userId="5a166c0d-fc55-4e4d-8a88-6977aa8a270d" providerId="ADAL" clId="{ED6C5318-3B52-5896-9B3D-F2D7BAD4CF6D}" dt="2026-01-04T15:01:44.347" v="11910"/>
        <pc:sldMkLst>
          <pc:docMk/>
          <pc:sldMk cId="1497796371" sldId="520"/>
        </pc:sldMkLst>
      </pc:sldChg>
    </pc:docChg>
  </pc:docChgLst>
  <pc:docChgLst>
    <pc:chgData name="Jenny Toerien" userId="5a166c0d-fc55-4e4d-8a88-6977aa8a270d" providerId="ADAL" clId="{B7611C01-7DD7-43B7-9F24-95FA93CD3AF4}"/>
    <pc:docChg chg="modSld">
      <pc:chgData name="Jenny Toerien" userId="5a166c0d-fc55-4e4d-8a88-6977aa8a270d" providerId="ADAL" clId="{B7611C01-7DD7-43B7-9F24-95FA93CD3AF4}" dt="2026-01-05T07:51:09.632" v="1" actId="1076"/>
      <pc:docMkLst>
        <pc:docMk/>
      </pc:docMkLst>
      <pc:sldChg chg="delSp modSp mod">
        <pc:chgData name="Jenny Toerien" userId="5a166c0d-fc55-4e4d-8a88-6977aa8a270d" providerId="ADAL" clId="{B7611C01-7DD7-43B7-9F24-95FA93CD3AF4}" dt="2026-01-05T07:51:09.632" v="1" actId="1076"/>
        <pc:sldMkLst>
          <pc:docMk/>
          <pc:sldMk cId="639833904" sldId="257"/>
        </pc:sldMkLst>
        <pc:spChg chg="mod">
          <ac:chgData name="Jenny Toerien" userId="5a166c0d-fc55-4e4d-8a88-6977aa8a270d" providerId="ADAL" clId="{B7611C01-7DD7-43B7-9F24-95FA93CD3AF4}" dt="2026-01-05T07:51:09.632" v="1" actId="1076"/>
          <ac:spMkLst>
            <pc:docMk/>
            <pc:sldMk cId="639833904" sldId="257"/>
            <ac:spMk id="11" creationId="{3E54A26B-3CAD-2B47-4702-C1F37DC24742}"/>
          </ac:spMkLst>
        </pc:spChg>
      </pc:sldChg>
    </pc:docChg>
  </pc:docChgLst>
  <pc:docChgLst>
    <pc:chgData name="Darryl Toerien" userId="439c5223-69ea-48cc-92a0-03e28903f432" providerId="ADAL" clId="{2B5CF46C-9105-46D8-888F-BDED9229704E}"/>
    <pc:docChg chg="modSld">
      <pc:chgData name="Darryl Toerien" userId="439c5223-69ea-48cc-92a0-03e28903f432" providerId="ADAL" clId="{2B5CF46C-9105-46D8-888F-BDED9229704E}" dt="2026-01-08T15:46:22.075" v="13" actId="20577"/>
      <pc:docMkLst>
        <pc:docMk/>
      </pc:docMkLst>
      <pc:sldChg chg="modNotesTx">
        <pc:chgData name="Darryl Toerien" userId="439c5223-69ea-48cc-92a0-03e28903f432" providerId="ADAL" clId="{2B5CF46C-9105-46D8-888F-BDED9229704E}" dt="2026-01-08T15:46:22.075" v="13" actId="20577"/>
        <pc:sldMkLst>
          <pc:docMk/>
          <pc:sldMk cId="653645396" sldId="51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F3A980-171C-446A-826E-7B7F4CCC336C}"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4528D6BB-4112-4DCB-A289-58D3A94F9E64}">
      <dgm:prSet custT="1"/>
      <dgm:spPr/>
      <dgm:t>
        <a:bodyPr/>
        <a:lstStyle/>
        <a:p>
          <a:r>
            <a:rPr lang="en-GB" sz="3600" b="1" dirty="0"/>
            <a:t>&lt;50% </a:t>
          </a:r>
          <a:r>
            <a:rPr lang="en-GB" sz="2700" dirty="0"/>
            <a:t>said they could confidently tell which information provided by AI was true</a:t>
          </a:r>
          <a:endParaRPr lang="en-US" sz="2700" dirty="0"/>
        </a:p>
      </dgm:t>
    </dgm:pt>
    <dgm:pt modelId="{DC89A27E-6A5E-4A24-AABF-95DB4657E9C6}" type="parTrans" cxnId="{22CEBF45-92F9-46D5-BD6D-45942E28B92C}">
      <dgm:prSet/>
      <dgm:spPr/>
      <dgm:t>
        <a:bodyPr/>
        <a:lstStyle/>
        <a:p>
          <a:endParaRPr lang="en-US"/>
        </a:p>
      </dgm:t>
    </dgm:pt>
    <dgm:pt modelId="{CB83B879-36D1-4D4B-8EFA-48391AB84909}" type="sibTrans" cxnId="{22CEBF45-92F9-46D5-BD6D-45942E28B92C}">
      <dgm:prSet/>
      <dgm:spPr/>
      <dgm:t>
        <a:bodyPr/>
        <a:lstStyle/>
        <a:p>
          <a:endParaRPr lang="en-US"/>
        </a:p>
      </dgm:t>
    </dgm:pt>
    <dgm:pt modelId="{9BE8BD4D-1865-4814-A602-E5FCBC49B2F0}">
      <dgm:prSet custT="1"/>
      <dgm:spPr/>
      <dgm:t>
        <a:bodyPr/>
        <a:lstStyle/>
        <a:p>
          <a:r>
            <a:rPr lang="en-GB" sz="3600" b="1" dirty="0"/>
            <a:t>32% </a:t>
          </a:r>
          <a:r>
            <a:rPr lang="en-GB" sz="2700" dirty="0"/>
            <a:t>thought they could confidently identify misinformation</a:t>
          </a:r>
          <a:endParaRPr lang="en-US" sz="2700" dirty="0"/>
        </a:p>
      </dgm:t>
    </dgm:pt>
    <dgm:pt modelId="{7BEE86D1-BCDE-4D62-A194-BC65541BBAB4}" type="parTrans" cxnId="{44ED1BC8-8730-4580-BCA8-E8A11E42C0D4}">
      <dgm:prSet/>
      <dgm:spPr/>
      <dgm:t>
        <a:bodyPr/>
        <a:lstStyle/>
        <a:p>
          <a:endParaRPr lang="en-US"/>
        </a:p>
      </dgm:t>
    </dgm:pt>
    <dgm:pt modelId="{4B6049D0-E098-4528-9884-0F31847C26E9}" type="sibTrans" cxnId="{44ED1BC8-8730-4580-BCA8-E8A11E42C0D4}">
      <dgm:prSet/>
      <dgm:spPr/>
      <dgm:t>
        <a:bodyPr/>
        <a:lstStyle/>
        <a:p>
          <a:endParaRPr lang="en-US"/>
        </a:p>
      </dgm:t>
    </dgm:pt>
    <dgm:pt modelId="{2BAC94F5-3A2B-43D3-B3BA-37AE7D515D5C}">
      <dgm:prSet custT="1"/>
      <dgm:spPr/>
      <dgm:t>
        <a:bodyPr/>
        <a:lstStyle/>
        <a:p>
          <a:r>
            <a:rPr lang="en-GB" sz="3600" b="1" dirty="0"/>
            <a:t>90% </a:t>
          </a:r>
          <a:r>
            <a:rPr lang="en-GB" sz="2700" dirty="0"/>
            <a:t>thought it had helped them to develop a schoolwork related skill</a:t>
          </a:r>
          <a:endParaRPr lang="en-US" sz="2700" dirty="0"/>
        </a:p>
      </dgm:t>
    </dgm:pt>
    <dgm:pt modelId="{8567B9F7-C3F5-4F94-9D95-93141EFA59FD}" type="parTrans" cxnId="{83E069F2-7859-4523-80E3-6B1EAEE6CDD5}">
      <dgm:prSet/>
      <dgm:spPr/>
      <dgm:t>
        <a:bodyPr/>
        <a:lstStyle/>
        <a:p>
          <a:endParaRPr lang="en-US"/>
        </a:p>
      </dgm:t>
    </dgm:pt>
    <dgm:pt modelId="{396F458C-13E2-4B5E-B4D5-1AD3F840E962}" type="sibTrans" cxnId="{83E069F2-7859-4523-80E3-6B1EAEE6CDD5}">
      <dgm:prSet/>
      <dgm:spPr/>
      <dgm:t>
        <a:bodyPr/>
        <a:lstStyle/>
        <a:p>
          <a:endParaRPr lang="en-US"/>
        </a:p>
      </dgm:t>
    </dgm:pt>
    <dgm:pt modelId="{01738D20-4939-46AD-9815-C0EDA6F8E0B7}">
      <dgm:prSet custT="1"/>
      <dgm:spPr/>
      <dgm:t>
        <a:bodyPr/>
        <a:lstStyle/>
        <a:p>
          <a:r>
            <a:rPr lang="en-GB" sz="3600" b="1" dirty="0"/>
            <a:t>26% </a:t>
          </a:r>
          <a:r>
            <a:rPr lang="en-GB" sz="2700" dirty="0"/>
            <a:t>thought AI made it too easy for them to find answers without doing any work</a:t>
          </a:r>
          <a:endParaRPr lang="en-US" sz="2700" dirty="0"/>
        </a:p>
      </dgm:t>
    </dgm:pt>
    <dgm:pt modelId="{C365F76E-93F7-4A3B-823A-1C095183E89A}" type="parTrans" cxnId="{9D7ABCA3-89AA-40AC-AB36-61C72EB167AC}">
      <dgm:prSet/>
      <dgm:spPr/>
      <dgm:t>
        <a:bodyPr/>
        <a:lstStyle/>
        <a:p>
          <a:endParaRPr lang="en-US"/>
        </a:p>
      </dgm:t>
    </dgm:pt>
    <dgm:pt modelId="{6023DC20-962D-4EFE-B2DF-E6862D20D8FC}" type="sibTrans" cxnId="{9D7ABCA3-89AA-40AC-AB36-61C72EB167AC}">
      <dgm:prSet/>
      <dgm:spPr/>
      <dgm:t>
        <a:bodyPr/>
        <a:lstStyle/>
        <a:p>
          <a:endParaRPr lang="en-US"/>
        </a:p>
      </dgm:t>
    </dgm:pt>
    <dgm:pt modelId="{151EBDAA-5057-FA4C-A54B-A5D756D12BFF}" type="pres">
      <dgm:prSet presAssocID="{9CF3A980-171C-446A-826E-7B7F4CCC336C}" presName="vert0" presStyleCnt="0">
        <dgm:presLayoutVars>
          <dgm:dir/>
          <dgm:animOne val="branch"/>
          <dgm:animLvl val="lvl"/>
        </dgm:presLayoutVars>
      </dgm:prSet>
      <dgm:spPr/>
    </dgm:pt>
    <dgm:pt modelId="{8F49A43B-FCAB-C84B-8024-8FA1B5B23532}" type="pres">
      <dgm:prSet presAssocID="{4528D6BB-4112-4DCB-A289-58D3A94F9E64}" presName="thickLine" presStyleLbl="alignNode1" presStyleIdx="0" presStyleCnt="4"/>
      <dgm:spPr/>
    </dgm:pt>
    <dgm:pt modelId="{A9A61B8B-680D-FB45-9843-F2C74A5997CF}" type="pres">
      <dgm:prSet presAssocID="{4528D6BB-4112-4DCB-A289-58D3A94F9E64}" presName="horz1" presStyleCnt="0"/>
      <dgm:spPr/>
    </dgm:pt>
    <dgm:pt modelId="{EB33BE75-EA0D-D743-94BB-8BE4302ECF60}" type="pres">
      <dgm:prSet presAssocID="{4528D6BB-4112-4DCB-A289-58D3A94F9E64}" presName="tx1" presStyleLbl="revTx" presStyleIdx="0" presStyleCnt="4"/>
      <dgm:spPr/>
    </dgm:pt>
    <dgm:pt modelId="{C2F6A2F6-BDD2-A140-B89D-68E97C7A48BE}" type="pres">
      <dgm:prSet presAssocID="{4528D6BB-4112-4DCB-A289-58D3A94F9E64}" presName="vert1" presStyleCnt="0"/>
      <dgm:spPr/>
    </dgm:pt>
    <dgm:pt modelId="{8DBC8B6A-6493-5649-84FA-729A90600015}" type="pres">
      <dgm:prSet presAssocID="{9BE8BD4D-1865-4814-A602-E5FCBC49B2F0}" presName="thickLine" presStyleLbl="alignNode1" presStyleIdx="1" presStyleCnt="4"/>
      <dgm:spPr/>
    </dgm:pt>
    <dgm:pt modelId="{A778E224-02BE-B846-863C-69CEE0D39D97}" type="pres">
      <dgm:prSet presAssocID="{9BE8BD4D-1865-4814-A602-E5FCBC49B2F0}" presName="horz1" presStyleCnt="0"/>
      <dgm:spPr/>
    </dgm:pt>
    <dgm:pt modelId="{04C0D8B5-514A-7B44-B189-1ADA3A6749DD}" type="pres">
      <dgm:prSet presAssocID="{9BE8BD4D-1865-4814-A602-E5FCBC49B2F0}" presName="tx1" presStyleLbl="revTx" presStyleIdx="1" presStyleCnt="4"/>
      <dgm:spPr/>
    </dgm:pt>
    <dgm:pt modelId="{1567844D-1A26-9248-AF59-47B450AF277C}" type="pres">
      <dgm:prSet presAssocID="{9BE8BD4D-1865-4814-A602-E5FCBC49B2F0}" presName="vert1" presStyleCnt="0"/>
      <dgm:spPr/>
    </dgm:pt>
    <dgm:pt modelId="{66AD9A5D-5F83-EC4B-9BF7-9AB4CC1DD156}" type="pres">
      <dgm:prSet presAssocID="{2BAC94F5-3A2B-43D3-B3BA-37AE7D515D5C}" presName="thickLine" presStyleLbl="alignNode1" presStyleIdx="2" presStyleCnt="4"/>
      <dgm:spPr/>
    </dgm:pt>
    <dgm:pt modelId="{E353B9FD-9471-FB40-B512-CD9ED6FE238B}" type="pres">
      <dgm:prSet presAssocID="{2BAC94F5-3A2B-43D3-B3BA-37AE7D515D5C}" presName="horz1" presStyleCnt="0"/>
      <dgm:spPr/>
    </dgm:pt>
    <dgm:pt modelId="{ECDCE31F-BB06-3E4C-B8FE-EE016DD8FE91}" type="pres">
      <dgm:prSet presAssocID="{2BAC94F5-3A2B-43D3-B3BA-37AE7D515D5C}" presName="tx1" presStyleLbl="revTx" presStyleIdx="2" presStyleCnt="4"/>
      <dgm:spPr/>
    </dgm:pt>
    <dgm:pt modelId="{966688EF-EB1E-9348-B337-03B7F1D62D3A}" type="pres">
      <dgm:prSet presAssocID="{2BAC94F5-3A2B-43D3-B3BA-37AE7D515D5C}" presName="vert1" presStyleCnt="0"/>
      <dgm:spPr/>
    </dgm:pt>
    <dgm:pt modelId="{FE07E6E7-C566-FF4C-9A1B-F9AEE7AF3DC0}" type="pres">
      <dgm:prSet presAssocID="{01738D20-4939-46AD-9815-C0EDA6F8E0B7}" presName="thickLine" presStyleLbl="alignNode1" presStyleIdx="3" presStyleCnt="4"/>
      <dgm:spPr/>
    </dgm:pt>
    <dgm:pt modelId="{40F03AD4-C778-1D4D-8F3C-19C2691A23BF}" type="pres">
      <dgm:prSet presAssocID="{01738D20-4939-46AD-9815-C0EDA6F8E0B7}" presName="horz1" presStyleCnt="0"/>
      <dgm:spPr/>
    </dgm:pt>
    <dgm:pt modelId="{EED85197-2303-C643-A672-D8B51D1AFDB9}" type="pres">
      <dgm:prSet presAssocID="{01738D20-4939-46AD-9815-C0EDA6F8E0B7}" presName="tx1" presStyleLbl="revTx" presStyleIdx="3" presStyleCnt="4"/>
      <dgm:spPr/>
    </dgm:pt>
    <dgm:pt modelId="{5BB41B2D-934E-6246-BECC-5C46EBA48F81}" type="pres">
      <dgm:prSet presAssocID="{01738D20-4939-46AD-9815-C0EDA6F8E0B7}" presName="vert1" presStyleCnt="0"/>
      <dgm:spPr/>
    </dgm:pt>
  </dgm:ptLst>
  <dgm:cxnLst>
    <dgm:cxn modelId="{2AB54C35-1762-B04C-9CC6-ADBDE54E72F0}" type="presOf" srcId="{9CF3A980-171C-446A-826E-7B7F4CCC336C}" destId="{151EBDAA-5057-FA4C-A54B-A5D756D12BFF}" srcOrd="0" destOrd="0" presId="urn:microsoft.com/office/officeart/2008/layout/LinedList"/>
    <dgm:cxn modelId="{22CEBF45-92F9-46D5-BD6D-45942E28B92C}" srcId="{9CF3A980-171C-446A-826E-7B7F4CCC336C}" destId="{4528D6BB-4112-4DCB-A289-58D3A94F9E64}" srcOrd="0" destOrd="0" parTransId="{DC89A27E-6A5E-4A24-AABF-95DB4657E9C6}" sibTransId="{CB83B879-36D1-4D4B-8EFA-48391AB84909}"/>
    <dgm:cxn modelId="{D5E33056-3AD2-2D43-A49B-6EEDCC314E54}" type="presOf" srcId="{9BE8BD4D-1865-4814-A602-E5FCBC49B2F0}" destId="{04C0D8B5-514A-7B44-B189-1ADA3A6749DD}" srcOrd="0" destOrd="0" presId="urn:microsoft.com/office/officeart/2008/layout/LinedList"/>
    <dgm:cxn modelId="{C455BAA1-F555-1D45-96BF-2C5E06066423}" type="presOf" srcId="{2BAC94F5-3A2B-43D3-B3BA-37AE7D515D5C}" destId="{ECDCE31F-BB06-3E4C-B8FE-EE016DD8FE91}" srcOrd="0" destOrd="0" presId="urn:microsoft.com/office/officeart/2008/layout/LinedList"/>
    <dgm:cxn modelId="{9D7ABCA3-89AA-40AC-AB36-61C72EB167AC}" srcId="{9CF3A980-171C-446A-826E-7B7F4CCC336C}" destId="{01738D20-4939-46AD-9815-C0EDA6F8E0B7}" srcOrd="3" destOrd="0" parTransId="{C365F76E-93F7-4A3B-823A-1C095183E89A}" sibTransId="{6023DC20-962D-4EFE-B2DF-E6862D20D8FC}"/>
    <dgm:cxn modelId="{839F12AF-B608-A840-9708-32E93709C5F7}" type="presOf" srcId="{4528D6BB-4112-4DCB-A289-58D3A94F9E64}" destId="{EB33BE75-EA0D-D743-94BB-8BE4302ECF60}" srcOrd="0" destOrd="0" presId="urn:microsoft.com/office/officeart/2008/layout/LinedList"/>
    <dgm:cxn modelId="{568053C2-C317-C741-ACEB-360A26979440}" type="presOf" srcId="{01738D20-4939-46AD-9815-C0EDA6F8E0B7}" destId="{EED85197-2303-C643-A672-D8B51D1AFDB9}" srcOrd="0" destOrd="0" presId="urn:microsoft.com/office/officeart/2008/layout/LinedList"/>
    <dgm:cxn modelId="{44ED1BC8-8730-4580-BCA8-E8A11E42C0D4}" srcId="{9CF3A980-171C-446A-826E-7B7F4CCC336C}" destId="{9BE8BD4D-1865-4814-A602-E5FCBC49B2F0}" srcOrd="1" destOrd="0" parTransId="{7BEE86D1-BCDE-4D62-A194-BC65541BBAB4}" sibTransId="{4B6049D0-E098-4528-9884-0F31847C26E9}"/>
    <dgm:cxn modelId="{83E069F2-7859-4523-80E3-6B1EAEE6CDD5}" srcId="{9CF3A980-171C-446A-826E-7B7F4CCC336C}" destId="{2BAC94F5-3A2B-43D3-B3BA-37AE7D515D5C}" srcOrd="2" destOrd="0" parTransId="{8567B9F7-C3F5-4F94-9D95-93141EFA59FD}" sibTransId="{396F458C-13E2-4B5E-B4D5-1AD3F840E962}"/>
    <dgm:cxn modelId="{2A494210-E828-BD47-A68D-CBEC01BBDEAD}" type="presParOf" srcId="{151EBDAA-5057-FA4C-A54B-A5D756D12BFF}" destId="{8F49A43B-FCAB-C84B-8024-8FA1B5B23532}" srcOrd="0" destOrd="0" presId="urn:microsoft.com/office/officeart/2008/layout/LinedList"/>
    <dgm:cxn modelId="{3417412C-1060-E641-8E56-846BEB631230}" type="presParOf" srcId="{151EBDAA-5057-FA4C-A54B-A5D756D12BFF}" destId="{A9A61B8B-680D-FB45-9843-F2C74A5997CF}" srcOrd="1" destOrd="0" presId="urn:microsoft.com/office/officeart/2008/layout/LinedList"/>
    <dgm:cxn modelId="{F8586184-05F5-3A47-8EFA-465AB1E93D89}" type="presParOf" srcId="{A9A61B8B-680D-FB45-9843-F2C74A5997CF}" destId="{EB33BE75-EA0D-D743-94BB-8BE4302ECF60}" srcOrd="0" destOrd="0" presId="urn:microsoft.com/office/officeart/2008/layout/LinedList"/>
    <dgm:cxn modelId="{2C988C18-E4D6-F94B-95E9-8693F282F220}" type="presParOf" srcId="{A9A61B8B-680D-FB45-9843-F2C74A5997CF}" destId="{C2F6A2F6-BDD2-A140-B89D-68E97C7A48BE}" srcOrd="1" destOrd="0" presId="urn:microsoft.com/office/officeart/2008/layout/LinedList"/>
    <dgm:cxn modelId="{5D0FE8DA-B627-CC48-A629-F5DD2EFA29C8}" type="presParOf" srcId="{151EBDAA-5057-FA4C-A54B-A5D756D12BFF}" destId="{8DBC8B6A-6493-5649-84FA-729A90600015}" srcOrd="2" destOrd="0" presId="urn:microsoft.com/office/officeart/2008/layout/LinedList"/>
    <dgm:cxn modelId="{41E7F947-6212-254E-B235-1A4C18CC2DFB}" type="presParOf" srcId="{151EBDAA-5057-FA4C-A54B-A5D756D12BFF}" destId="{A778E224-02BE-B846-863C-69CEE0D39D97}" srcOrd="3" destOrd="0" presId="urn:microsoft.com/office/officeart/2008/layout/LinedList"/>
    <dgm:cxn modelId="{AF02E2C0-5BC4-3A4A-895F-EF3913B83288}" type="presParOf" srcId="{A778E224-02BE-B846-863C-69CEE0D39D97}" destId="{04C0D8B5-514A-7B44-B189-1ADA3A6749DD}" srcOrd="0" destOrd="0" presId="urn:microsoft.com/office/officeart/2008/layout/LinedList"/>
    <dgm:cxn modelId="{FC5D0B36-8298-4D47-A8AC-58ECB52AE749}" type="presParOf" srcId="{A778E224-02BE-B846-863C-69CEE0D39D97}" destId="{1567844D-1A26-9248-AF59-47B450AF277C}" srcOrd="1" destOrd="0" presId="urn:microsoft.com/office/officeart/2008/layout/LinedList"/>
    <dgm:cxn modelId="{06567F8D-E026-A049-97FE-7723172B3689}" type="presParOf" srcId="{151EBDAA-5057-FA4C-A54B-A5D756D12BFF}" destId="{66AD9A5D-5F83-EC4B-9BF7-9AB4CC1DD156}" srcOrd="4" destOrd="0" presId="urn:microsoft.com/office/officeart/2008/layout/LinedList"/>
    <dgm:cxn modelId="{F6D421CA-C7F8-514F-ABF4-3992465F5303}" type="presParOf" srcId="{151EBDAA-5057-FA4C-A54B-A5D756D12BFF}" destId="{E353B9FD-9471-FB40-B512-CD9ED6FE238B}" srcOrd="5" destOrd="0" presId="urn:microsoft.com/office/officeart/2008/layout/LinedList"/>
    <dgm:cxn modelId="{3CDA4262-6293-2044-9F0F-5B5F8E750C4F}" type="presParOf" srcId="{E353B9FD-9471-FB40-B512-CD9ED6FE238B}" destId="{ECDCE31F-BB06-3E4C-B8FE-EE016DD8FE91}" srcOrd="0" destOrd="0" presId="urn:microsoft.com/office/officeart/2008/layout/LinedList"/>
    <dgm:cxn modelId="{A41AC353-4B07-C84E-B28F-B4C97A617066}" type="presParOf" srcId="{E353B9FD-9471-FB40-B512-CD9ED6FE238B}" destId="{966688EF-EB1E-9348-B337-03B7F1D62D3A}" srcOrd="1" destOrd="0" presId="urn:microsoft.com/office/officeart/2008/layout/LinedList"/>
    <dgm:cxn modelId="{4715865C-E9A9-3E45-89DF-870ABC6C13EF}" type="presParOf" srcId="{151EBDAA-5057-FA4C-A54B-A5D756D12BFF}" destId="{FE07E6E7-C566-FF4C-9A1B-F9AEE7AF3DC0}" srcOrd="6" destOrd="0" presId="urn:microsoft.com/office/officeart/2008/layout/LinedList"/>
    <dgm:cxn modelId="{E4FF226F-AE4D-404C-A5A3-280F0F6DBEAB}" type="presParOf" srcId="{151EBDAA-5057-FA4C-A54B-A5D756D12BFF}" destId="{40F03AD4-C778-1D4D-8F3C-19C2691A23BF}" srcOrd="7" destOrd="0" presId="urn:microsoft.com/office/officeart/2008/layout/LinedList"/>
    <dgm:cxn modelId="{C029E186-7CD4-9E4D-B548-1C8538DC97C3}" type="presParOf" srcId="{40F03AD4-C778-1D4D-8F3C-19C2691A23BF}" destId="{EED85197-2303-C643-A672-D8B51D1AFDB9}" srcOrd="0" destOrd="0" presId="urn:microsoft.com/office/officeart/2008/layout/LinedList"/>
    <dgm:cxn modelId="{ACAEC55D-4658-3C4E-806E-48B41ED532C5}" type="presParOf" srcId="{40F03AD4-C778-1D4D-8F3C-19C2691A23BF}" destId="{5BB41B2D-934E-6246-BECC-5C46EBA48F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9A43B-FCAB-C84B-8024-8FA1B5B23532}">
      <dsp:nvSpPr>
        <dsp:cNvPr id="0" name=""/>
        <dsp:cNvSpPr/>
      </dsp:nvSpPr>
      <dsp:spPr>
        <a:xfrm>
          <a:off x="0" y="0"/>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3BE75-EA0D-D743-94BB-8BE4302ECF60}">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&lt;50% </a:t>
          </a:r>
          <a:r>
            <a:rPr lang="en-GB" sz="2700" kern="1200" dirty="0"/>
            <a:t>said they could confidently tell which information provided by AI was true</a:t>
          </a:r>
          <a:endParaRPr lang="en-US" sz="2700" kern="1200" dirty="0"/>
        </a:p>
      </dsp:txBody>
      <dsp:txXfrm>
        <a:off x="0" y="0"/>
        <a:ext cx="6291714" cy="1382683"/>
      </dsp:txXfrm>
    </dsp:sp>
    <dsp:sp modelId="{8DBC8B6A-6493-5649-84FA-729A90600015}">
      <dsp:nvSpPr>
        <dsp:cNvPr id="0" name=""/>
        <dsp:cNvSpPr/>
      </dsp:nvSpPr>
      <dsp:spPr>
        <a:xfrm>
          <a:off x="0" y="1382683"/>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C0D8B5-514A-7B44-B189-1ADA3A6749DD}">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32% </a:t>
          </a:r>
          <a:r>
            <a:rPr lang="en-GB" sz="2700" kern="1200" dirty="0"/>
            <a:t>thought they could confidently identify misinformation</a:t>
          </a:r>
          <a:endParaRPr lang="en-US" sz="2700" kern="1200" dirty="0"/>
        </a:p>
      </dsp:txBody>
      <dsp:txXfrm>
        <a:off x="0" y="1382683"/>
        <a:ext cx="6291714" cy="1382683"/>
      </dsp:txXfrm>
    </dsp:sp>
    <dsp:sp modelId="{66AD9A5D-5F83-EC4B-9BF7-9AB4CC1DD156}">
      <dsp:nvSpPr>
        <dsp:cNvPr id="0" name=""/>
        <dsp:cNvSpPr/>
      </dsp:nvSpPr>
      <dsp:spPr>
        <a:xfrm>
          <a:off x="0" y="2765367"/>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DCE31F-BB06-3E4C-B8FE-EE016DD8FE91}">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90% </a:t>
          </a:r>
          <a:r>
            <a:rPr lang="en-GB" sz="2700" kern="1200" dirty="0"/>
            <a:t>thought it had helped them to develop a schoolwork related skill</a:t>
          </a:r>
          <a:endParaRPr lang="en-US" sz="2700" kern="1200" dirty="0"/>
        </a:p>
      </dsp:txBody>
      <dsp:txXfrm>
        <a:off x="0" y="2765367"/>
        <a:ext cx="6291714" cy="1382683"/>
      </dsp:txXfrm>
    </dsp:sp>
    <dsp:sp modelId="{FE07E6E7-C566-FF4C-9A1B-F9AEE7AF3DC0}">
      <dsp:nvSpPr>
        <dsp:cNvPr id="0" name=""/>
        <dsp:cNvSpPr/>
      </dsp:nvSpPr>
      <dsp:spPr>
        <a:xfrm>
          <a:off x="0" y="4148051"/>
          <a:ext cx="629171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85197-2303-C643-A672-D8B51D1AFDB9}">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GB" sz="3600" b="1" kern="1200" dirty="0"/>
            <a:t>26% </a:t>
          </a:r>
          <a:r>
            <a:rPr lang="en-GB" sz="2700" kern="1200" dirty="0"/>
            <a:t>thought AI made it too easy for them to find answers without doing any work</a:t>
          </a:r>
          <a:endParaRPr lang="en-US" sz="2700" kern="1200" dirty="0"/>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26334-E5B3-45ED-B778-17EF28D559E4}" type="datetimeFigureOut">
              <a:t>1/22/2026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8DD17-BA6E-40D0-8401-6E9208BAC16E}" type="slidenum">
              <a:t>‹#›</a:t>
            </a:fld>
            <a:endParaRPr lang="en-GB"/>
          </a:p>
        </p:txBody>
      </p:sp>
    </p:spTree>
    <p:extLst>
      <p:ext uri="{BB962C8B-B14F-4D97-AF65-F5344CB8AC3E}">
        <p14:creationId xmlns:p14="http://schemas.microsoft.com/office/powerpoint/2010/main" val="315602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cq.org.uk/exams-office/malpractice/artificial-intellig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guardian.com/technology/2025/oct/15/pupils-fear-ai-eroding-study-ability-researc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ED85C98-1F69-48FE-9C11-EFF7DB6E8C8F}" type="slidenum">
              <a:rPr lang="en-GB" smtClean="0"/>
              <a:t>1</a:t>
            </a:fld>
            <a:endParaRPr lang="en-GB"/>
          </a:p>
        </p:txBody>
      </p:sp>
    </p:spTree>
    <p:extLst>
      <p:ext uri="{BB962C8B-B14F-4D97-AF65-F5344CB8AC3E}">
        <p14:creationId xmlns:p14="http://schemas.microsoft.com/office/powerpoint/2010/main" val="784109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a:rPr>
              <a:t>JCQ </a:t>
            </a:r>
            <a:r>
              <a:rPr lang="en-GB" sz="1200" i="1" dirty="0">
                <a:hlinkClick r:id="rId3"/>
              </a:rPr>
              <a:t>AI Use in Assessments</a:t>
            </a:r>
            <a:r>
              <a:rPr lang="en-GB" sz="1200" dirty="0">
                <a:hlinkClick r:id="rId3"/>
              </a:rPr>
              <a:t> </a:t>
            </a:r>
            <a:endParaRPr lang="en-GB" sz="1200" dirty="0"/>
          </a:p>
          <a:p>
            <a:pPr marL="228600" indent="-228600">
              <a:buAutoNum type="arabicPeriod"/>
            </a:pPr>
            <a:r>
              <a:rPr lang="en-GB" sz="1200" dirty="0"/>
              <a:t>Academic integrity policy and NEA and coursework policy. Read JCQ guidance for your subject.</a:t>
            </a:r>
          </a:p>
          <a:p>
            <a:pPr marL="228600" indent="-228600">
              <a:buAutoNum type="arabicPeriod"/>
            </a:pPr>
            <a:r>
              <a:rPr lang="en-GB" sz="1200" dirty="0"/>
              <a:t>Make sure students complete some work in class so that you know their ‘voice’ and capability. Talk to them about their work. Get them to submit drafts along the way. Report any concerns to Susie.</a:t>
            </a:r>
          </a:p>
          <a:p>
            <a:pPr marL="228600" indent="-228600">
              <a:buAutoNum type="arabicPeriod"/>
            </a:pPr>
            <a:r>
              <a:rPr lang="en-GB" sz="1200" dirty="0"/>
              <a:t>Make sure students and their parents understand the requirements – Student document linked and on staff links. Parent partnership meeting. Get them to sign a copy in your subject at the start of coursework.</a:t>
            </a:r>
          </a:p>
          <a:p>
            <a:pPr marL="228600" indent="-228600">
              <a:buAutoNum type="arabicPeriod"/>
            </a:pPr>
            <a:r>
              <a:rPr lang="en-GB" sz="1200" dirty="0"/>
              <a:t>Use your knowledge of the student. Use AI detectors. Talk to Susie. If AI use is detected before the Candidate Declaration is signed it can be dealt with internally. If it is after then it has to go to the exam board.</a:t>
            </a:r>
            <a:endParaRPr lang="en-GB" dirty="0"/>
          </a:p>
        </p:txBody>
      </p:sp>
      <p:sp>
        <p:nvSpPr>
          <p:cNvPr id="4" name="Slide Number Placeholder 3"/>
          <p:cNvSpPr>
            <a:spLocks noGrp="1"/>
          </p:cNvSpPr>
          <p:nvPr>
            <p:ph type="sldNum" sz="quarter" idx="5"/>
          </p:nvPr>
        </p:nvSpPr>
        <p:spPr/>
        <p:txBody>
          <a:bodyPr/>
          <a:lstStyle/>
          <a:p>
            <a:fld id="{BD68DD17-BA6E-40D0-8401-6E9208BAC16E}" type="slidenum">
              <a:rPr lang="en-GB" smtClean="0"/>
              <a:t>17</a:t>
            </a:fld>
            <a:endParaRPr lang="en-GB"/>
          </a:p>
        </p:txBody>
      </p:sp>
    </p:spTree>
    <p:extLst>
      <p:ext uri="{BB962C8B-B14F-4D97-AF65-F5344CB8AC3E}">
        <p14:creationId xmlns:p14="http://schemas.microsoft.com/office/powerpoint/2010/main" val="394137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C6B5-233C-0D50-D2D7-1D9D9FAA6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8A7BC-881A-9E73-1794-C312F132F8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021CC-E3CD-1E35-CFA9-37413B73EF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E9ACA4-9940-4AC1-058C-B09786D1ABA5}"/>
              </a:ext>
            </a:extLst>
          </p:cNvPr>
          <p:cNvSpPr>
            <a:spLocks noGrp="1"/>
          </p:cNvSpPr>
          <p:nvPr>
            <p:ph type="sldNum" sz="quarter" idx="5"/>
          </p:nvPr>
        </p:nvSpPr>
        <p:spPr/>
        <p:txBody>
          <a:bodyPr/>
          <a:lstStyle/>
          <a:p>
            <a:fld id="{BD68DD17-BA6E-40D0-8401-6E9208BAC16E}" type="slidenum">
              <a:rPr lang="en-GB" smtClean="0"/>
              <a:t>21</a:t>
            </a:fld>
            <a:endParaRPr lang="en-GB"/>
          </a:p>
        </p:txBody>
      </p:sp>
    </p:spTree>
    <p:extLst>
      <p:ext uri="{BB962C8B-B14F-4D97-AF65-F5344CB8AC3E}">
        <p14:creationId xmlns:p14="http://schemas.microsoft.com/office/powerpoint/2010/main" val="252129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www.rappler.com</a:t>
            </a:r>
            <a:r>
              <a:rPr lang="en-GB" dirty="0"/>
              <a:t>/entertainment/series/sparking-joy-with-</a:t>
            </a:r>
            <a:r>
              <a:rPr lang="en-GB" dirty="0" err="1"/>
              <a:t>marie</a:t>
            </a:r>
            <a:r>
              <a:rPr lang="en-GB" dirty="0"/>
              <a:t>-kondo-trailer-</a:t>
            </a:r>
            <a:r>
              <a:rPr lang="en-GB" dirty="0" err="1"/>
              <a:t>netflix</a:t>
            </a:r>
            <a:r>
              <a:rPr lang="en-GB" dirty="0"/>
              <a:t>/</a:t>
            </a:r>
          </a:p>
          <a:p>
            <a:r>
              <a:rPr lang="en-GB" dirty="0"/>
              <a:t>Do you know who this is?</a:t>
            </a:r>
          </a:p>
        </p:txBody>
      </p:sp>
      <p:sp>
        <p:nvSpPr>
          <p:cNvPr id="4" name="Slide Number Placeholder 3"/>
          <p:cNvSpPr>
            <a:spLocks noGrp="1"/>
          </p:cNvSpPr>
          <p:nvPr>
            <p:ph type="sldNum" sz="quarter" idx="5"/>
          </p:nvPr>
        </p:nvSpPr>
        <p:spPr/>
        <p:txBody>
          <a:bodyPr/>
          <a:lstStyle/>
          <a:p>
            <a:fld id="{BD68DD17-BA6E-40D0-8401-6E9208BAC16E}" type="slidenum">
              <a:rPr lang="en-GB" smtClean="0"/>
              <a:t>23</a:t>
            </a:fld>
            <a:endParaRPr lang="en-GB"/>
          </a:p>
        </p:txBody>
      </p:sp>
    </p:spTree>
    <p:extLst>
      <p:ext uri="{BB962C8B-B14F-4D97-AF65-F5344CB8AC3E}">
        <p14:creationId xmlns:p14="http://schemas.microsoft.com/office/powerpoint/2010/main" val="139184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pixels.com</a:t>
            </a:r>
            <a:r>
              <a:rPr lang="en-GB" dirty="0"/>
              <a:t>/featured/</a:t>
            </a:r>
            <a:r>
              <a:rPr lang="en-GB" dirty="0" err="1"/>
              <a:t>marie</a:t>
            </a:r>
            <a:r>
              <a:rPr lang="en-GB" dirty="0"/>
              <a:t>-kondo-spark-joy-</a:t>
            </a:r>
            <a:r>
              <a:rPr lang="en-GB" dirty="0" err="1"/>
              <a:t>matthews</a:t>
            </a:r>
            <a:r>
              <a:rPr lang="en-GB" dirty="0"/>
              <a:t>-</a:t>
            </a:r>
            <a:r>
              <a:rPr lang="en-GB" dirty="0" err="1"/>
              <a:t>oliver.html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Marie Kondo. The Life Changing Art of Tidying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She wants us to ask about everything we own, does this spark joy? If not, we should let it go. If you’ve seen the area around my desk, you will know I’m clearly an exceptionally joyful person! Part of our job as teachers is to instil a sense of joy in learning in our students – if they are interested and engaged then they may well still use AI, but to engage their curiosity not to shortcut their learning. Our best defence is for them to care! Do our subjects spark joy? In them? In us?</a:t>
            </a:r>
          </a:p>
        </p:txBody>
      </p:sp>
      <p:sp>
        <p:nvSpPr>
          <p:cNvPr id="4" name="Slide Number Placeholder 3"/>
          <p:cNvSpPr>
            <a:spLocks noGrp="1"/>
          </p:cNvSpPr>
          <p:nvPr>
            <p:ph type="sldNum" sz="quarter" idx="5"/>
          </p:nvPr>
        </p:nvSpPr>
        <p:spPr/>
        <p:txBody>
          <a:bodyPr/>
          <a:lstStyle/>
          <a:p>
            <a:fld id="{BD68DD17-BA6E-40D0-8401-6E9208BAC16E}" type="slidenum">
              <a:rPr lang="en-GB" smtClean="0"/>
              <a:t>24</a:t>
            </a:fld>
            <a:endParaRPr lang="en-GB"/>
          </a:p>
        </p:txBody>
      </p:sp>
    </p:spTree>
    <p:extLst>
      <p:ext uri="{BB962C8B-B14F-4D97-AF65-F5344CB8AC3E}">
        <p14:creationId xmlns:p14="http://schemas.microsoft.com/office/powerpoint/2010/main" val="2274529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credit: https://www.youtube.com/watch?v=MblOLWInezc</a:t>
            </a:r>
          </a:p>
        </p:txBody>
      </p:sp>
      <p:sp>
        <p:nvSpPr>
          <p:cNvPr id="4" name="Slide Number Placeholder 3"/>
          <p:cNvSpPr>
            <a:spLocks noGrp="1"/>
          </p:cNvSpPr>
          <p:nvPr>
            <p:ph type="sldNum" sz="quarter" idx="5"/>
          </p:nvPr>
        </p:nvSpPr>
        <p:spPr/>
        <p:txBody>
          <a:bodyPr/>
          <a:lstStyle/>
          <a:p>
            <a:fld id="{BD68DD17-BA6E-40D0-8401-6E9208BAC16E}" type="slidenum">
              <a:rPr lang="en-GB" smtClean="0"/>
              <a:t>25</a:t>
            </a:fld>
            <a:endParaRPr lang="en-GB"/>
          </a:p>
        </p:txBody>
      </p:sp>
    </p:spTree>
    <p:extLst>
      <p:ext uri="{BB962C8B-B14F-4D97-AF65-F5344CB8AC3E}">
        <p14:creationId xmlns:p14="http://schemas.microsoft.com/office/powerpoint/2010/main" val="307601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 is a huge – and emotional – topic. As a parent I’m anxious about AI chatbots that have encouraged children to commit suicide and damaged their mental health, as a Scientist and Science Fiction fan I’m curious to see where AI driven breakthroughs go, as a Librarian I have huge concerns about intellectual property theft causing actual harm to content creators and AI slop drowning out reputable sources, as a teacher I’m very uncertain about the impact of AI on my profession as a whole – for better or worse - and as a human being I am very worried about the potential environmental, political and social impacts…but those are all conversations for another day. Our focus today will be on the impact of student use of AI in our classrooms and how we can support them and each other in navigating this period of change in an ethical way that advances their learning.</a:t>
            </a:r>
          </a:p>
        </p:txBody>
      </p:sp>
      <p:sp>
        <p:nvSpPr>
          <p:cNvPr id="4" name="Slide Number Placeholder 3"/>
          <p:cNvSpPr>
            <a:spLocks noGrp="1"/>
          </p:cNvSpPr>
          <p:nvPr>
            <p:ph type="sldNum" sz="quarter" idx="5"/>
          </p:nvPr>
        </p:nvSpPr>
        <p:spPr/>
        <p:txBody>
          <a:bodyPr/>
          <a:lstStyle/>
          <a:p>
            <a:fld id="{BD68DD17-BA6E-40D0-8401-6E9208BAC16E}" type="slidenum">
              <a:rPr lang="en-GB" smtClean="0"/>
              <a:t>2</a:t>
            </a:fld>
            <a:endParaRPr lang="en-GB"/>
          </a:p>
        </p:txBody>
      </p:sp>
    </p:spTree>
    <p:extLst>
      <p:ext uri="{BB962C8B-B14F-4D97-AF65-F5344CB8AC3E}">
        <p14:creationId xmlns:p14="http://schemas.microsoft.com/office/powerpoint/2010/main" val="101974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me? Why now – particularly in the lunchtime graveyard slot when you all just want to get into your classrooms to get ready for tomorrow? Why should you care? I’ve read that it is often a good idea to start with a story, so here goes. Mine is a story of three students – two of my Projects Qualification students and a Y11 student.</a:t>
            </a:r>
          </a:p>
          <a:p>
            <a:endParaRPr lang="en-GB" dirty="0"/>
          </a:p>
          <a:p>
            <a:r>
              <a:rPr lang="en-GB" dirty="0"/>
              <a:t>One of these students submitted a draft report to me that was blindingly obviously written by AI. I didn’t even need to put it through a detector to know. When we met with his mother, she was horrified and said she wasn’t aware that they weren’t allowed to use AI in this way because it is so common in the workplace now, and that when he had asked her for help she had suggested he ask AI instead. She was very apologetic and the work had been redone under supervision.</a:t>
            </a:r>
          </a:p>
          <a:p>
            <a:endParaRPr lang="en-GB" dirty="0"/>
          </a:p>
          <a:p>
            <a:r>
              <a:rPr lang="en-GB" dirty="0"/>
              <a:t>My second student was coming to me with AI summaries of research and clearly asking it to assist her with her work at every step of the way. When I told her she couldn’t do this, I had a complaint from and long conversation with her father who had an incomplete understanding of exam board regulations and felt I was being unfair in denying her use of these tools. Because I have worked really hard to know what I am talking about here, I did manage to convince him of my position, but there was a huge amount of pushback.</a:t>
            </a:r>
          </a:p>
          <a:p>
            <a:endParaRPr lang="en-GB" dirty="0"/>
          </a:p>
          <a:p>
            <a:r>
              <a:rPr lang="en-GB" dirty="0"/>
              <a:t>The third student is a GCSE student who spends many study periods in the Library and has been using AI very successfully (with some support from me to ask the right questions) for GCSE revision, and has found this a very positive and enabling experience.</a:t>
            </a:r>
          </a:p>
          <a:p>
            <a:endParaRPr lang="en-GB" dirty="0"/>
          </a:p>
          <a:p>
            <a:r>
              <a:rPr lang="en-GB" dirty="0"/>
              <a:t>Over the course of this term, in part because I run a 100% coursework subject, understanding the regulations around AI especially in relation to exams and coursework – and making sure that students and parents do too - has become a pressing issue for me in particular and for the school in general. The AI working group has developed a guide for students and parents, which we will talk about later, and on February 6</a:t>
            </a:r>
            <a:r>
              <a:rPr lang="en-GB" baseline="30000" dirty="0"/>
              <a:t>th</a:t>
            </a:r>
            <a:r>
              <a:rPr lang="en-GB" dirty="0"/>
              <a:t> the use of AI more generally will be a part of the Parent Partnership evening, so we thought it was really important for all staff – whether your subject involves coursework or not – to understand what is being communicated to parents.</a:t>
            </a:r>
          </a:p>
        </p:txBody>
      </p:sp>
      <p:sp>
        <p:nvSpPr>
          <p:cNvPr id="4" name="Slide Number Placeholder 3"/>
          <p:cNvSpPr>
            <a:spLocks noGrp="1"/>
          </p:cNvSpPr>
          <p:nvPr>
            <p:ph type="sldNum" sz="quarter" idx="5"/>
          </p:nvPr>
        </p:nvSpPr>
        <p:spPr/>
        <p:txBody>
          <a:bodyPr/>
          <a:lstStyle/>
          <a:p>
            <a:fld id="{BD68DD17-BA6E-40D0-8401-6E9208BAC16E}" type="slidenum">
              <a:rPr lang="en-GB" smtClean="0"/>
              <a:t>3</a:t>
            </a:fld>
            <a:endParaRPr lang="en-GB"/>
          </a:p>
        </p:txBody>
      </p:sp>
    </p:spTree>
    <p:extLst>
      <p:ext uri="{BB962C8B-B14F-4D97-AF65-F5344CB8AC3E}">
        <p14:creationId xmlns:p14="http://schemas.microsoft.com/office/powerpoint/2010/main" val="225136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our subjects are different and are affected differently by AI.</a:t>
            </a:r>
          </a:p>
        </p:txBody>
      </p:sp>
      <p:sp>
        <p:nvSpPr>
          <p:cNvPr id="4" name="Slide Number Placeholder 3"/>
          <p:cNvSpPr>
            <a:spLocks noGrp="1"/>
          </p:cNvSpPr>
          <p:nvPr>
            <p:ph type="sldNum" sz="quarter" idx="5"/>
          </p:nvPr>
        </p:nvSpPr>
        <p:spPr/>
        <p:txBody>
          <a:bodyPr/>
          <a:lstStyle/>
          <a:p>
            <a:fld id="{BD68DD17-BA6E-40D0-8401-6E9208BAC16E}" type="slidenum">
              <a:rPr lang="en-GB" smtClean="0"/>
              <a:t>4</a:t>
            </a:fld>
            <a:endParaRPr lang="en-GB"/>
          </a:p>
        </p:txBody>
      </p:sp>
    </p:spTree>
    <p:extLst>
      <p:ext uri="{BB962C8B-B14F-4D97-AF65-F5344CB8AC3E}">
        <p14:creationId xmlns:p14="http://schemas.microsoft.com/office/powerpoint/2010/main" val="1330711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https://www.forbes.com/sites/danfitzpatrick/2025/12/30/8-ai-research-papers-published-in-2025-that-every-educator-should-read/</a:t>
            </a:r>
          </a:p>
        </p:txBody>
      </p:sp>
      <p:sp>
        <p:nvSpPr>
          <p:cNvPr id="4" name="Slide Number Placeholder 3"/>
          <p:cNvSpPr>
            <a:spLocks noGrp="1"/>
          </p:cNvSpPr>
          <p:nvPr>
            <p:ph type="sldNum" sz="quarter" idx="5"/>
          </p:nvPr>
        </p:nvSpPr>
        <p:spPr/>
        <p:txBody>
          <a:bodyPr/>
          <a:lstStyle/>
          <a:p>
            <a:fld id="{BD68DD17-BA6E-40D0-8401-6E9208BAC16E}" type="slidenum">
              <a:t>6</a:t>
            </a:fld>
            <a:endParaRPr lang="en-GB"/>
          </a:p>
        </p:txBody>
      </p:sp>
    </p:spTree>
    <p:extLst>
      <p:ext uri="{BB962C8B-B14F-4D97-AF65-F5344CB8AC3E}">
        <p14:creationId xmlns:p14="http://schemas.microsoft.com/office/powerpoint/2010/main" val="376429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https://newsroom.collegeboard.org/new-research-majority-high-school-students-use-generative-ai-schoolwork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library is full of students we support every break and lunchtime doing their homework, with and without AI – but also playing with AI as a toy. My son is in Y8, and they have a running joke that one of his friends is ‘an extension of ChatGPT’.</a:t>
            </a:r>
          </a:p>
          <a:p>
            <a:endParaRPr lang="en-US" dirty="0"/>
          </a:p>
        </p:txBody>
      </p:sp>
      <p:sp>
        <p:nvSpPr>
          <p:cNvPr id="4" name="Slide Number Placeholder 3"/>
          <p:cNvSpPr>
            <a:spLocks noGrp="1"/>
          </p:cNvSpPr>
          <p:nvPr>
            <p:ph type="sldNum" sz="quarter" idx="5"/>
          </p:nvPr>
        </p:nvSpPr>
        <p:spPr/>
        <p:txBody>
          <a:bodyPr/>
          <a:lstStyle/>
          <a:p>
            <a:fld id="{BD68DD17-BA6E-40D0-8401-6E9208BAC16E}" type="slidenum">
              <a:t>7</a:t>
            </a:fld>
            <a:endParaRPr lang="en-GB"/>
          </a:p>
        </p:txBody>
      </p:sp>
    </p:spTree>
    <p:extLst>
      <p:ext uri="{BB962C8B-B14F-4D97-AF65-F5344CB8AC3E}">
        <p14:creationId xmlns:p14="http://schemas.microsoft.com/office/powerpoint/2010/main" val="113751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https://www.theguardian.com/technology/2025/oct/15/pupils-fear-ai-eroding-study-ability-research</a:t>
            </a:r>
            <a:endParaRPr lang="en-US" dirty="0"/>
          </a:p>
          <a:p>
            <a:r>
              <a:rPr lang="en-US" dirty="0"/>
              <a:t>https://</a:t>
            </a:r>
            <a:r>
              <a:rPr lang="en-US" dirty="0" err="1"/>
              <a:t>www.theguardian.com</a:t>
            </a:r>
            <a:r>
              <a:rPr lang="en-US" dirty="0"/>
              <a:t>/technology/2025/oct/18/are-we-living-in-a-golden-age-of-stupidity-technology</a:t>
            </a:r>
          </a:p>
          <a:p>
            <a:endParaRPr lang="en-US" dirty="0"/>
          </a:p>
          <a:p>
            <a:r>
              <a:rPr lang="en-US" dirty="0"/>
              <a:t>A study from MIT showed that students who used ChatGPT to help them to plan and write an essay showed significantly less activity in areas of the brain associated with </a:t>
            </a:r>
            <a:r>
              <a:rPr lang="en-GB" dirty="0"/>
              <a:t>cognitive processing, attention and creativity and remembered far less of the material after handing it in.</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D68DD17-BA6E-40D0-8401-6E9208BAC16E}" type="slidenum">
              <a:t>9</a:t>
            </a:fld>
            <a:endParaRPr lang="en-GB"/>
          </a:p>
        </p:txBody>
      </p:sp>
    </p:spTree>
    <p:extLst>
      <p:ext uri="{BB962C8B-B14F-4D97-AF65-F5344CB8AC3E}">
        <p14:creationId xmlns:p14="http://schemas.microsoft.com/office/powerpoint/2010/main" val="175230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www.theguardian.com</a:t>
            </a:r>
            <a:r>
              <a:rPr lang="en-US" dirty="0"/>
              <a:t>/technology/2025/oct/18/are-we-living-in-a-golden-age-of-stupidity-technology</a:t>
            </a:r>
            <a:r>
              <a:rPr lang="en-GB" dirty="0"/>
              <a:t> </a:t>
            </a:r>
            <a:endParaRPr lang="en-US" dirty="0"/>
          </a:p>
        </p:txBody>
      </p:sp>
      <p:sp>
        <p:nvSpPr>
          <p:cNvPr id="4" name="Slide Number Placeholder 3"/>
          <p:cNvSpPr>
            <a:spLocks noGrp="1"/>
          </p:cNvSpPr>
          <p:nvPr>
            <p:ph type="sldNum" sz="quarter" idx="5"/>
          </p:nvPr>
        </p:nvSpPr>
        <p:spPr/>
        <p:txBody>
          <a:bodyPr/>
          <a:lstStyle/>
          <a:p>
            <a:fld id="{BD68DD17-BA6E-40D0-8401-6E9208BAC16E}" type="slidenum">
              <a:rPr lang="en-GB" smtClean="0"/>
              <a:t>10</a:t>
            </a:fld>
            <a:endParaRPr lang="en-GB"/>
          </a:p>
        </p:txBody>
      </p:sp>
    </p:spTree>
    <p:extLst>
      <p:ext uri="{BB962C8B-B14F-4D97-AF65-F5344CB8AC3E}">
        <p14:creationId xmlns:p14="http://schemas.microsoft.com/office/powerpoint/2010/main" val="410986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isn’t just a problem for coursework subjects…or essay subjects…or teachers from exam years. Academic integrity is an issue for all of us because it is about character formation. It is about raising young men and women of integrity.</a:t>
            </a:r>
          </a:p>
        </p:txBody>
      </p:sp>
      <p:sp>
        <p:nvSpPr>
          <p:cNvPr id="4" name="Slide Number Placeholder 3"/>
          <p:cNvSpPr>
            <a:spLocks noGrp="1"/>
          </p:cNvSpPr>
          <p:nvPr>
            <p:ph type="sldNum" sz="quarter" idx="5"/>
          </p:nvPr>
        </p:nvSpPr>
        <p:spPr/>
        <p:txBody>
          <a:bodyPr/>
          <a:lstStyle/>
          <a:p>
            <a:fld id="{BD68DD17-BA6E-40D0-8401-6E9208BAC16E}" type="slidenum">
              <a:rPr lang="en-GB" smtClean="0"/>
              <a:t>12</a:t>
            </a:fld>
            <a:endParaRPr lang="en-GB"/>
          </a:p>
        </p:txBody>
      </p:sp>
    </p:spTree>
    <p:extLst>
      <p:ext uri="{BB962C8B-B14F-4D97-AF65-F5344CB8AC3E}">
        <p14:creationId xmlns:p14="http://schemas.microsoft.com/office/powerpoint/2010/main" val="143058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nip Single Corner of Rectangle 6">
            <a:extLst>
              <a:ext uri="{FF2B5EF4-FFF2-40B4-BE49-F238E27FC236}">
                <a16:creationId xmlns:a16="http://schemas.microsoft.com/office/drawing/2014/main" id="{E0C139AB-9B0B-0DBE-389B-B5702DD8EE59}"/>
              </a:ext>
            </a:extLst>
          </p:cNvPr>
          <p:cNvSpPr/>
          <p:nvPr userDrawn="1"/>
        </p:nvSpPr>
        <p:spPr>
          <a:xfrm>
            <a:off x="0" y="0"/>
            <a:ext cx="12192000" cy="6502400"/>
          </a:xfrm>
          <a:prstGeom prst="snip1Rect">
            <a:avLst/>
          </a:prstGeom>
          <a:solidFill>
            <a:srgbClr val="2E1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1547C44-2436-8303-56E7-58A0EF8112FF}"/>
              </a:ext>
            </a:extLst>
          </p:cNvPr>
          <p:cNvSpPr/>
          <p:nvPr userDrawn="1"/>
        </p:nvSpPr>
        <p:spPr>
          <a:xfrm>
            <a:off x="0" y="6502400"/>
            <a:ext cx="12192000" cy="355600"/>
          </a:xfrm>
          <a:prstGeom prst="rect">
            <a:avLst/>
          </a:prstGeom>
          <a:solidFill>
            <a:srgbClr val="FFD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F0BCE8-AA9D-C8C5-4150-27194DAAEE85}"/>
              </a:ext>
            </a:extLst>
          </p:cNvPr>
          <p:cNvSpPr>
            <a:spLocks noGrp="1"/>
          </p:cNvSpPr>
          <p:nvPr>
            <p:ph type="ctrTitle"/>
          </p:nvPr>
        </p:nvSpPr>
        <p:spPr>
          <a:xfrm>
            <a:off x="838200" y="3157768"/>
            <a:ext cx="7086600" cy="2102899"/>
          </a:xfrm>
        </p:spPr>
        <p:txBody>
          <a:bodyPr anchor="b"/>
          <a:lstStyle>
            <a:lvl1pPr algn="l">
              <a:defRPr sz="6000">
                <a:solidFill>
                  <a:srgbClr val="FFD203"/>
                </a:solidFill>
              </a:defRPr>
            </a:lvl1pPr>
          </a:lstStyle>
          <a:p>
            <a:r>
              <a:rPr lang="en-GB" dirty="0"/>
              <a:t>Click to edit Master title style</a:t>
            </a:r>
          </a:p>
        </p:txBody>
      </p:sp>
      <p:sp>
        <p:nvSpPr>
          <p:cNvPr id="3" name="Subtitle 2">
            <a:extLst>
              <a:ext uri="{FF2B5EF4-FFF2-40B4-BE49-F238E27FC236}">
                <a16:creationId xmlns:a16="http://schemas.microsoft.com/office/drawing/2014/main" id="{580AFF4E-D263-FFAA-9DDB-7AD3A6214D61}"/>
              </a:ext>
            </a:extLst>
          </p:cNvPr>
          <p:cNvSpPr>
            <a:spLocks noGrp="1"/>
          </p:cNvSpPr>
          <p:nvPr>
            <p:ph type="subTitle" idx="1"/>
          </p:nvPr>
        </p:nvSpPr>
        <p:spPr>
          <a:xfrm>
            <a:off x="838200" y="5385078"/>
            <a:ext cx="7086600" cy="36293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9" name="Group 18">
            <a:extLst>
              <a:ext uri="{FF2B5EF4-FFF2-40B4-BE49-F238E27FC236}">
                <a16:creationId xmlns:a16="http://schemas.microsoft.com/office/drawing/2014/main" id="{49C6048C-A873-B605-3499-20EBCC42B98F}"/>
              </a:ext>
            </a:extLst>
          </p:cNvPr>
          <p:cNvGrpSpPr/>
          <p:nvPr userDrawn="1"/>
        </p:nvGrpSpPr>
        <p:grpSpPr>
          <a:xfrm>
            <a:off x="0" y="6502400"/>
            <a:ext cx="12192000" cy="355600"/>
            <a:chOff x="0" y="6404610"/>
            <a:chExt cx="15544800" cy="453390"/>
          </a:xfrm>
        </p:grpSpPr>
        <p:pic>
          <p:nvPicPr>
            <p:cNvPr id="17" name="Picture 16">
              <a:extLst>
                <a:ext uri="{FF2B5EF4-FFF2-40B4-BE49-F238E27FC236}">
                  <a16:creationId xmlns:a16="http://schemas.microsoft.com/office/drawing/2014/main" id="{F7111384-7F35-A382-6DF0-24575738F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404610"/>
              <a:ext cx="7772400" cy="453390"/>
            </a:xfrm>
            <a:prstGeom prst="rect">
              <a:avLst/>
            </a:prstGeom>
          </p:spPr>
        </p:pic>
        <p:pic>
          <p:nvPicPr>
            <p:cNvPr id="18" name="Picture 17">
              <a:extLst>
                <a:ext uri="{FF2B5EF4-FFF2-40B4-BE49-F238E27FC236}">
                  <a16:creationId xmlns:a16="http://schemas.microsoft.com/office/drawing/2014/main" id="{42F49019-D953-0A2F-7C67-5BD1805BCA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404610"/>
              <a:ext cx="7772400" cy="453390"/>
            </a:xfrm>
            <a:prstGeom prst="rect">
              <a:avLst/>
            </a:prstGeom>
          </p:spPr>
        </p:pic>
      </p:grpSp>
      <p:sp>
        <p:nvSpPr>
          <p:cNvPr id="20" name="Right Triangle 19">
            <a:extLst>
              <a:ext uri="{FF2B5EF4-FFF2-40B4-BE49-F238E27FC236}">
                <a16:creationId xmlns:a16="http://schemas.microsoft.com/office/drawing/2014/main" id="{397D47B8-2310-4A14-D526-8F1AF730E506}"/>
              </a:ext>
            </a:extLst>
          </p:cNvPr>
          <p:cNvSpPr/>
          <p:nvPr userDrawn="1"/>
        </p:nvSpPr>
        <p:spPr>
          <a:xfrm>
            <a:off x="11107479" y="0"/>
            <a:ext cx="1084521" cy="1084521"/>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703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29E2-A5A9-E9AA-99A6-3A49B7870D4B}"/>
              </a:ext>
            </a:extLst>
          </p:cNvPr>
          <p:cNvSpPr>
            <a:spLocks noGrp="1"/>
          </p:cNvSpPr>
          <p:nvPr>
            <p:ph type="title"/>
          </p:nvPr>
        </p:nvSpPr>
        <p:spPr/>
        <p:txBody>
          <a:bodyPr/>
          <a:lstStyle>
            <a:lvl1pPr>
              <a:defRPr>
                <a:solidFill>
                  <a:srgbClr val="2E1A46"/>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DCEBD2-D2D8-1DB2-0FCD-89A7C378B4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73AE70-57C7-DB5C-BED5-C912840E389B}"/>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5" name="Footer Placeholder 4">
            <a:extLst>
              <a:ext uri="{FF2B5EF4-FFF2-40B4-BE49-F238E27FC236}">
                <a16:creationId xmlns:a16="http://schemas.microsoft.com/office/drawing/2014/main" id="{E361DEEC-C9FB-2C6E-A681-371475839C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0611222-93A4-5D4B-E6D4-36C7C853066C}"/>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23941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3D2E62-20BC-1F0D-0146-A5BC1EC9152D}"/>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C35F59E-E928-BD82-BB3F-C5D6B6F43E26}"/>
              </a:ext>
            </a:extLst>
          </p:cNvPr>
          <p:cNvSpPr>
            <a:spLocks noGrp="1"/>
          </p:cNvSpPr>
          <p:nvPr>
            <p:ph type="title"/>
          </p:nvPr>
        </p:nvSpPr>
        <p:spPr>
          <a:xfrm>
            <a:off x="831850" y="1709738"/>
            <a:ext cx="10515600" cy="2852737"/>
          </a:xfrm>
        </p:spPr>
        <p:txBody>
          <a:bodyPr anchor="b"/>
          <a:lstStyle>
            <a:lvl1pPr>
              <a:defRPr sz="6000">
                <a:solidFill>
                  <a:srgbClr val="FFD203"/>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C403C123-6BD7-7912-BED3-7F6328A7C8D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A5884EF-8A41-E661-F159-B4E8895C59C2}"/>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5" name="Footer Placeholder 4">
            <a:extLst>
              <a:ext uri="{FF2B5EF4-FFF2-40B4-BE49-F238E27FC236}">
                <a16:creationId xmlns:a16="http://schemas.microsoft.com/office/drawing/2014/main" id="{0B490869-537D-9840-1C65-5DEEA051DD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289B0C7-0044-8A95-D85D-D736D7A1F8BB}"/>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3583474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28023-F368-879D-5C26-9EA22DBEE9D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EE79DF2-B803-06DB-D3E1-F2723277AD9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8E53838-1A49-4AD0-C8F8-80DD180BBF2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31BF5E3-A67E-A7D3-A8D6-5D2C431C62FA}"/>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6" name="Footer Placeholder 5">
            <a:extLst>
              <a:ext uri="{FF2B5EF4-FFF2-40B4-BE49-F238E27FC236}">
                <a16:creationId xmlns:a16="http://schemas.microsoft.com/office/drawing/2014/main" id="{B5781CF4-581F-643A-8F7E-966CB39BC6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8E30EB-DECD-8727-5379-6B4D3E84ECA5}"/>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64137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77C8-14CC-E4E9-3ECB-0D7A97C5F70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C43552E-9BE4-DA6E-0748-DAC70D29D5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C24749-EFAC-C627-DA5A-04E10EF601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C6EE5DB-773E-E4DB-84BA-1AA1C7CB8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53A5A30-7153-ADF3-5A22-F490A33C6B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91A77A5-DD6C-664B-47FC-9E29A8CCEBDD}"/>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8" name="Footer Placeholder 7">
            <a:extLst>
              <a:ext uri="{FF2B5EF4-FFF2-40B4-BE49-F238E27FC236}">
                <a16:creationId xmlns:a16="http://schemas.microsoft.com/office/drawing/2014/main" id="{6319C5E0-6E0A-7211-EC86-4088F124C7A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46ED412-9D70-1765-7236-9610C8898D13}"/>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3133652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55F7-F268-1AF1-CE55-4E63FFAB560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C1644DB-440A-BB6E-8E5B-2E77FC5013D7}"/>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4" name="Footer Placeholder 3">
            <a:extLst>
              <a:ext uri="{FF2B5EF4-FFF2-40B4-BE49-F238E27FC236}">
                <a16:creationId xmlns:a16="http://schemas.microsoft.com/office/drawing/2014/main" id="{70AB7F9F-9EB4-EC84-5242-88C9B8AC130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D8B09A62-088A-38B6-6E7F-F14C9F9221C6}"/>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555940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F31A74-3B15-963E-0F22-ED9540B6C334}"/>
              </a:ext>
            </a:extLst>
          </p:cNvPr>
          <p:cNvSpPr/>
          <p:nvPr userDrawn="1"/>
        </p:nvSpPr>
        <p:spPr>
          <a:xfrm>
            <a:off x="0" y="0"/>
            <a:ext cx="12192000" cy="6858000"/>
          </a:xfrm>
          <a:prstGeom prst="rect">
            <a:avLst/>
          </a:prstGeom>
          <a:gradFill flip="none" rotWithShape="1">
            <a:gsLst>
              <a:gs pos="0">
                <a:srgbClr val="FFD203"/>
              </a:gs>
              <a:gs pos="100000">
                <a:srgbClr val="F392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a:extLst>
              <a:ext uri="{FF2B5EF4-FFF2-40B4-BE49-F238E27FC236}">
                <a16:creationId xmlns:a16="http://schemas.microsoft.com/office/drawing/2014/main" id="{584E18B8-8E31-A726-14AC-521F604E5A81}"/>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3" name="Footer Placeholder 2">
            <a:extLst>
              <a:ext uri="{FF2B5EF4-FFF2-40B4-BE49-F238E27FC236}">
                <a16:creationId xmlns:a16="http://schemas.microsoft.com/office/drawing/2014/main" id="{BBBDEF11-B398-93FE-3966-C28D2EB1A21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A682FA8-7644-B599-41D7-1DE9EFE68024}"/>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2248596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DA04-C8F3-8932-F1BE-41CFFBE350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992ABFB-0882-0539-E2AE-3651CDC283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9A7E9DD-1EF8-BC5B-C834-9106EABBC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9A4C9A-1346-7BAC-9EEF-CF064C229545}"/>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6" name="Footer Placeholder 5">
            <a:extLst>
              <a:ext uri="{FF2B5EF4-FFF2-40B4-BE49-F238E27FC236}">
                <a16:creationId xmlns:a16="http://schemas.microsoft.com/office/drawing/2014/main" id="{4CCE6A8C-F5F8-997B-A680-424229C9C5C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687FB754-DAB7-EE29-F85A-A099E07E3ADC}"/>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317580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8F67-231A-AA17-7311-3EFF078AAF1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7D7C90B-1E22-7251-F514-91B473945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19D8ED-C624-6445-8F8B-9EABFAD0A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C63DEE-087A-100E-337F-0B6A164F422F}"/>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6" name="Footer Placeholder 5">
            <a:extLst>
              <a:ext uri="{FF2B5EF4-FFF2-40B4-BE49-F238E27FC236}">
                <a16:creationId xmlns:a16="http://schemas.microsoft.com/office/drawing/2014/main" id="{B1FBF281-67C5-7FBB-CD3B-52845E86BE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AC9DBEC-394D-AA95-E9FB-B163B6F035DF}"/>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843976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06DD-624B-1F06-3F0A-8D03F0351AC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B5A2BDA-AAED-7AAA-AAD1-DC8C8C56C2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A48957-FCF2-0F06-32B2-A5060BD8337D}"/>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5" name="Footer Placeholder 4">
            <a:extLst>
              <a:ext uri="{FF2B5EF4-FFF2-40B4-BE49-F238E27FC236}">
                <a16:creationId xmlns:a16="http://schemas.microsoft.com/office/drawing/2014/main" id="{FA08C5EA-8BDD-027B-38F7-E1531C1BA87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60154C5-BC5F-6B1B-6E89-426543A0E612}"/>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1128429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1A4A0-0F65-E314-479E-03790E8C457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011A2DB-08B9-17BE-9359-1FD1F90B8B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442E349-D5CB-415A-F7CC-2C60B62FDF6B}"/>
              </a:ext>
            </a:extLst>
          </p:cNvPr>
          <p:cNvSpPr>
            <a:spLocks noGrp="1"/>
          </p:cNvSpPr>
          <p:nvPr>
            <p:ph type="dt" sz="half" idx="10"/>
          </p:nvPr>
        </p:nvSpPr>
        <p:spPr>
          <a:xfrm>
            <a:off x="838200" y="6356350"/>
            <a:ext cx="2743200" cy="365125"/>
          </a:xfrm>
          <a:prstGeom prst="rect">
            <a:avLst/>
          </a:prstGeom>
        </p:spPr>
        <p:txBody>
          <a:bodyPr/>
          <a:lstStyle/>
          <a:p>
            <a:fld id="{2827F889-4490-1841-9B13-7377A9F569CE}" type="datetimeFigureOut">
              <a:rPr lang="en-GB" smtClean="0"/>
              <a:t>22/01/2026</a:t>
            </a:fld>
            <a:endParaRPr lang="en-GB"/>
          </a:p>
        </p:txBody>
      </p:sp>
      <p:sp>
        <p:nvSpPr>
          <p:cNvPr id="5" name="Footer Placeholder 4">
            <a:extLst>
              <a:ext uri="{FF2B5EF4-FFF2-40B4-BE49-F238E27FC236}">
                <a16:creationId xmlns:a16="http://schemas.microsoft.com/office/drawing/2014/main" id="{6F5BCCDF-DB28-3ABC-BBF1-DBF66215988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FED3E0A-F0A3-72B8-30C3-7C7B265D999F}"/>
              </a:ext>
            </a:extLst>
          </p:cNvPr>
          <p:cNvSpPr>
            <a:spLocks noGrp="1"/>
          </p:cNvSpPr>
          <p:nvPr>
            <p:ph type="sldNum" sz="quarter" idx="12"/>
          </p:nvPr>
        </p:nvSpPr>
        <p:spPr>
          <a:xfrm>
            <a:off x="8610600" y="6356350"/>
            <a:ext cx="2743200" cy="365125"/>
          </a:xfrm>
          <a:prstGeom prst="rect">
            <a:avLst/>
          </a:prstGeom>
        </p:spPr>
        <p:txBody>
          <a:bodyPr/>
          <a:lstStyle/>
          <a:p>
            <a:fld id="{020F9D80-FB64-0C45-9FA8-B30FF77393A4}" type="slidenum">
              <a:rPr lang="en-GB" smtClean="0"/>
              <a:t>‹#›</a:t>
            </a:fld>
            <a:endParaRPr lang="en-GB"/>
          </a:p>
        </p:txBody>
      </p:sp>
    </p:spTree>
    <p:extLst>
      <p:ext uri="{BB962C8B-B14F-4D97-AF65-F5344CB8AC3E}">
        <p14:creationId xmlns:p14="http://schemas.microsoft.com/office/powerpoint/2010/main" val="420260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22/01/2026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22/01/2026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22/01/2026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D1CBD-0D48-ED71-0F0F-944008168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F9F64BA-4E8F-8752-124E-7D993AB5E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88356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rgbClr val="2E1A46"/>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read2live.com/2020/07/29/the-integrity-of-integr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blanchelandesch.sharepoint.com/:w:/s/Librarystaff/Ec4WVu61zchLi9x2cvY_aFMBKxb8bwdcHHjT8iP8bB1oiQ?e=96ThC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tinyurl.com/Blanche-AI-2026" TargetMode="External"/><Relationship Id="rId4" Type="http://schemas.openxmlformats.org/officeDocument/2006/relationships/hyperlink" Target="https://forms.office.com/Pages/AnalysisPage.aspx?AnalyzerToken=orwV6Er9peHGcrohbuhIxcqxwhmlOeHc&amp;id=vUPt0I4nFk6zWJ7mUa5PnQ1sFlpV_E1Oiohpd6qKJw1UQ1JGWllOVFMwWk83QTJXTVpYSExWQURFTC4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F66A-6B20-4B48-9EA7-A16AF52BA20C}"/>
              </a:ext>
            </a:extLst>
          </p:cNvPr>
          <p:cNvSpPr>
            <a:spLocks noGrp="1"/>
          </p:cNvSpPr>
          <p:nvPr>
            <p:ph type="title"/>
          </p:nvPr>
        </p:nvSpPr>
        <p:spPr>
          <a:xfrm>
            <a:off x="231583" y="2078437"/>
            <a:ext cx="11728831" cy="1325563"/>
          </a:xfrm>
        </p:spPr>
        <p:txBody>
          <a:bodyPr>
            <a:normAutofit/>
          </a:bodyPr>
          <a:lstStyle/>
          <a:p>
            <a:pPr algn="ctr"/>
            <a:r>
              <a:rPr lang="en-GB" b="1" dirty="0">
                <a:solidFill>
                  <a:srgbClr val="E85051"/>
                </a:solidFill>
              </a:rPr>
              <a:t>AI and Academic Integrity</a:t>
            </a:r>
          </a:p>
        </p:txBody>
      </p:sp>
      <p:sp>
        <p:nvSpPr>
          <p:cNvPr id="4" name="Subtitle 2">
            <a:extLst>
              <a:ext uri="{FF2B5EF4-FFF2-40B4-BE49-F238E27FC236}">
                <a16:creationId xmlns:a16="http://schemas.microsoft.com/office/drawing/2014/main" id="{1D1589A7-651B-4DB6-8958-7FE68FAEA4E0}"/>
              </a:ext>
            </a:extLst>
          </p:cNvPr>
          <p:cNvSpPr txBox="1">
            <a:spLocks/>
          </p:cNvSpPr>
          <p:nvPr/>
        </p:nvSpPr>
        <p:spPr>
          <a:xfrm>
            <a:off x="1523999" y="3589289"/>
            <a:ext cx="9144000" cy="213359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05 January 2026</a:t>
            </a:r>
          </a:p>
          <a:p>
            <a:pPr marL="0" indent="0" algn="ctr">
              <a:buNone/>
            </a:pPr>
            <a:r>
              <a:rPr lang="en-GB" dirty="0"/>
              <a:t>Jenny Toerien</a:t>
            </a:r>
          </a:p>
          <a:p>
            <a:pPr marL="0" indent="0" algn="ctr">
              <a:buNone/>
            </a:pPr>
            <a:r>
              <a:rPr lang="en-GB" dirty="0"/>
              <a:t>Projects Qualifications Coordinator and Senior Librarian</a:t>
            </a:r>
            <a:endParaRPr lang="en-GB" dirty="0">
              <a:cs typeface="Calibri"/>
            </a:endParaRPr>
          </a:p>
          <a:p>
            <a:endParaRPr lang="en-GB" dirty="0"/>
          </a:p>
        </p:txBody>
      </p:sp>
      <p:grpSp>
        <p:nvGrpSpPr>
          <p:cNvPr id="7" name="Group 6">
            <a:extLst>
              <a:ext uri="{FF2B5EF4-FFF2-40B4-BE49-F238E27FC236}">
                <a16:creationId xmlns:a16="http://schemas.microsoft.com/office/drawing/2014/main" id="{AA20AD73-35BE-B0DB-3F2C-34BA650D4A34}"/>
              </a:ext>
            </a:extLst>
          </p:cNvPr>
          <p:cNvGrpSpPr/>
          <p:nvPr/>
        </p:nvGrpSpPr>
        <p:grpSpPr>
          <a:xfrm>
            <a:off x="0" y="5544013"/>
            <a:ext cx="12203875" cy="1325563"/>
            <a:chOff x="11875" y="5544013"/>
            <a:chExt cx="12192000" cy="1325563"/>
          </a:xfrm>
        </p:grpSpPr>
        <p:sp>
          <p:nvSpPr>
            <p:cNvPr id="8" name="Rectangle 7">
              <a:extLst>
                <a:ext uri="{FF2B5EF4-FFF2-40B4-BE49-F238E27FC236}">
                  <a16:creationId xmlns:a16="http://schemas.microsoft.com/office/drawing/2014/main" id="{4FB42F73-318D-6BE1-536F-46B3E9EC992B}"/>
                </a:ext>
              </a:extLst>
            </p:cNvPr>
            <p:cNvSpPr/>
            <p:nvPr/>
          </p:nvSpPr>
          <p:spPr>
            <a:xfrm>
              <a:off x="11875" y="5544013"/>
              <a:ext cx="12192000" cy="1325563"/>
            </a:xfrm>
            <a:prstGeom prst="rect">
              <a:avLst/>
            </a:prstGeom>
            <a:solidFill>
              <a:srgbClr val="E6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a:extLst>
                <a:ext uri="{FF2B5EF4-FFF2-40B4-BE49-F238E27FC236}">
                  <a16:creationId xmlns:a16="http://schemas.microsoft.com/office/drawing/2014/main" id="{71D5709B-C217-7721-96F4-B1C5BC0AA2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090" y="5710387"/>
              <a:ext cx="839692" cy="1032121"/>
            </a:xfrm>
            <a:prstGeom prst="rect">
              <a:avLst/>
            </a:prstGeom>
          </p:spPr>
        </p:pic>
        <p:sp>
          <p:nvSpPr>
            <p:cNvPr id="10" name="TextBox 9">
              <a:extLst>
                <a:ext uri="{FF2B5EF4-FFF2-40B4-BE49-F238E27FC236}">
                  <a16:creationId xmlns:a16="http://schemas.microsoft.com/office/drawing/2014/main" id="{D00AA1B4-AC01-1116-6FBE-A6084BBC1D30}"/>
                </a:ext>
              </a:extLst>
            </p:cNvPr>
            <p:cNvSpPr txBox="1"/>
            <p:nvPr/>
          </p:nvSpPr>
          <p:spPr>
            <a:xfrm>
              <a:off x="5777888" y="5849956"/>
              <a:ext cx="5171954" cy="892552"/>
            </a:xfrm>
            <a:prstGeom prst="rect">
              <a:avLst/>
            </a:prstGeom>
            <a:noFill/>
          </p:spPr>
          <p:txBody>
            <a:bodyPr wrap="square" rtlCol="0">
              <a:spAutoFit/>
            </a:bodyPr>
            <a:lstStyle/>
            <a:p>
              <a:pPr algn="r"/>
              <a:r>
                <a:rPr lang="en-GB" sz="2800">
                  <a:solidFill>
                    <a:schemeClr val="bg1"/>
                  </a:solidFill>
                  <a:latin typeface="Perpetua" panose="02020502060401020303" pitchFamily="18" charset="0"/>
                </a:rPr>
                <a:t>Blanchelande College Libraries</a:t>
              </a:r>
            </a:p>
            <a:p>
              <a:pPr algn="r"/>
              <a:r>
                <a:rPr lang="en-GB" sz="2400" i="1">
                  <a:solidFill>
                    <a:schemeClr val="bg1"/>
                  </a:solidFill>
                  <a:latin typeface="Perpetua" panose="02020502060401020303" pitchFamily="18" charset="0"/>
                </a:rPr>
                <a:t>Enabling Heroic Inquiry</a:t>
              </a:r>
            </a:p>
          </p:txBody>
        </p:sp>
        <p:pic>
          <p:nvPicPr>
            <p:cNvPr id="11" name="Picture 10" descr="Graphical user interface, application&#10;&#10;Description automatically generated">
              <a:extLst>
                <a:ext uri="{FF2B5EF4-FFF2-40B4-BE49-F238E27FC236}">
                  <a16:creationId xmlns:a16="http://schemas.microsoft.com/office/drawing/2014/main" id="{DC90A5F6-FDF0-6BD3-261F-DBBB7180340D}"/>
                </a:ext>
              </a:extLst>
            </p:cNvPr>
            <p:cNvPicPr>
              <a:picLocks noChangeAspect="1"/>
            </p:cNvPicPr>
            <p:nvPr/>
          </p:nvPicPr>
          <p:blipFill rotWithShape="1">
            <a:blip r:embed="rId4" cstate="screen">
              <a:clrChange>
                <a:clrFrom>
                  <a:srgbClr val="FFFFFF"/>
                </a:clrFrom>
                <a:clrTo>
                  <a:srgbClr val="FFFFFF">
                    <a:alpha val="0"/>
                  </a:srgbClr>
                </a:clrTo>
              </a:clrChange>
              <a:biLevel thresh="25000"/>
              <a:extLst>
                <a:ext uri="{28A0092B-C50C-407E-A947-70E740481C1C}">
                  <a14:useLocalDpi xmlns:a14="http://schemas.microsoft.com/office/drawing/2010/main"/>
                </a:ext>
              </a:extLst>
            </a:blip>
            <a:srcRect/>
            <a:stretch/>
          </p:blipFill>
          <p:spPr>
            <a:xfrm>
              <a:off x="11069505" y="5603981"/>
              <a:ext cx="981136" cy="1206260"/>
            </a:xfrm>
            <a:prstGeom prst="rect">
              <a:avLst/>
            </a:prstGeom>
          </p:spPr>
        </p:pic>
      </p:grpSp>
      <p:sp>
        <p:nvSpPr>
          <p:cNvPr id="3" name="TextBox 2">
            <a:extLst>
              <a:ext uri="{FF2B5EF4-FFF2-40B4-BE49-F238E27FC236}">
                <a16:creationId xmlns:a16="http://schemas.microsoft.com/office/drawing/2014/main" id="{6D6DAADF-720A-6A2C-F12D-25D7A1919902}"/>
              </a:ext>
            </a:extLst>
          </p:cNvPr>
          <p:cNvSpPr txBox="1"/>
          <p:nvPr/>
        </p:nvSpPr>
        <p:spPr>
          <a:xfrm>
            <a:off x="732774" y="186771"/>
            <a:ext cx="11028871" cy="1077218"/>
          </a:xfrm>
          <a:prstGeom prst="rect">
            <a:avLst/>
          </a:prstGeom>
          <a:noFill/>
        </p:spPr>
        <p:txBody>
          <a:bodyPr wrap="square">
            <a:spAutoFit/>
          </a:bodyPr>
          <a:lstStyle/>
          <a:p>
            <a:pPr algn="ctr"/>
            <a:r>
              <a:rPr lang="en-GB" sz="3200" dirty="0">
                <a:solidFill>
                  <a:srgbClr val="EE4B35"/>
                </a:solidFill>
                <a:latin typeface="Garamond" panose="02020404030301010803" pitchFamily="18" charset="0"/>
              </a:rPr>
              <a:t>Whoever walks in integrity walks securely, but he who makes his ways crooked will be found out. (Proverbs 10:9)</a:t>
            </a:r>
          </a:p>
        </p:txBody>
      </p:sp>
    </p:spTree>
    <p:extLst>
      <p:ext uri="{BB962C8B-B14F-4D97-AF65-F5344CB8AC3E}">
        <p14:creationId xmlns:p14="http://schemas.microsoft.com/office/powerpoint/2010/main" val="4000606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white background with black text&#10;&#10;AI-generated content may be incorrect.">
            <a:extLst>
              <a:ext uri="{FF2B5EF4-FFF2-40B4-BE49-F238E27FC236}">
                <a16:creationId xmlns:a16="http://schemas.microsoft.com/office/drawing/2014/main" id="{358834F0-0161-C263-42DB-D6A03CF555D5}"/>
              </a:ext>
            </a:extLst>
          </p:cNvPr>
          <p:cNvPicPr>
            <a:picLocks noChangeAspect="1"/>
          </p:cNvPicPr>
          <p:nvPr/>
        </p:nvPicPr>
        <p:blipFill>
          <a:blip r:embed="rId3"/>
          <a:stretch>
            <a:fillRect/>
          </a:stretch>
        </p:blipFill>
        <p:spPr>
          <a:xfrm>
            <a:off x="228600" y="1743265"/>
            <a:ext cx="11658600" cy="1923670"/>
          </a:xfrm>
          <a:prstGeom prst="rect">
            <a:avLst/>
          </a:prstGeom>
        </p:spPr>
      </p:pic>
    </p:spTree>
    <p:extLst>
      <p:ext uri="{BB962C8B-B14F-4D97-AF65-F5344CB8AC3E}">
        <p14:creationId xmlns:p14="http://schemas.microsoft.com/office/powerpoint/2010/main" val="416060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8E3E-DACE-DFAC-9D76-AF8114A62A7D}"/>
              </a:ext>
            </a:extLst>
          </p:cNvPr>
          <p:cNvSpPr>
            <a:spLocks noGrp="1"/>
          </p:cNvSpPr>
          <p:nvPr>
            <p:ph type="title"/>
          </p:nvPr>
        </p:nvSpPr>
        <p:spPr/>
        <p:txBody>
          <a:bodyPr/>
          <a:lstStyle/>
          <a:p>
            <a:r>
              <a:rPr lang="en-GB" dirty="0">
                <a:solidFill>
                  <a:srgbClr val="EE4B35"/>
                </a:solidFill>
              </a:rPr>
              <a:t>Why academic </a:t>
            </a:r>
            <a:r>
              <a:rPr lang="en-GB" b="1" dirty="0">
                <a:solidFill>
                  <a:srgbClr val="EE4B35"/>
                </a:solidFill>
              </a:rPr>
              <a:t>integrity</a:t>
            </a:r>
            <a:r>
              <a:rPr lang="en-GB" dirty="0">
                <a:solidFill>
                  <a:srgbClr val="EE4B35"/>
                </a:solidFill>
              </a:rPr>
              <a:t>?</a:t>
            </a:r>
          </a:p>
        </p:txBody>
      </p:sp>
      <p:sp>
        <p:nvSpPr>
          <p:cNvPr id="3" name="Content Placeholder 2">
            <a:extLst>
              <a:ext uri="{FF2B5EF4-FFF2-40B4-BE49-F238E27FC236}">
                <a16:creationId xmlns:a16="http://schemas.microsoft.com/office/drawing/2014/main" id="{5CE3BFA0-B133-22BF-C404-35E9CE931434}"/>
              </a:ext>
            </a:extLst>
          </p:cNvPr>
          <p:cNvSpPr>
            <a:spLocks noGrp="1"/>
          </p:cNvSpPr>
          <p:nvPr>
            <p:ph idx="1"/>
          </p:nvPr>
        </p:nvSpPr>
        <p:spPr>
          <a:xfrm>
            <a:off x="838200" y="1545209"/>
            <a:ext cx="10515600" cy="4351338"/>
          </a:xfrm>
        </p:spPr>
        <p:txBody>
          <a:bodyPr/>
          <a:lstStyle/>
          <a:p>
            <a:pPr marL="0" indent="0">
              <a:buNone/>
            </a:pPr>
            <a:r>
              <a:rPr lang="en-GB" dirty="0"/>
              <a:t>“…(academic) </a:t>
            </a:r>
            <a:r>
              <a:rPr lang="en-GB" dirty="0">
                <a:solidFill>
                  <a:srgbClr val="EE4B35"/>
                </a:solidFill>
              </a:rPr>
              <a:t>integrity</a:t>
            </a:r>
            <a:r>
              <a:rPr lang="en-GB" dirty="0"/>
              <a:t> is much more than just about (academic) honesty. Academic honesty smacks of citing sources because if we do not do this, we get punished.  </a:t>
            </a:r>
          </a:p>
          <a:p>
            <a:pPr marL="0" indent="0">
              <a:buNone/>
            </a:pPr>
            <a:r>
              <a:rPr lang="en-GB" dirty="0"/>
              <a:t>…Researchers with </a:t>
            </a:r>
            <a:r>
              <a:rPr lang="en-GB" dirty="0">
                <a:solidFill>
                  <a:srgbClr val="EE4B35"/>
                </a:solidFill>
              </a:rPr>
              <a:t>integrity</a:t>
            </a:r>
            <a:r>
              <a:rPr lang="en-GB" dirty="0"/>
              <a:t> are honest, whatever the situation, whatever the context. They cannot do other, they cannot be other. </a:t>
            </a:r>
            <a:r>
              <a:rPr lang="en-GB" dirty="0">
                <a:solidFill>
                  <a:srgbClr val="EE4B35"/>
                </a:solidFill>
              </a:rPr>
              <a:t>Integrity</a:t>
            </a:r>
            <a:r>
              <a:rPr lang="en-GB" dirty="0"/>
              <a:t> is what they are, it is who they are.</a:t>
            </a:r>
          </a:p>
          <a:p>
            <a:pPr marL="0" indent="0">
              <a:buNone/>
            </a:pPr>
            <a:r>
              <a:rPr lang="en-GB" dirty="0"/>
              <a:t>…</a:t>
            </a:r>
            <a:r>
              <a:rPr lang="en-GB" dirty="0">
                <a:solidFill>
                  <a:srgbClr val="EE4B35"/>
                </a:solidFill>
              </a:rPr>
              <a:t>Integrity</a:t>
            </a:r>
            <a:r>
              <a:rPr lang="en-GB" dirty="0"/>
              <a:t>, as C.S. Lewis is said to have said, is doing the right thing even when nobody is looking.”</a:t>
            </a:r>
          </a:p>
          <a:p>
            <a:pPr marL="0" indent="0" algn="r">
              <a:buNone/>
            </a:pPr>
            <a:endParaRPr lang="en-GB" sz="2000" dirty="0"/>
          </a:p>
          <a:p>
            <a:pPr marL="0" indent="0">
              <a:buNone/>
            </a:pPr>
            <a:r>
              <a:rPr lang="en-GB" sz="2000" dirty="0"/>
              <a:t>John Royce (July 2020) </a:t>
            </a:r>
            <a:r>
              <a:rPr lang="en-GB" sz="2000" dirty="0">
                <a:hlinkClick r:id="rId2"/>
              </a:rPr>
              <a:t>https://www.read2live.com/2020/07/29/the-integrity-of-integrity/</a:t>
            </a:r>
            <a:r>
              <a:rPr lang="en-GB" sz="2000" dirty="0"/>
              <a:t> </a:t>
            </a:r>
          </a:p>
        </p:txBody>
      </p:sp>
      <p:sp>
        <p:nvSpPr>
          <p:cNvPr id="5" name="TextBox 4">
            <a:extLst>
              <a:ext uri="{FF2B5EF4-FFF2-40B4-BE49-F238E27FC236}">
                <a16:creationId xmlns:a16="http://schemas.microsoft.com/office/drawing/2014/main" id="{BC51109F-0597-55E9-8911-DC6FEF14B7CF}"/>
              </a:ext>
            </a:extLst>
          </p:cNvPr>
          <p:cNvSpPr txBox="1"/>
          <p:nvPr/>
        </p:nvSpPr>
        <p:spPr>
          <a:xfrm>
            <a:off x="0" y="6176963"/>
            <a:ext cx="12192000" cy="584775"/>
          </a:xfrm>
          <a:prstGeom prst="rect">
            <a:avLst/>
          </a:prstGeom>
          <a:solidFill>
            <a:srgbClr val="EE4B35"/>
          </a:solidFill>
        </p:spPr>
        <p:txBody>
          <a:bodyPr wrap="square">
            <a:spAutoFit/>
          </a:bodyPr>
          <a:lstStyle/>
          <a:p>
            <a:pPr algn="ctr"/>
            <a:r>
              <a:rPr lang="en-GB" sz="3200" dirty="0">
                <a:solidFill>
                  <a:schemeClr val="bg1"/>
                </a:solidFill>
                <a:latin typeface="Garamond" panose="02020404030301010803" pitchFamily="18" charset="0"/>
              </a:rPr>
              <a:t>Together, learning to become all that God wants us to be.</a:t>
            </a:r>
          </a:p>
        </p:txBody>
      </p:sp>
    </p:spTree>
    <p:extLst>
      <p:ext uri="{BB962C8B-B14F-4D97-AF65-F5344CB8AC3E}">
        <p14:creationId xmlns:p14="http://schemas.microsoft.com/office/powerpoint/2010/main" val="31568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with different coloured roofs">
            <a:extLst>
              <a:ext uri="{FF2B5EF4-FFF2-40B4-BE49-F238E27FC236}">
                <a16:creationId xmlns:a16="http://schemas.microsoft.com/office/drawing/2014/main" id="{257A0B79-5E58-B884-EFA5-9871A8AB1C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4C3764A2-C956-1B7B-7F78-0E9B5957F5C6}"/>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It takes a village...</a:t>
            </a:r>
          </a:p>
        </p:txBody>
      </p:sp>
    </p:spTree>
    <p:extLst>
      <p:ext uri="{BB962C8B-B14F-4D97-AF65-F5344CB8AC3E}">
        <p14:creationId xmlns:p14="http://schemas.microsoft.com/office/powerpoint/2010/main" val="57613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DC61-1699-586F-212F-612B0AAD5150}"/>
              </a:ext>
            </a:extLst>
          </p:cNvPr>
          <p:cNvSpPr>
            <a:spLocks noGrp="1"/>
          </p:cNvSpPr>
          <p:nvPr>
            <p:ph type="title"/>
          </p:nvPr>
        </p:nvSpPr>
        <p:spPr/>
        <p:txBody>
          <a:bodyPr/>
          <a:lstStyle/>
          <a:p>
            <a:r>
              <a:rPr lang="en-GB" dirty="0"/>
              <a:t>Academic Integrity Policy</a:t>
            </a:r>
          </a:p>
        </p:txBody>
      </p:sp>
      <p:pic>
        <p:nvPicPr>
          <p:cNvPr id="4" name="Picture 3">
            <a:hlinkClick r:id="rId2"/>
            <a:extLst>
              <a:ext uri="{FF2B5EF4-FFF2-40B4-BE49-F238E27FC236}">
                <a16:creationId xmlns:a16="http://schemas.microsoft.com/office/drawing/2014/main" id="{8EC4F370-52C0-93B6-92A8-48AA031434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571337" y="1301786"/>
            <a:ext cx="8558456" cy="5556214"/>
          </a:xfrm>
          <a:prstGeom prst="rect">
            <a:avLst/>
          </a:prstGeom>
        </p:spPr>
      </p:pic>
      <p:sp>
        <p:nvSpPr>
          <p:cNvPr id="6" name="TextBox 5">
            <a:extLst>
              <a:ext uri="{FF2B5EF4-FFF2-40B4-BE49-F238E27FC236}">
                <a16:creationId xmlns:a16="http://schemas.microsoft.com/office/drawing/2014/main" id="{87B65A7B-13F0-FC0F-3012-FDD59E42E3F4}"/>
              </a:ext>
            </a:extLst>
          </p:cNvPr>
          <p:cNvSpPr txBox="1"/>
          <p:nvPr/>
        </p:nvSpPr>
        <p:spPr>
          <a:xfrm>
            <a:off x="62207" y="4737564"/>
            <a:ext cx="3644161" cy="646331"/>
          </a:xfrm>
          <a:prstGeom prst="rect">
            <a:avLst/>
          </a:prstGeom>
          <a:noFill/>
        </p:spPr>
        <p:txBody>
          <a:bodyPr wrap="square">
            <a:spAutoFit/>
          </a:bodyPr>
          <a:lstStyle/>
          <a:p>
            <a:r>
              <a:rPr lang="en-GB" sz="1800" u="sng" dirty="0">
                <a:solidFill>
                  <a:srgbClr val="0563C1"/>
                </a:solidFill>
                <a:effectLst/>
                <a:latin typeface="Arial Nova" panose="020B0504020202020204" pitchFamily="34" charset="0"/>
                <a:ea typeface="Arial Nova" panose="020B0504020202020204" pitchFamily="34" charset="0"/>
                <a:cs typeface="Arial Nova" panose="020B0504020202020204" pitchFamily="34" charset="0"/>
                <a:hlinkClick r:id="rId2"/>
              </a:rPr>
              <a:t>2023-Academic-Integrity-Policy-Final-Draft.docx</a:t>
            </a:r>
            <a:r>
              <a:rPr lang="en-GB" dirty="0">
                <a:effectLst/>
              </a:rPr>
              <a:t> </a:t>
            </a:r>
            <a:endParaRPr lang="en-GB" dirty="0"/>
          </a:p>
        </p:txBody>
      </p:sp>
      <p:cxnSp>
        <p:nvCxnSpPr>
          <p:cNvPr id="8" name="Straight Arrow Connector 7">
            <a:extLst>
              <a:ext uri="{FF2B5EF4-FFF2-40B4-BE49-F238E27FC236}">
                <a16:creationId xmlns:a16="http://schemas.microsoft.com/office/drawing/2014/main" id="{0EC9917D-8555-CBBF-501C-1C668F45A99E}"/>
              </a:ext>
            </a:extLst>
          </p:cNvPr>
          <p:cNvCxnSpPr/>
          <p:nvPr/>
        </p:nvCxnSpPr>
        <p:spPr>
          <a:xfrm>
            <a:off x="2450592" y="5145024"/>
            <a:ext cx="1499616" cy="1243584"/>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054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907DAD-3A2C-B4BF-A0CF-160FBDA94835}"/>
              </a:ext>
            </a:extLst>
          </p:cNvPr>
          <p:cNvPicPr>
            <a:picLocks noChangeAspect="1"/>
          </p:cNvPicPr>
          <p:nvPr/>
        </p:nvPicPr>
        <p:blipFill>
          <a:blip r:embed="rId2"/>
          <a:stretch>
            <a:fillRect/>
          </a:stretch>
        </p:blipFill>
        <p:spPr>
          <a:xfrm>
            <a:off x="790225" y="643467"/>
            <a:ext cx="10611550"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F84C68E-6502-C3B0-16A4-6512AE63E7FF}"/>
              </a:ext>
            </a:extLst>
          </p:cNvPr>
          <p:cNvSpPr/>
          <p:nvPr/>
        </p:nvSpPr>
        <p:spPr>
          <a:xfrm>
            <a:off x="790225" y="2346385"/>
            <a:ext cx="6386952" cy="465826"/>
          </a:xfrm>
          <a:prstGeom prst="rect">
            <a:avLst/>
          </a:prstGeom>
          <a:solidFill>
            <a:srgbClr val="FFFF00">
              <a:alpha val="29804"/>
            </a:srgbClr>
          </a:solidFill>
          <a:ln w="57150">
            <a:solidFill>
              <a:srgbClr val="EE4B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96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1B2A0-1110-FF8F-3EAD-1C3D2BE2B14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935D5AD-FF0A-BB74-E0D4-8E2D494C2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90FEB-0A0E-20B6-56F0-E4979C83336A}"/>
              </a:ext>
            </a:extLst>
          </p:cNvPr>
          <p:cNvSpPr>
            <a:spLocks noGrp="1"/>
          </p:cNvSpPr>
          <p:nvPr>
            <p:ph type="title"/>
          </p:nvPr>
        </p:nvSpPr>
        <p:spPr>
          <a:xfrm>
            <a:off x="838200" y="557189"/>
            <a:ext cx="3374136" cy="5567891"/>
          </a:xfrm>
        </p:spPr>
        <p:txBody>
          <a:bodyPr>
            <a:normAutofit/>
          </a:bodyPr>
          <a:lstStyle/>
          <a:p>
            <a:r>
              <a:rPr lang="en-GB" sz="5200" dirty="0">
                <a:solidFill>
                  <a:srgbClr val="EE4B35"/>
                </a:solidFill>
              </a:rPr>
              <a:t>Why do students cheat (using AI or otherwise)?</a:t>
            </a:r>
          </a:p>
        </p:txBody>
      </p:sp>
      <p:sp>
        <p:nvSpPr>
          <p:cNvPr id="4" name="Content Placeholder 3">
            <a:extLst>
              <a:ext uri="{FF2B5EF4-FFF2-40B4-BE49-F238E27FC236}">
                <a16:creationId xmlns:a16="http://schemas.microsoft.com/office/drawing/2014/main" id="{B6545B18-B979-0101-3987-7BC2DF21002B}"/>
              </a:ext>
            </a:extLst>
          </p:cNvPr>
          <p:cNvSpPr>
            <a:spLocks noGrp="1"/>
          </p:cNvSpPr>
          <p:nvPr>
            <p:ph idx="1"/>
          </p:nvPr>
        </p:nvSpPr>
        <p:spPr>
          <a:xfrm>
            <a:off x="6317065" y="411184"/>
            <a:ext cx="3374136" cy="954107"/>
          </a:xfrm>
        </p:spPr>
        <p:txBody>
          <a:bodyPr>
            <a:normAutofit/>
          </a:bodyPr>
          <a:lstStyle/>
          <a:p>
            <a:pPr marL="0" lvl="0" indent="0" algn="ctr">
              <a:spcAft>
                <a:spcPts val="1200"/>
              </a:spcAft>
              <a:buNone/>
            </a:pPr>
            <a:r>
              <a:rPr lang="en-GB" dirty="0">
                <a:solidFill>
                  <a:schemeClr val="accent6">
                    <a:lumMod val="50000"/>
                  </a:schemeClr>
                </a:solidFill>
              </a:rPr>
              <a:t>Don’t realise they are cheating</a:t>
            </a:r>
            <a:endParaRPr lang="en-US" dirty="0">
              <a:solidFill>
                <a:schemeClr val="accent6">
                  <a:lumMod val="50000"/>
                </a:schemeClr>
              </a:solidFill>
            </a:endParaRPr>
          </a:p>
        </p:txBody>
      </p:sp>
      <p:sp>
        <p:nvSpPr>
          <p:cNvPr id="7" name="TextBox 6">
            <a:extLst>
              <a:ext uri="{FF2B5EF4-FFF2-40B4-BE49-F238E27FC236}">
                <a16:creationId xmlns:a16="http://schemas.microsoft.com/office/drawing/2014/main" id="{942A8A77-6C5A-60C4-C681-4AFF9E009729}"/>
              </a:ext>
            </a:extLst>
          </p:cNvPr>
          <p:cNvSpPr txBox="1"/>
          <p:nvPr/>
        </p:nvSpPr>
        <p:spPr>
          <a:xfrm>
            <a:off x="5010355" y="1714698"/>
            <a:ext cx="2605177" cy="954107"/>
          </a:xfrm>
          <a:prstGeom prst="rect">
            <a:avLst/>
          </a:prstGeom>
          <a:noFill/>
        </p:spPr>
        <p:txBody>
          <a:bodyPr wrap="square">
            <a:spAutoFit/>
          </a:bodyPr>
          <a:lstStyle/>
          <a:p>
            <a:pPr marL="0" lvl="0" indent="0" algn="ctr">
              <a:spcAft>
                <a:spcPts val="1200"/>
              </a:spcAft>
              <a:buNone/>
            </a:pPr>
            <a:r>
              <a:rPr lang="en-GB" sz="2800" dirty="0">
                <a:solidFill>
                  <a:schemeClr val="accent1">
                    <a:lumMod val="75000"/>
                  </a:schemeClr>
                </a:solidFill>
              </a:rPr>
              <a:t>Inconsistent messages</a:t>
            </a:r>
          </a:p>
        </p:txBody>
      </p:sp>
      <p:sp>
        <p:nvSpPr>
          <p:cNvPr id="9" name="TextBox 8">
            <a:extLst>
              <a:ext uri="{FF2B5EF4-FFF2-40B4-BE49-F238E27FC236}">
                <a16:creationId xmlns:a16="http://schemas.microsoft.com/office/drawing/2014/main" id="{492E884A-6DBE-ACFC-852F-813ED2113B57}"/>
              </a:ext>
            </a:extLst>
          </p:cNvPr>
          <p:cNvSpPr txBox="1"/>
          <p:nvPr/>
        </p:nvSpPr>
        <p:spPr>
          <a:xfrm>
            <a:off x="8561758" y="1775117"/>
            <a:ext cx="3217107" cy="954107"/>
          </a:xfrm>
          <a:prstGeom prst="rect">
            <a:avLst/>
          </a:prstGeom>
          <a:noFill/>
        </p:spPr>
        <p:txBody>
          <a:bodyPr wrap="square">
            <a:spAutoFit/>
          </a:bodyPr>
          <a:lstStyle/>
          <a:p>
            <a:pPr marL="0" lvl="0" indent="0" algn="ctr">
              <a:spcAft>
                <a:spcPts val="1200"/>
              </a:spcAft>
              <a:buNone/>
            </a:pPr>
            <a:r>
              <a:rPr lang="en-GB" sz="2800" dirty="0">
                <a:solidFill>
                  <a:schemeClr val="accent6"/>
                </a:solidFill>
              </a:rPr>
              <a:t>Underestimate consequences </a:t>
            </a:r>
            <a:endParaRPr lang="en-US" sz="2800" dirty="0">
              <a:solidFill>
                <a:schemeClr val="accent6"/>
              </a:solidFill>
            </a:endParaRPr>
          </a:p>
        </p:txBody>
      </p:sp>
      <p:sp>
        <p:nvSpPr>
          <p:cNvPr id="11" name="TextBox 10">
            <a:extLst>
              <a:ext uri="{FF2B5EF4-FFF2-40B4-BE49-F238E27FC236}">
                <a16:creationId xmlns:a16="http://schemas.microsoft.com/office/drawing/2014/main" id="{6A4A42B4-3847-9150-DF3B-2486BC4D9242}"/>
              </a:ext>
            </a:extLst>
          </p:cNvPr>
          <p:cNvSpPr txBox="1"/>
          <p:nvPr/>
        </p:nvSpPr>
        <p:spPr>
          <a:xfrm>
            <a:off x="7162640" y="3072862"/>
            <a:ext cx="3656389" cy="1384995"/>
          </a:xfrm>
          <a:prstGeom prst="rect">
            <a:avLst/>
          </a:prstGeom>
          <a:noFill/>
        </p:spPr>
        <p:txBody>
          <a:bodyPr wrap="square">
            <a:spAutoFit/>
          </a:bodyPr>
          <a:lstStyle/>
          <a:p>
            <a:pPr marL="0" lvl="0" indent="0" algn="ctr">
              <a:spcAft>
                <a:spcPts val="1200"/>
              </a:spcAft>
              <a:buNone/>
            </a:pPr>
            <a:r>
              <a:rPr lang="en-GB" sz="2800" dirty="0"/>
              <a:t>Not enough opportunities to practise </a:t>
            </a:r>
          </a:p>
        </p:txBody>
      </p:sp>
      <p:sp>
        <p:nvSpPr>
          <p:cNvPr id="13" name="TextBox 12">
            <a:extLst>
              <a:ext uri="{FF2B5EF4-FFF2-40B4-BE49-F238E27FC236}">
                <a16:creationId xmlns:a16="http://schemas.microsoft.com/office/drawing/2014/main" id="{7A8FD763-2E61-4400-ABF5-C138D3692A4C}"/>
              </a:ext>
            </a:extLst>
          </p:cNvPr>
          <p:cNvSpPr txBox="1"/>
          <p:nvPr/>
        </p:nvSpPr>
        <p:spPr>
          <a:xfrm>
            <a:off x="5400230" y="4050558"/>
            <a:ext cx="2605177" cy="954107"/>
          </a:xfrm>
          <a:prstGeom prst="rect">
            <a:avLst/>
          </a:prstGeom>
          <a:noFill/>
        </p:spPr>
        <p:txBody>
          <a:bodyPr wrap="square">
            <a:spAutoFit/>
          </a:bodyPr>
          <a:lstStyle/>
          <a:p>
            <a:pPr marL="0" lvl="0" indent="0" algn="ctr">
              <a:spcAft>
                <a:spcPts val="1200"/>
              </a:spcAft>
              <a:buNone/>
            </a:pPr>
            <a:r>
              <a:rPr lang="en-GB" sz="2800" dirty="0">
                <a:solidFill>
                  <a:schemeClr val="accent5">
                    <a:lumMod val="75000"/>
                  </a:schemeClr>
                </a:solidFill>
              </a:rPr>
              <a:t>Poor time management</a:t>
            </a:r>
            <a:endParaRPr lang="en-US" sz="2800" dirty="0">
              <a:solidFill>
                <a:schemeClr val="accent5">
                  <a:lumMod val="75000"/>
                </a:schemeClr>
              </a:solidFill>
            </a:endParaRPr>
          </a:p>
        </p:txBody>
      </p:sp>
      <p:sp>
        <p:nvSpPr>
          <p:cNvPr id="15" name="TextBox 14">
            <a:extLst>
              <a:ext uri="{FF2B5EF4-FFF2-40B4-BE49-F238E27FC236}">
                <a16:creationId xmlns:a16="http://schemas.microsoft.com/office/drawing/2014/main" id="{55BE03EB-F545-0B90-EF91-8531285AE9A3}"/>
              </a:ext>
            </a:extLst>
          </p:cNvPr>
          <p:cNvSpPr txBox="1"/>
          <p:nvPr/>
        </p:nvSpPr>
        <p:spPr>
          <a:xfrm>
            <a:off x="9490864" y="4652015"/>
            <a:ext cx="1932317" cy="954107"/>
          </a:xfrm>
          <a:prstGeom prst="rect">
            <a:avLst/>
          </a:prstGeom>
          <a:noFill/>
        </p:spPr>
        <p:txBody>
          <a:bodyPr wrap="square">
            <a:spAutoFit/>
          </a:bodyPr>
          <a:lstStyle/>
          <a:p>
            <a:pPr marL="0" lvl="0" indent="0" algn="ctr">
              <a:spcAft>
                <a:spcPts val="1200"/>
              </a:spcAft>
              <a:buNone/>
            </a:pPr>
            <a:r>
              <a:rPr lang="en-GB" sz="2800" dirty="0">
                <a:solidFill>
                  <a:schemeClr val="accent2">
                    <a:lumMod val="75000"/>
                  </a:schemeClr>
                </a:solidFill>
              </a:rPr>
              <a:t>Cheating is easy</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1EDFFBA7-B7F5-3B48-52AF-25D4AB2367FC}"/>
              </a:ext>
            </a:extLst>
          </p:cNvPr>
          <p:cNvSpPr txBox="1"/>
          <p:nvPr/>
        </p:nvSpPr>
        <p:spPr>
          <a:xfrm>
            <a:off x="6692586" y="5538670"/>
            <a:ext cx="2902400" cy="954107"/>
          </a:xfrm>
          <a:prstGeom prst="rect">
            <a:avLst/>
          </a:prstGeom>
          <a:noFill/>
        </p:spPr>
        <p:txBody>
          <a:bodyPr wrap="square">
            <a:spAutoFit/>
          </a:bodyPr>
          <a:lstStyle/>
          <a:p>
            <a:pPr marL="0" lvl="0" indent="0" algn="ctr">
              <a:spcAft>
                <a:spcPts val="1200"/>
              </a:spcAft>
              <a:buNone/>
            </a:pPr>
            <a:r>
              <a:rPr lang="en-GB" sz="2800" dirty="0">
                <a:solidFill>
                  <a:srgbClr val="FF0000"/>
                </a:solidFill>
              </a:rPr>
              <a:t>Pressure to succeed</a:t>
            </a:r>
          </a:p>
        </p:txBody>
      </p:sp>
    </p:spTree>
    <p:extLst>
      <p:ext uri="{BB962C8B-B14F-4D97-AF65-F5344CB8AC3E}">
        <p14:creationId xmlns:p14="http://schemas.microsoft.com/office/powerpoint/2010/main" val="1081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9" grpId="0"/>
      <p:bldP spid="11" grpId="0"/>
      <p:bldP spid="13"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A34B-7214-7CDC-B37D-A2FB094AC2F7}"/>
              </a:ext>
            </a:extLst>
          </p:cNvPr>
          <p:cNvSpPr>
            <a:spLocks noGrp="1"/>
          </p:cNvSpPr>
          <p:nvPr>
            <p:ph type="ctrTitle"/>
          </p:nvPr>
        </p:nvSpPr>
        <p:spPr>
          <a:xfrm>
            <a:off x="838200" y="2782264"/>
            <a:ext cx="8136988" cy="2102899"/>
          </a:xfrm>
        </p:spPr>
        <p:txBody>
          <a:bodyPr>
            <a:normAutofit/>
          </a:bodyPr>
          <a:lstStyle/>
          <a:p>
            <a:r>
              <a:rPr lang="en-GB" sz="5400" b="0" dirty="0">
                <a:solidFill>
                  <a:schemeClr val="bg1"/>
                </a:solidFill>
              </a:rPr>
              <a:t>Preventing AI Misuse in Assessments</a:t>
            </a:r>
            <a:endParaRPr lang="en-GB" sz="5400" dirty="0"/>
          </a:p>
        </p:txBody>
      </p:sp>
      <p:sp>
        <p:nvSpPr>
          <p:cNvPr id="3" name="Subtitle 2">
            <a:extLst>
              <a:ext uri="{FF2B5EF4-FFF2-40B4-BE49-F238E27FC236}">
                <a16:creationId xmlns:a16="http://schemas.microsoft.com/office/drawing/2014/main" id="{8768BB1E-40A7-F9E6-DD1D-CCD3268B3E77}"/>
              </a:ext>
            </a:extLst>
          </p:cNvPr>
          <p:cNvSpPr>
            <a:spLocks noGrp="1"/>
          </p:cNvSpPr>
          <p:nvPr>
            <p:ph type="subTitle" idx="1"/>
          </p:nvPr>
        </p:nvSpPr>
        <p:spPr>
          <a:xfrm>
            <a:off x="838200" y="5009574"/>
            <a:ext cx="9389012" cy="809521"/>
          </a:xfrm>
        </p:spPr>
        <p:txBody>
          <a:bodyPr>
            <a:noAutofit/>
          </a:bodyPr>
          <a:lstStyle/>
          <a:p>
            <a:r>
              <a:rPr lang="en-GB" sz="5400" b="1" dirty="0">
                <a:solidFill>
                  <a:srgbClr val="F3CC24"/>
                </a:solidFill>
                <a:effectLst/>
                <a:latin typeface="Montserrat ExtraBold" pitchFamily="2" charset="77"/>
              </a:rPr>
              <a:t>A summary for teachers</a:t>
            </a:r>
          </a:p>
        </p:txBody>
      </p:sp>
      <p:pic>
        <p:nvPicPr>
          <p:cNvPr id="4" name="Picture 3">
            <a:extLst>
              <a:ext uri="{FF2B5EF4-FFF2-40B4-BE49-F238E27FC236}">
                <a16:creationId xmlns:a16="http://schemas.microsoft.com/office/drawing/2014/main" id="{FC00B625-2903-6DA1-FFBD-AC1FEEAFA9D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5963" y="914400"/>
            <a:ext cx="1379273" cy="1309436"/>
          </a:xfrm>
          <a:prstGeom prst="rect">
            <a:avLst/>
          </a:prstGeom>
        </p:spPr>
      </p:pic>
    </p:spTree>
    <p:extLst>
      <p:ext uri="{BB962C8B-B14F-4D97-AF65-F5344CB8AC3E}">
        <p14:creationId xmlns:p14="http://schemas.microsoft.com/office/powerpoint/2010/main" val="43732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268EBC-B95E-435D-82E1-1A32AD520308}"/>
              </a:ext>
            </a:extLst>
          </p:cNvPr>
          <p:cNvGrpSpPr/>
          <p:nvPr/>
        </p:nvGrpSpPr>
        <p:grpSpPr>
          <a:xfrm>
            <a:off x="1" y="365125"/>
            <a:ext cx="11353800" cy="1325563"/>
            <a:chOff x="1" y="365125"/>
            <a:chExt cx="11353800" cy="1325563"/>
          </a:xfrm>
        </p:grpSpPr>
        <p:sp>
          <p:nvSpPr>
            <p:cNvPr id="4" name="Snip Single Corner of Rectangle 3">
              <a:extLst>
                <a:ext uri="{FF2B5EF4-FFF2-40B4-BE49-F238E27FC236}">
                  <a16:creationId xmlns:a16="http://schemas.microsoft.com/office/drawing/2014/main" id="{BD70156F-CD26-7F9C-0C91-08EF8B2ECF45}"/>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Triangle 7">
              <a:extLst>
                <a:ext uri="{FF2B5EF4-FFF2-40B4-BE49-F238E27FC236}">
                  <a16:creationId xmlns:a16="http://schemas.microsoft.com/office/drawing/2014/main" id="{2E4B1745-532F-6CBA-01F8-42B98757E147}"/>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Oval 4">
            <a:extLst>
              <a:ext uri="{FF2B5EF4-FFF2-40B4-BE49-F238E27FC236}">
                <a16:creationId xmlns:a16="http://schemas.microsoft.com/office/drawing/2014/main" id="{58564231-68B6-57BE-3521-6266C3FCD74B}"/>
              </a:ext>
              <a:ext uri="{C183D7F6-B498-43B3-948B-1728B52AA6E4}">
                <adec:decorative xmlns:adec="http://schemas.microsoft.com/office/drawing/2017/decorative" val="1"/>
              </a:ext>
            </a:extLst>
          </p:cNvPr>
          <p:cNvSpPr/>
          <p:nvPr/>
        </p:nvSpPr>
        <p:spPr>
          <a:xfrm>
            <a:off x="426721" y="552483"/>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1</a:t>
            </a:r>
          </a:p>
        </p:txBody>
      </p:sp>
      <p:sp>
        <p:nvSpPr>
          <p:cNvPr id="7" name="Title 1">
            <a:extLst>
              <a:ext uri="{FF2B5EF4-FFF2-40B4-BE49-F238E27FC236}">
                <a16:creationId xmlns:a16="http://schemas.microsoft.com/office/drawing/2014/main" id="{14DE20D6-71FD-4116-8441-FCDC62338AA6}"/>
              </a:ext>
            </a:extLst>
          </p:cNvPr>
          <p:cNvSpPr>
            <a:spLocks noGrp="1"/>
          </p:cNvSpPr>
          <p:nvPr>
            <p:ph type="title"/>
          </p:nvPr>
        </p:nvSpPr>
        <p:spPr>
          <a:xfrm>
            <a:off x="1570654" y="365125"/>
            <a:ext cx="7764624" cy="1325563"/>
          </a:xfrm>
        </p:spPr>
        <p:txBody>
          <a:bodyPr>
            <a:noAutofit/>
          </a:bodyPr>
          <a:lstStyle/>
          <a:p>
            <a:r>
              <a:rPr lang="en-GB" sz="2800" dirty="0">
                <a:solidFill>
                  <a:schemeClr val="bg1"/>
                </a:solidFill>
              </a:rPr>
              <a:t>Know your school or college’s approach to managing AI in assessments</a:t>
            </a:r>
          </a:p>
        </p:txBody>
      </p:sp>
      <p:grpSp>
        <p:nvGrpSpPr>
          <p:cNvPr id="25" name="Group 24">
            <a:extLst>
              <a:ext uri="{FF2B5EF4-FFF2-40B4-BE49-F238E27FC236}">
                <a16:creationId xmlns:a16="http://schemas.microsoft.com/office/drawing/2014/main" id="{7CC485C1-45BC-AAF8-8E99-875CFBB32E7E}"/>
              </a:ext>
            </a:extLst>
          </p:cNvPr>
          <p:cNvGrpSpPr/>
          <p:nvPr/>
        </p:nvGrpSpPr>
        <p:grpSpPr>
          <a:xfrm>
            <a:off x="1" y="1964221"/>
            <a:ext cx="11353800" cy="1342726"/>
            <a:chOff x="1" y="1964221"/>
            <a:chExt cx="11353800" cy="1342726"/>
          </a:xfrm>
        </p:grpSpPr>
        <p:grpSp>
          <p:nvGrpSpPr>
            <p:cNvPr id="10" name="Group 9">
              <a:extLst>
                <a:ext uri="{FF2B5EF4-FFF2-40B4-BE49-F238E27FC236}">
                  <a16:creationId xmlns:a16="http://schemas.microsoft.com/office/drawing/2014/main" id="{7FA554C1-6C5D-2393-7416-DF26E5F9AF77}"/>
                </a:ext>
              </a:extLst>
            </p:cNvPr>
            <p:cNvGrpSpPr/>
            <p:nvPr/>
          </p:nvGrpSpPr>
          <p:grpSpPr>
            <a:xfrm>
              <a:off x="1" y="1964221"/>
              <a:ext cx="11353800" cy="1325563"/>
              <a:chOff x="1" y="365125"/>
              <a:chExt cx="11353800" cy="1325563"/>
            </a:xfrm>
          </p:grpSpPr>
          <p:sp>
            <p:nvSpPr>
              <p:cNvPr id="11" name="Snip Single Corner of Rectangle 10">
                <a:extLst>
                  <a:ext uri="{FF2B5EF4-FFF2-40B4-BE49-F238E27FC236}">
                    <a16:creationId xmlns:a16="http://schemas.microsoft.com/office/drawing/2014/main" id="{7110C9DA-6AD5-0718-820C-5EC86BC246FB}"/>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Triangle 11">
                <a:extLst>
                  <a:ext uri="{FF2B5EF4-FFF2-40B4-BE49-F238E27FC236}">
                    <a16:creationId xmlns:a16="http://schemas.microsoft.com/office/drawing/2014/main" id="{943320BD-1988-3175-1824-2AEE7EF830B6}"/>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F709BBAB-65E4-B4B3-B4F1-79F61238747D}"/>
                </a:ext>
                <a:ext uri="{C183D7F6-B498-43B3-948B-1728B52AA6E4}">
                  <adec:decorative xmlns:adec="http://schemas.microsoft.com/office/drawing/2017/decorative" val="1"/>
                </a:ext>
              </a:extLst>
            </p:cNvPr>
            <p:cNvSpPr/>
            <p:nvPr/>
          </p:nvSpPr>
          <p:spPr>
            <a:xfrm>
              <a:off x="371855" y="2160658"/>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2</a:t>
              </a:r>
            </a:p>
          </p:txBody>
        </p:sp>
        <p:sp>
          <p:nvSpPr>
            <p:cNvPr id="20" name="Title 1">
              <a:extLst>
                <a:ext uri="{FF2B5EF4-FFF2-40B4-BE49-F238E27FC236}">
                  <a16:creationId xmlns:a16="http://schemas.microsoft.com/office/drawing/2014/main" id="{BC8F48DF-73F5-DFB4-9398-C98C0B40FB5E}"/>
                </a:ext>
              </a:extLst>
            </p:cNvPr>
            <p:cNvSpPr txBox="1">
              <a:spLocks/>
            </p:cNvSpPr>
            <p:nvPr/>
          </p:nvSpPr>
          <p:spPr>
            <a:xfrm>
              <a:off x="1570654" y="1981384"/>
              <a:ext cx="495909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E1A46"/>
                  </a:solidFill>
                  <a:latin typeface="Montserrat" pitchFamily="2" charset="77"/>
                  <a:ea typeface="+mj-ea"/>
                  <a:cs typeface="+mj-cs"/>
                </a:defRPr>
              </a:lvl1pPr>
            </a:lstStyle>
            <a:p>
              <a:r>
                <a:rPr lang="en-GB" sz="2800">
                  <a:solidFill>
                    <a:schemeClr val="bg1"/>
                  </a:solidFill>
                </a:rPr>
                <a:t>Plan how to prevent AI misuse in assessments</a:t>
              </a:r>
              <a:endParaRPr lang="en-GB" sz="2800" dirty="0">
                <a:solidFill>
                  <a:schemeClr val="bg1"/>
                </a:solidFill>
              </a:endParaRPr>
            </a:p>
          </p:txBody>
        </p:sp>
      </p:grpSp>
      <p:grpSp>
        <p:nvGrpSpPr>
          <p:cNvPr id="26" name="Group 25">
            <a:extLst>
              <a:ext uri="{FF2B5EF4-FFF2-40B4-BE49-F238E27FC236}">
                <a16:creationId xmlns:a16="http://schemas.microsoft.com/office/drawing/2014/main" id="{E9761446-C469-5908-C4CD-0F2880EBBAAF}"/>
              </a:ext>
            </a:extLst>
          </p:cNvPr>
          <p:cNvGrpSpPr/>
          <p:nvPr/>
        </p:nvGrpSpPr>
        <p:grpSpPr>
          <a:xfrm>
            <a:off x="1" y="3563317"/>
            <a:ext cx="11353800" cy="1342726"/>
            <a:chOff x="1" y="3563317"/>
            <a:chExt cx="11353800" cy="1342726"/>
          </a:xfrm>
        </p:grpSpPr>
        <p:grpSp>
          <p:nvGrpSpPr>
            <p:cNvPr id="13" name="Group 12">
              <a:extLst>
                <a:ext uri="{FF2B5EF4-FFF2-40B4-BE49-F238E27FC236}">
                  <a16:creationId xmlns:a16="http://schemas.microsoft.com/office/drawing/2014/main" id="{1AF6682E-AB4A-248C-B710-2945EE3EF6D0}"/>
                </a:ext>
              </a:extLst>
            </p:cNvPr>
            <p:cNvGrpSpPr/>
            <p:nvPr/>
          </p:nvGrpSpPr>
          <p:grpSpPr>
            <a:xfrm>
              <a:off x="1" y="3563317"/>
              <a:ext cx="11353800" cy="1325563"/>
              <a:chOff x="1" y="365125"/>
              <a:chExt cx="11353800" cy="1325563"/>
            </a:xfrm>
          </p:grpSpPr>
          <p:sp>
            <p:nvSpPr>
              <p:cNvPr id="14" name="Snip Single Corner of Rectangle 13">
                <a:extLst>
                  <a:ext uri="{FF2B5EF4-FFF2-40B4-BE49-F238E27FC236}">
                    <a16:creationId xmlns:a16="http://schemas.microsoft.com/office/drawing/2014/main" id="{61BB250F-3968-C7AB-EDAE-FA3A39BAFB6A}"/>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ight Triangle 14">
                <a:extLst>
                  <a:ext uri="{FF2B5EF4-FFF2-40B4-BE49-F238E27FC236}">
                    <a16:creationId xmlns:a16="http://schemas.microsoft.com/office/drawing/2014/main" id="{8970F368-0FED-BAC6-6850-A3D035DDA9A4}"/>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itle 1">
              <a:extLst>
                <a:ext uri="{FF2B5EF4-FFF2-40B4-BE49-F238E27FC236}">
                  <a16:creationId xmlns:a16="http://schemas.microsoft.com/office/drawing/2014/main" id="{8DBA8C2E-ED28-46AD-08AA-8A600F52BCD5}"/>
                </a:ext>
                <a:ext uri="{C183D7F6-B498-43B3-948B-1728B52AA6E4}">
                  <adec:decorative xmlns:adec="http://schemas.microsoft.com/office/drawing/2017/decorative" val="0"/>
                </a:ext>
              </a:extLst>
            </p:cNvPr>
            <p:cNvSpPr txBox="1">
              <a:spLocks/>
            </p:cNvSpPr>
            <p:nvPr/>
          </p:nvSpPr>
          <p:spPr>
            <a:xfrm>
              <a:off x="1570654" y="3580480"/>
              <a:ext cx="605027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E1A46"/>
                  </a:solidFill>
                  <a:latin typeface="Montserrat" pitchFamily="2" charset="77"/>
                  <a:ea typeface="+mj-ea"/>
                  <a:cs typeface="+mj-cs"/>
                </a:defRPr>
              </a:lvl1pPr>
            </a:lstStyle>
            <a:p>
              <a:r>
                <a:rPr lang="en-GB" sz="2800" dirty="0">
                  <a:solidFill>
                    <a:schemeClr val="bg1"/>
                  </a:solidFill>
                </a:rPr>
                <a:t>Communicate the approach to students and parents/carers </a:t>
              </a:r>
            </a:p>
          </p:txBody>
        </p:sp>
        <p:sp>
          <p:nvSpPr>
            <p:cNvPr id="22" name="Oval 21">
              <a:extLst>
                <a:ext uri="{FF2B5EF4-FFF2-40B4-BE49-F238E27FC236}">
                  <a16:creationId xmlns:a16="http://schemas.microsoft.com/office/drawing/2014/main" id="{5D9EAEE7-B5D6-872D-5ACB-2FE2752B786D}"/>
                </a:ext>
                <a:ext uri="{C183D7F6-B498-43B3-948B-1728B52AA6E4}">
                  <adec:decorative xmlns:adec="http://schemas.microsoft.com/office/drawing/2017/decorative" val="1"/>
                </a:ext>
              </a:extLst>
            </p:cNvPr>
            <p:cNvSpPr/>
            <p:nvPr/>
          </p:nvSpPr>
          <p:spPr>
            <a:xfrm>
              <a:off x="426721" y="3776917"/>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3</a:t>
              </a:r>
            </a:p>
          </p:txBody>
        </p:sp>
      </p:grpSp>
      <p:grpSp>
        <p:nvGrpSpPr>
          <p:cNvPr id="27" name="Group 26">
            <a:extLst>
              <a:ext uri="{FF2B5EF4-FFF2-40B4-BE49-F238E27FC236}">
                <a16:creationId xmlns:a16="http://schemas.microsoft.com/office/drawing/2014/main" id="{F8C2EDC8-66F9-7E86-9B67-8AC54AD8033B}"/>
              </a:ext>
            </a:extLst>
          </p:cNvPr>
          <p:cNvGrpSpPr/>
          <p:nvPr/>
        </p:nvGrpSpPr>
        <p:grpSpPr>
          <a:xfrm>
            <a:off x="0" y="5231335"/>
            <a:ext cx="11353800" cy="1353059"/>
            <a:chOff x="0" y="5231335"/>
            <a:chExt cx="11353800" cy="1353059"/>
          </a:xfrm>
        </p:grpSpPr>
        <p:grpSp>
          <p:nvGrpSpPr>
            <p:cNvPr id="16" name="Group 15">
              <a:extLst>
                <a:ext uri="{FF2B5EF4-FFF2-40B4-BE49-F238E27FC236}">
                  <a16:creationId xmlns:a16="http://schemas.microsoft.com/office/drawing/2014/main" id="{6439C38F-5C2D-15DB-63A4-45CBCC75AB6A}"/>
                </a:ext>
              </a:extLst>
            </p:cNvPr>
            <p:cNvGrpSpPr/>
            <p:nvPr/>
          </p:nvGrpSpPr>
          <p:grpSpPr>
            <a:xfrm>
              <a:off x="0" y="5231335"/>
              <a:ext cx="11353800" cy="1325563"/>
              <a:chOff x="1" y="365125"/>
              <a:chExt cx="11353800" cy="1325563"/>
            </a:xfrm>
          </p:grpSpPr>
          <p:sp>
            <p:nvSpPr>
              <p:cNvPr id="17" name="Snip Single Corner of Rectangle 16">
                <a:extLst>
                  <a:ext uri="{FF2B5EF4-FFF2-40B4-BE49-F238E27FC236}">
                    <a16:creationId xmlns:a16="http://schemas.microsoft.com/office/drawing/2014/main" id="{B6AE9C4B-D1E6-153A-0B97-BFC015D1BA9D}"/>
                  </a:ext>
                  <a:ext uri="{C183D7F6-B498-43B3-948B-1728B52AA6E4}">
                    <adec:decorative xmlns:adec="http://schemas.microsoft.com/office/drawing/2017/decorative" val="1"/>
                  </a:ext>
                </a:extLst>
              </p:cNvPr>
              <p:cNvSpPr/>
              <p:nvPr/>
            </p:nvSpPr>
            <p:spPr>
              <a:xfrm>
                <a:off x="1" y="365125"/>
                <a:ext cx="11353800" cy="1325563"/>
              </a:xfrm>
              <a:prstGeom prst="snip1Rect">
                <a:avLst>
                  <a:gd name="adj" fmla="val 3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Triangle 17">
                <a:extLst>
                  <a:ext uri="{FF2B5EF4-FFF2-40B4-BE49-F238E27FC236}">
                    <a16:creationId xmlns:a16="http://schemas.microsoft.com/office/drawing/2014/main" id="{038EFA08-45BE-5B77-32E8-68AC6BEFB2FD}"/>
                  </a:ext>
                  <a:ext uri="{C183D7F6-B498-43B3-948B-1728B52AA6E4}">
                    <adec:decorative xmlns:adec="http://schemas.microsoft.com/office/drawing/2017/decorative" val="1"/>
                  </a:ext>
                </a:extLst>
              </p:cNvPr>
              <p:cNvSpPr/>
              <p:nvPr/>
            </p:nvSpPr>
            <p:spPr>
              <a:xfrm>
                <a:off x="10905931" y="365125"/>
                <a:ext cx="447869" cy="447869"/>
              </a:xfrm>
              <a:prstGeom prst="rtTriangl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Oval 22">
              <a:extLst>
                <a:ext uri="{FF2B5EF4-FFF2-40B4-BE49-F238E27FC236}">
                  <a16:creationId xmlns:a16="http://schemas.microsoft.com/office/drawing/2014/main" id="{4418A825-2CCC-569A-504E-6BA586603D50}"/>
                </a:ext>
                <a:ext uri="{C183D7F6-B498-43B3-948B-1728B52AA6E4}">
                  <adec:decorative xmlns:adec="http://schemas.microsoft.com/office/drawing/2017/decorative" val="1"/>
                </a:ext>
              </a:extLst>
            </p:cNvPr>
            <p:cNvSpPr/>
            <p:nvPr/>
          </p:nvSpPr>
          <p:spPr>
            <a:xfrm>
              <a:off x="371855" y="5455269"/>
              <a:ext cx="932688" cy="932688"/>
            </a:xfrm>
            <a:prstGeom prst="ellipse">
              <a:avLst/>
            </a:prstGeom>
            <a:solidFill>
              <a:srgbClr val="FFD2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2E1A46"/>
                  </a:solidFill>
                  <a:latin typeface="Montserrat" pitchFamily="2" charset="77"/>
                </a:rPr>
                <a:t>4</a:t>
              </a:r>
            </a:p>
          </p:txBody>
        </p:sp>
        <p:sp>
          <p:nvSpPr>
            <p:cNvPr id="24" name="Title 1">
              <a:extLst>
                <a:ext uri="{FF2B5EF4-FFF2-40B4-BE49-F238E27FC236}">
                  <a16:creationId xmlns:a16="http://schemas.microsoft.com/office/drawing/2014/main" id="{FA2B39C6-9E8B-E68C-7627-E7E3D4D520C2}"/>
                </a:ext>
              </a:extLst>
            </p:cNvPr>
            <p:cNvSpPr txBox="1">
              <a:spLocks/>
            </p:cNvSpPr>
            <p:nvPr/>
          </p:nvSpPr>
          <p:spPr>
            <a:xfrm>
              <a:off x="1570653" y="5258831"/>
              <a:ext cx="605027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2E1A46"/>
                  </a:solidFill>
                  <a:latin typeface="Montserrat" pitchFamily="2" charset="77"/>
                  <a:ea typeface="+mj-ea"/>
                  <a:cs typeface="+mj-cs"/>
                </a:defRPr>
              </a:lvl1pPr>
            </a:lstStyle>
            <a:p>
              <a:r>
                <a:rPr lang="en-GB" sz="2800" dirty="0">
                  <a:solidFill>
                    <a:schemeClr val="bg1"/>
                  </a:solidFill>
                </a:rPr>
                <a:t>If you suspect AI misuse…</a:t>
              </a:r>
            </a:p>
          </p:txBody>
        </p:sp>
      </p:grpSp>
    </p:spTree>
    <p:extLst>
      <p:ext uri="{BB962C8B-B14F-4D97-AF65-F5344CB8AC3E}">
        <p14:creationId xmlns:p14="http://schemas.microsoft.com/office/powerpoint/2010/main" val="29208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42D99-3236-D604-44BE-274D6FD56483}"/>
              </a:ext>
            </a:extLst>
          </p:cNvPr>
          <p:cNvSpPr>
            <a:spLocks noGrp="1"/>
          </p:cNvSpPr>
          <p:nvPr>
            <p:ph type="ctrTitle"/>
          </p:nvPr>
        </p:nvSpPr>
        <p:spPr>
          <a:xfrm>
            <a:off x="838199" y="2143594"/>
            <a:ext cx="9594955" cy="3117074"/>
          </a:xfrm>
        </p:spPr>
        <p:txBody>
          <a:bodyPr>
            <a:noAutofit/>
          </a:bodyPr>
          <a:lstStyle/>
          <a:p>
            <a:r>
              <a:rPr lang="en-GB" sz="3600" dirty="0"/>
              <a:t>For more details, see the JCQ booklet –</a:t>
            </a:r>
            <a:br>
              <a:rPr lang="en-GB" sz="3600" dirty="0"/>
            </a:br>
            <a:r>
              <a:rPr lang="en-GB" sz="3600" b="0" i="1" dirty="0"/>
              <a:t>AI Use in Assessments: Protecting the Integrity of Qualifications</a:t>
            </a:r>
          </a:p>
        </p:txBody>
      </p:sp>
      <p:pic>
        <p:nvPicPr>
          <p:cNvPr id="4" name="Picture 3">
            <a:extLst>
              <a:ext uri="{FF2B5EF4-FFF2-40B4-BE49-F238E27FC236}">
                <a16:creationId xmlns:a16="http://schemas.microsoft.com/office/drawing/2014/main" id="{B411A4DC-0944-AB4B-4697-C667CB66A3E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997825" y="1343745"/>
            <a:ext cx="1522041" cy="1862797"/>
          </a:xfrm>
          <a:prstGeom prst="rect">
            <a:avLst/>
          </a:prstGeom>
        </p:spPr>
      </p:pic>
    </p:spTree>
    <p:extLst>
      <p:ext uri="{BB962C8B-B14F-4D97-AF65-F5344CB8AC3E}">
        <p14:creationId xmlns:p14="http://schemas.microsoft.com/office/powerpoint/2010/main" val="356032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0C04-89E7-AF51-B880-B1B8327FAF24}"/>
              </a:ext>
            </a:extLst>
          </p:cNvPr>
          <p:cNvSpPr>
            <a:spLocks noGrp="1"/>
          </p:cNvSpPr>
          <p:nvPr>
            <p:ph type="title"/>
          </p:nvPr>
        </p:nvSpPr>
        <p:spPr/>
        <p:txBody>
          <a:bodyPr/>
          <a:lstStyle/>
          <a:p>
            <a:r>
              <a:rPr lang="en-GB" dirty="0">
                <a:solidFill>
                  <a:srgbClr val="EE4B35"/>
                </a:solidFill>
              </a:rPr>
              <a:t>JCQ AI rules summary</a:t>
            </a:r>
          </a:p>
        </p:txBody>
      </p:sp>
      <p:sp>
        <p:nvSpPr>
          <p:cNvPr id="3" name="Content Placeholder 2">
            <a:extLst>
              <a:ext uri="{FF2B5EF4-FFF2-40B4-BE49-F238E27FC236}">
                <a16:creationId xmlns:a16="http://schemas.microsoft.com/office/drawing/2014/main" id="{14138E02-1BAA-F0D5-78C0-0E1071C4AF7B}"/>
              </a:ext>
            </a:extLst>
          </p:cNvPr>
          <p:cNvSpPr>
            <a:spLocks noGrp="1"/>
          </p:cNvSpPr>
          <p:nvPr>
            <p:ph idx="1"/>
          </p:nvPr>
        </p:nvSpPr>
        <p:spPr>
          <a:xfrm>
            <a:off x="838200" y="1515074"/>
            <a:ext cx="10515600" cy="4351338"/>
          </a:xfrm>
        </p:spPr>
        <p:txBody>
          <a:bodyPr/>
          <a:lstStyle/>
          <a:p>
            <a:r>
              <a:rPr lang="en-GB" dirty="0"/>
              <a:t>AI may not be used at all in exams</a:t>
            </a:r>
          </a:p>
          <a:p>
            <a:r>
              <a:rPr lang="en-GB" dirty="0"/>
              <a:t>It may be used under some circumstances in coursework…</a:t>
            </a:r>
          </a:p>
          <a:p>
            <a:r>
              <a:rPr lang="en-GB" dirty="0"/>
              <a:t>…</a:t>
            </a:r>
            <a:r>
              <a:rPr lang="en-GB" b="1" dirty="0"/>
              <a:t>but </a:t>
            </a:r>
            <a:r>
              <a:rPr lang="en-GB" dirty="0"/>
              <a:t>you can’t get marks for any ‘thinking’ that AI does for you</a:t>
            </a:r>
          </a:p>
          <a:p>
            <a:endParaRPr lang="en-GB" dirty="0"/>
          </a:p>
        </p:txBody>
      </p:sp>
      <p:pic>
        <p:nvPicPr>
          <p:cNvPr id="4" name="Picture 3" descr="A screenshot of a computer&#10;&#10;AI-generated content may be incorrect.">
            <a:extLst>
              <a:ext uri="{FF2B5EF4-FFF2-40B4-BE49-F238E27FC236}">
                <a16:creationId xmlns:a16="http://schemas.microsoft.com/office/drawing/2014/main" id="{9B293082-1EC8-BB78-8223-1465E782F7C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536830" y="3174521"/>
            <a:ext cx="4374111" cy="35540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19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5873C35-FDA4-4111-4722-6FBD7C175CD5}"/>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What?</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66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98703743-EAD4-4F51-8522-4C355A06BF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9255" y="86871"/>
            <a:ext cx="8127133" cy="5486751"/>
          </a:xfrm>
          <a:prstGeom prst="rect">
            <a:avLst/>
          </a:prstGeom>
          <a:ln>
            <a:solidFill>
              <a:schemeClr val="tx1"/>
            </a:solidFill>
          </a:ln>
          <a:effectLst>
            <a:outerShdw blurRad="50800" dist="38100" dir="2700000" algn="tl" rotWithShape="0">
              <a:prstClr val="black">
                <a:alpha val="40000"/>
              </a:prstClr>
            </a:outerShdw>
          </a:effectLst>
        </p:spPr>
      </p:pic>
      <p:pic>
        <p:nvPicPr>
          <p:cNvPr id="2" name="Picture 1" descr="A screenshot of a computer screen&#10;&#10;AI-generated content may be incorrect.">
            <a:extLst>
              <a:ext uri="{FF2B5EF4-FFF2-40B4-BE49-F238E27FC236}">
                <a16:creationId xmlns:a16="http://schemas.microsoft.com/office/drawing/2014/main" id="{F09B9FBE-DE33-29A5-4CE1-27975B2DF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9792" y="1673524"/>
            <a:ext cx="8682953" cy="509760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0961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F4CC-569A-1655-58D2-845AE324146A}"/>
            </a:ext>
          </a:extLst>
        </p:cNvPr>
        <p:cNvGrpSpPr/>
        <p:nvPr/>
      </p:nvGrpSpPr>
      <p:grpSpPr>
        <a:xfrm>
          <a:off x="0" y="0"/>
          <a:ext cx="0" cy="0"/>
          <a:chOff x="0" y="0"/>
          <a:chExt cx="0" cy="0"/>
        </a:xfrm>
      </p:grpSpPr>
      <p:pic>
        <p:nvPicPr>
          <p:cNvPr id="5" name="Picture 4" descr="Houses with different coloured roofs">
            <a:extLst>
              <a:ext uri="{FF2B5EF4-FFF2-40B4-BE49-F238E27FC236}">
                <a16:creationId xmlns:a16="http://schemas.microsoft.com/office/drawing/2014/main" id="{8B8A34E6-084E-0E95-1D24-C7B989C1049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721AE90B-386A-6619-F429-6A20111E25D1}"/>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It takes a village...</a:t>
            </a:r>
          </a:p>
        </p:txBody>
      </p:sp>
    </p:spTree>
    <p:extLst>
      <p:ext uri="{BB962C8B-B14F-4D97-AF65-F5344CB8AC3E}">
        <p14:creationId xmlns:p14="http://schemas.microsoft.com/office/powerpoint/2010/main" val="100454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99E6-4DF5-E341-E73C-86FA51B9652C}"/>
              </a:ext>
            </a:extLst>
          </p:cNvPr>
          <p:cNvSpPr>
            <a:spLocks noGrp="1"/>
          </p:cNvSpPr>
          <p:nvPr>
            <p:ph type="title"/>
          </p:nvPr>
        </p:nvSpPr>
        <p:spPr/>
        <p:txBody>
          <a:bodyPr/>
          <a:lstStyle/>
          <a:p>
            <a:r>
              <a:rPr lang="en-GB" dirty="0">
                <a:solidFill>
                  <a:srgbClr val="EE4B35"/>
                </a:solidFill>
              </a:rPr>
              <a:t>Key messages: Academic Integrity</a:t>
            </a:r>
          </a:p>
        </p:txBody>
      </p:sp>
      <p:sp>
        <p:nvSpPr>
          <p:cNvPr id="3" name="Content Placeholder 2">
            <a:extLst>
              <a:ext uri="{FF2B5EF4-FFF2-40B4-BE49-F238E27FC236}">
                <a16:creationId xmlns:a16="http://schemas.microsoft.com/office/drawing/2014/main" id="{581E1DA1-1629-A5F2-A56C-E4E325104580}"/>
              </a:ext>
            </a:extLst>
          </p:cNvPr>
          <p:cNvSpPr>
            <a:spLocks noGrp="1"/>
          </p:cNvSpPr>
          <p:nvPr>
            <p:ph idx="1"/>
          </p:nvPr>
        </p:nvSpPr>
        <p:spPr>
          <a:xfrm>
            <a:off x="838200" y="1549580"/>
            <a:ext cx="10755702" cy="1642194"/>
          </a:xfrm>
        </p:spPr>
        <p:txBody>
          <a:bodyPr>
            <a:normAutofit/>
          </a:bodyPr>
          <a:lstStyle/>
          <a:p>
            <a:r>
              <a:rPr lang="en-GB" dirty="0"/>
              <a:t>Is this use of AI </a:t>
            </a:r>
            <a:r>
              <a:rPr lang="en-GB" dirty="0">
                <a:solidFill>
                  <a:srgbClr val="00B050"/>
                </a:solidFill>
              </a:rPr>
              <a:t>helping me to learn </a:t>
            </a:r>
            <a:r>
              <a:rPr lang="en-GB" dirty="0"/>
              <a:t>or </a:t>
            </a:r>
            <a:r>
              <a:rPr lang="en-GB" dirty="0">
                <a:solidFill>
                  <a:srgbClr val="EE4B35"/>
                </a:solidFill>
              </a:rPr>
              <a:t>robbing me of a learning opportunity</a:t>
            </a:r>
            <a:r>
              <a:rPr lang="en-GB" dirty="0"/>
              <a:t>?</a:t>
            </a:r>
          </a:p>
          <a:p>
            <a:r>
              <a:rPr lang="en-GB" dirty="0"/>
              <a:t>Is this use of AI making me </a:t>
            </a:r>
            <a:r>
              <a:rPr lang="en-GB" dirty="0">
                <a:solidFill>
                  <a:srgbClr val="00B050"/>
                </a:solidFill>
              </a:rPr>
              <a:t>more</a:t>
            </a:r>
            <a:r>
              <a:rPr lang="en-GB" dirty="0"/>
              <a:t> or </a:t>
            </a:r>
            <a:r>
              <a:rPr lang="en-GB" dirty="0">
                <a:solidFill>
                  <a:srgbClr val="FF0000"/>
                </a:solidFill>
              </a:rPr>
              <a:t>less</a:t>
            </a:r>
            <a:r>
              <a:rPr lang="en-GB" dirty="0"/>
              <a:t> creative?</a:t>
            </a:r>
          </a:p>
        </p:txBody>
      </p:sp>
      <p:pic>
        <p:nvPicPr>
          <p:cNvPr id="4" name="Picture 3" descr="A screenshot of a computer&#10;&#10;AI-generated content may be incorrect.">
            <a:extLst>
              <a:ext uri="{FF2B5EF4-FFF2-40B4-BE49-F238E27FC236}">
                <a16:creationId xmlns:a16="http://schemas.microsoft.com/office/drawing/2014/main" id="{0B28B422-B7C4-CC56-68CC-DD6DAA52FD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177636" y="3062376"/>
            <a:ext cx="4374111" cy="355408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7A2A7B4-1A95-0222-E0C6-4F5B0016E2B7}"/>
              </a:ext>
            </a:extLst>
          </p:cNvPr>
          <p:cNvSpPr txBox="1"/>
          <p:nvPr/>
        </p:nvSpPr>
        <p:spPr>
          <a:xfrm>
            <a:off x="838200" y="4085036"/>
            <a:ext cx="6297282" cy="1815882"/>
          </a:xfrm>
          <a:prstGeom prst="rect">
            <a:avLst/>
          </a:prstGeom>
          <a:noFill/>
        </p:spPr>
        <p:txBody>
          <a:bodyPr wrap="square">
            <a:spAutoFit/>
          </a:bodyPr>
          <a:lstStyle/>
          <a:p>
            <a:pPr marL="457200" indent="-457200">
              <a:buFont typeface="Arial" panose="020B0604020202020204" pitchFamily="34" charset="0"/>
              <a:buChar char="•"/>
            </a:pPr>
            <a:r>
              <a:rPr lang="en-GB" sz="2800" dirty="0"/>
              <a:t>Would I be comfortable to openly acknowledge this use of AI?</a:t>
            </a:r>
          </a:p>
          <a:p>
            <a:pPr marL="457200" indent="-457200">
              <a:buFont typeface="Arial" panose="020B0604020202020204" pitchFamily="34" charset="0"/>
              <a:buChar char="•"/>
            </a:pPr>
            <a:r>
              <a:rPr lang="en-GB" sz="2800" dirty="0"/>
              <a:t>Do I have regular opportunities to practise doing that?</a:t>
            </a:r>
          </a:p>
        </p:txBody>
      </p:sp>
    </p:spTree>
    <p:extLst>
      <p:ext uri="{BB962C8B-B14F-4D97-AF65-F5344CB8AC3E}">
        <p14:creationId xmlns:p14="http://schemas.microsoft.com/office/powerpoint/2010/main" val="42759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ATCH: Marie Kondo sparks joy yet again in trailer for new series">
            <a:extLst>
              <a:ext uri="{FF2B5EF4-FFF2-40B4-BE49-F238E27FC236}">
                <a16:creationId xmlns:a16="http://schemas.microsoft.com/office/drawing/2014/main" id="{23D744FC-14E1-A809-C5C0-5A04B7B4DF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738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Vintage Painting - Marie Kondo Spark Joy by Matthews Oliver">
            <a:extLst>
              <a:ext uri="{FF2B5EF4-FFF2-40B4-BE49-F238E27FC236}">
                <a16:creationId xmlns:a16="http://schemas.microsoft.com/office/drawing/2014/main" id="{CADF4136-6B4C-385D-1184-EDEF97FE64E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41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A7DBE-4E80-E8A6-66EB-DBF1116ABD1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4CC433-41E0-786A-0F10-6CB68720135E}"/>
              </a:ext>
            </a:extLst>
          </p:cNvPr>
          <p:cNvSpPr>
            <a:spLocks noGrp="1"/>
          </p:cNvSpPr>
          <p:nvPr>
            <p:ph idx="1"/>
          </p:nvPr>
        </p:nvSpPr>
        <p:spPr>
          <a:xfrm>
            <a:off x="838200" y="5669279"/>
            <a:ext cx="10515600" cy="890017"/>
          </a:xfrm>
        </p:spPr>
        <p:txBody>
          <a:bodyPr>
            <a:normAutofit/>
          </a:bodyPr>
          <a:lstStyle/>
          <a:p>
            <a:pPr marL="0" indent="0">
              <a:buNone/>
            </a:pPr>
            <a:r>
              <a:rPr lang="en-GB" i="1" dirty="0">
                <a:solidFill>
                  <a:srgbClr val="EE4B35"/>
                </a:solidFill>
              </a:rPr>
              <a:t>Show yourself in all respects to be a model of good works, and in your teaching show integrity... (Titus 2:7)</a:t>
            </a:r>
          </a:p>
        </p:txBody>
      </p:sp>
      <p:sp>
        <p:nvSpPr>
          <p:cNvPr id="8" name="TextBox 7">
            <a:extLst>
              <a:ext uri="{FF2B5EF4-FFF2-40B4-BE49-F238E27FC236}">
                <a16:creationId xmlns:a16="http://schemas.microsoft.com/office/drawing/2014/main" id="{687ACD41-597D-40EA-3835-4F4A08E4CE7B}"/>
              </a:ext>
            </a:extLst>
          </p:cNvPr>
          <p:cNvSpPr txBox="1"/>
          <p:nvPr/>
        </p:nvSpPr>
        <p:spPr>
          <a:xfrm>
            <a:off x="571500" y="460088"/>
            <a:ext cx="11049000" cy="954107"/>
          </a:xfrm>
          <a:prstGeom prst="rect">
            <a:avLst/>
          </a:prstGeom>
          <a:noFill/>
        </p:spPr>
        <p:txBody>
          <a:bodyPr wrap="square" rtlCol="0">
            <a:spAutoFit/>
          </a:bodyPr>
          <a:lstStyle/>
          <a:p>
            <a:r>
              <a:rPr lang="en-GB" sz="2800" b="1" dirty="0">
                <a:solidFill>
                  <a:srgbClr val="EE4B35"/>
                </a:solidFill>
              </a:rPr>
              <a:t>Every system is perfectly designed to get the results it gets</a:t>
            </a:r>
          </a:p>
          <a:p>
            <a:pPr algn="r"/>
            <a:r>
              <a:rPr lang="en-GB" sz="2800" dirty="0"/>
              <a:t>– Dr. W. Edwards Deming</a:t>
            </a:r>
          </a:p>
        </p:txBody>
      </p:sp>
      <p:pic>
        <p:nvPicPr>
          <p:cNvPr id="2050" name="Picture 2" descr="The Future of AI Detection Tools: Navigating the AI Arms Race - YouTube">
            <a:extLst>
              <a:ext uri="{FF2B5EF4-FFF2-40B4-BE49-F238E27FC236}">
                <a16:creationId xmlns:a16="http://schemas.microsoft.com/office/drawing/2014/main" id="{DE3BA15E-257D-7BDF-0099-D3CCEDBA52A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2754565" y="1821564"/>
            <a:ext cx="6682869" cy="3214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645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3BDD6-F315-955E-3B7D-EE15D42CC6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FCAB0-1FB8-FDCA-13E8-34D21C9235AA}"/>
              </a:ext>
            </a:extLst>
          </p:cNvPr>
          <p:cNvSpPr>
            <a:spLocks noGrp="1"/>
          </p:cNvSpPr>
          <p:nvPr>
            <p:ph idx="1"/>
          </p:nvPr>
        </p:nvSpPr>
        <p:spPr>
          <a:xfrm>
            <a:off x="838200" y="5669279"/>
            <a:ext cx="10515600" cy="890017"/>
          </a:xfrm>
        </p:spPr>
        <p:txBody>
          <a:bodyPr>
            <a:normAutofit/>
          </a:bodyPr>
          <a:lstStyle/>
          <a:p>
            <a:pPr marL="0" indent="0">
              <a:buNone/>
            </a:pPr>
            <a:r>
              <a:rPr lang="en-GB" i="1" dirty="0">
                <a:solidFill>
                  <a:srgbClr val="EE4B35"/>
                </a:solidFill>
              </a:rPr>
              <a:t>Show yourself in all respects to be a model of good works, and in your teaching show integrity... (Titus 2:7)</a:t>
            </a:r>
          </a:p>
        </p:txBody>
      </p:sp>
      <p:sp>
        <p:nvSpPr>
          <p:cNvPr id="7" name="TextBox 6">
            <a:extLst>
              <a:ext uri="{FF2B5EF4-FFF2-40B4-BE49-F238E27FC236}">
                <a16:creationId xmlns:a16="http://schemas.microsoft.com/office/drawing/2014/main" id="{64F6469C-D66B-4303-D0DF-A92509AE7863}"/>
              </a:ext>
            </a:extLst>
          </p:cNvPr>
          <p:cNvSpPr txBox="1"/>
          <p:nvPr/>
        </p:nvSpPr>
        <p:spPr>
          <a:xfrm>
            <a:off x="838200" y="2418352"/>
            <a:ext cx="10515600" cy="2246769"/>
          </a:xfrm>
          <a:prstGeom prst="rect">
            <a:avLst/>
          </a:prstGeom>
          <a:noFill/>
        </p:spPr>
        <p:txBody>
          <a:bodyPr wrap="square">
            <a:spAutoFit/>
          </a:bodyPr>
          <a:lstStyle/>
          <a:p>
            <a:r>
              <a:rPr lang="en-GB" sz="2800" dirty="0"/>
              <a:t>Are we promoting integrity in:</a:t>
            </a:r>
          </a:p>
          <a:p>
            <a:pPr marL="285750" indent="-285750">
              <a:buFont typeface="Arial" panose="020B0604020202020204" pitchFamily="34" charset="0"/>
              <a:buChar char="•"/>
            </a:pPr>
            <a:r>
              <a:rPr lang="en-GB" sz="2800" dirty="0"/>
              <a:t>The resources we use?</a:t>
            </a:r>
          </a:p>
          <a:p>
            <a:pPr marL="285750" indent="-285750">
              <a:buFont typeface="Arial" panose="020B0604020202020204" pitchFamily="34" charset="0"/>
              <a:buChar char="•"/>
            </a:pPr>
            <a:r>
              <a:rPr lang="en-GB" sz="2800" dirty="0"/>
              <a:t>The assignments we set?</a:t>
            </a:r>
          </a:p>
          <a:p>
            <a:pPr marL="285750" indent="-285750">
              <a:buFont typeface="Arial" panose="020B0604020202020204" pitchFamily="34" charset="0"/>
              <a:buChar char="•"/>
            </a:pPr>
            <a:r>
              <a:rPr lang="en-GB" sz="2800" dirty="0"/>
              <a:t>The conversations we have?</a:t>
            </a:r>
          </a:p>
          <a:p>
            <a:pPr marL="285750" indent="-285750">
              <a:buFont typeface="Arial" panose="020B0604020202020204" pitchFamily="34" charset="0"/>
              <a:buChar char="•"/>
            </a:pPr>
            <a:r>
              <a:rPr lang="en-GB" sz="2800" dirty="0"/>
              <a:t>Our responses to the work our students produce?</a:t>
            </a:r>
          </a:p>
        </p:txBody>
      </p:sp>
      <p:sp>
        <p:nvSpPr>
          <p:cNvPr id="8" name="TextBox 7">
            <a:extLst>
              <a:ext uri="{FF2B5EF4-FFF2-40B4-BE49-F238E27FC236}">
                <a16:creationId xmlns:a16="http://schemas.microsoft.com/office/drawing/2014/main" id="{9D585BE0-269E-4D1A-A585-274FE04DBE2B}"/>
              </a:ext>
            </a:extLst>
          </p:cNvPr>
          <p:cNvSpPr txBox="1"/>
          <p:nvPr/>
        </p:nvSpPr>
        <p:spPr>
          <a:xfrm>
            <a:off x="571500" y="460088"/>
            <a:ext cx="11049000" cy="954107"/>
          </a:xfrm>
          <a:prstGeom prst="rect">
            <a:avLst/>
          </a:prstGeom>
          <a:noFill/>
        </p:spPr>
        <p:txBody>
          <a:bodyPr wrap="square" rtlCol="0">
            <a:spAutoFit/>
          </a:bodyPr>
          <a:lstStyle/>
          <a:p>
            <a:r>
              <a:rPr lang="en-GB" sz="2800" b="1" dirty="0">
                <a:solidFill>
                  <a:srgbClr val="EE4B35"/>
                </a:solidFill>
              </a:rPr>
              <a:t>Every system is perfectly designed to get the results it gets</a:t>
            </a:r>
          </a:p>
          <a:p>
            <a:pPr algn="r"/>
            <a:r>
              <a:rPr lang="en-GB" sz="2800" dirty="0"/>
              <a:t>– Dr. W. Edwards Deming</a:t>
            </a:r>
          </a:p>
        </p:txBody>
      </p:sp>
    </p:spTree>
    <p:extLst>
      <p:ext uri="{BB962C8B-B14F-4D97-AF65-F5344CB8AC3E}">
        <p14:creationId xmlns:p14="http://schemas.microsoft.com/office/powerpoint/2010/main" val="149779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7F2869-ABCA-757C-4C45-AF1575CFEBEA}"/>
              </a:ext>
            </a:extLst>
          </p:cNvPr>
          <p:cNvSpPr>
            <a:spLocks noGrp="1"/>
          </p:cNvSpPr>
          <p:nvPr>
            <p:ph type="title"/>
          </p:nvPr>
        </p:nvSpPr>
        <p:spPr>
          <a:xfrm>
            <a:off x="5093520" y="2744662"/>
            <a:ext cx="6589707" cy="2387600"/>
          </a:xfrm>
        </p:spPr>
        <p:txBody>
          <a:bodyPr vert="horz" lIns="91440" tIns="45720" rIns="91440" bIns="45720" rtlCol="0" anchor="b">
            <a:normAutofit/>
          </a:bodyPr>
          <a:lstStyle/>
          <a:p>
            <a:pPr algn="r"/>
            <a:r>
              <a:rPr lang="en-US" sz="6000" kern="1200">
                <a:solidFill>
                  <a:srgbClr val="FFFFFF"/>
                </a:solidFill>
                <a:latin typeface="+mj-lt"/>
                <a:ea typeface="+mj-ea"/>
                <a:cs typeface="+mj-cs"/>
              </a:rPr>
              <a:t>Why?</a:t>
            </a:r>
          </a:p>
        </p:txBody>
      </p:sp>
      <p:cxnSp>
        <p:nvCxnSpPr>
          <p:cNvPr id="11" name="Straight Connector 10">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6">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4859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21968-084A-46ED-634A-072C0C3A8815}"/>
              </a:ext>
            </a:extLst>
          </p:cNvPr>
          <p:cNvSpPr>
            <a:spLocks noGrp="1"/>
          </p:cNvSpPr>
          <p:nvPr>
            <p:ph type="title"/>
          </p:nvPr>
        </p:nvSpPr>
        <p:spPr/>
        <p:txBody>
          <a:bodyPr/>
          <a:lstStyle/>
          <a:p>
            <a:r>
              <a:rPr lang="en-GB" b="1" dirty="0">
                <a:solidFill>
                  <a:srgbClr val="EE4B35"/>
                </a:solidFill>
              </a:rPr>
              <a:t>How has AI changed my subject?</a:t>
            </a:r>
          </a:p>
        </p:txBody>
      </p:sp>
      <p:sp>
        <p:nvSpPr>
          <p:cNvPr id="3" name="Content Placeholder 2">
            <a:extLst>
              <a:ext uri="{FF2B5EF4-FFF2-40B4-BE49-F238E27FC236}">
                <a16:creationId xmlns:a16="http://schemas.microsoft.com/office/drawing/2014/main" id="{9BEFA929-14CB-67FA-C593-79ED747B60F2}"/>
              </a:ext>
            </a:extLst>
          </p:cNvPr>
          <p:cNvSpPr>
            <a:spLocks noGrp="1"/>
          </p:cNvSpPr>
          <p:nvPr>
            <p:ph idx="1"/>
          </p:nvPr>
        </p:nvSpPr>
        <p:spPr>
          <a:xfrm>
            <a:off x="838200" y="1401097"/>
            <a:ext cx="10515600" cy="1842435"/>
          </a:xfrm>
        </p:spPr>
        <p:txBody>
          <a:bodyPr>
            <a:normAutofit/>
          </a:bodyPr>
          <a:lstStyle/>
          <a:p>
            <a:r>
              <a:rPr lang="en-GB" dirty="0"/>
              <a:t>Give </a:t>
            </a:r>
            <a:r>
              <a:rPr lang="en-GB" b="1" dirty="0"/>
              <a:t>one</a:t>
            </a:r>
            <a:r>
              <a:rPr lang="en-GB" dirty="0"/>
              <a:t> opportunity that student use of AI in your subject brings (if you use an AI driven app, name it)?</a:t>
            </a:r>
          </a:p>
          <a:p>
            <a:r>
              <a:rPr lang="en-GB" dirty="0"/>
              <a:t>What is the </a:t>
            </a:r>
            <a:r>
              <a:rPr lang="en-GB" b="1" dirty="0"/>
              <a:t>main challenge </a:t>
            </a:r>
            <a:r>
              <a:rPr lang="en-GB" dirty="0"/>
              <a:t>that student use of AI presents in your subject?</a:t>
            </a:r>
          </a:p>
          <a:p>
            <a:pPr marL="0" indent="0">
              <a:buNone/>
            </a:pPr>
            <a:endParaRPr lang="en-GB" dirty="0"/>
          </a:p>
          <a:p>
            <a:pPr marL="0" indent="0">
              <a:buNone/>
            </a:pPr>
            <a:endParaRPr lang="en-GB" dirty="0"/>
          </a:p>
          <a:p>
            <a:pPr marL="0" indent="0">
              <a:buNone/>
            </a:pPr>
            <a:endParaRPr lang="en-US" altLang="en-US" dirty="0">
              <a:latin typeface="Arial" panose="020B0604020202020204" pitchFamily="34" charset="0"/>
            </a:endParaRPr>
          </a:p>
        </p:txBody>
      </p:sp>
      <p:pic>
        <p:nvPicPr>
          <p:cNvPr id="4" name="Picture 3" descr="A qr code on a blue background&#10;&#10;AI-generated content may be incorrect.">
            <a:extLst>
              <a:ext uri="{FF2B5EF4-FFF2-40B4-BE49-F238E27FC236}">
                <a16:creationId xmlns:a16="http://schemas.microsoft.com/office/drawing/2014/main" id="{7C300927-A00E-5210-F203-44DC1DA529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331" y="3429000"/>
            <a:ext cx="2841171" cy="2841171"/>
          </a:xfrm>
          <a:prstGeom prst="rect">
            <a:avLst/>
          </a:prstGeom>
        </p:spPr>
      </p:pic>
      <p:sp>
        <p:nvSpPr>
          <p:cNvPr id="7" name="TextBox 6">
            <a:extLst>
              <a:ext uri="{FF2B5EF4-FFF2-40B4-BE49-F238E27FC236}">
                <a16:creationId xmlns:a16="http://schemas.microsoft.com/office/drawing/2014/main" id="{808581ED-0C06-213D-C376-DF4B62E70F28}"/>
              </a:ext>
            </a:extLst>
          </p:cNvPr>
          <p:cNvSpPr txBox="1"/>
          <p:nvPr/>
        </p:nvSpPr>
        <p:spPr>
          <a:xfrm>
            <a:off x="5451875" y="4952043"/>
            <a:ext cx="4959818" cy="954107"/>
          </a:xfrm>
          <a:prstGeom prst="rect">
            <a:avLst/>
          </a:prstGeom>
          <a:noFill/>
        </p:spPr>
        <p:txBody>
          <a:bodyPr wrap="square" rtlCol="0">
            <a:spAutoFit/>
          </a:bodyPr>
          <a:lstStyle/>
          <a:p>
            <a:pPr algn="ctr"/>
            <a:r>
              <a:rPr lang="en-GB" sz="2800" dirty="0">
                <a:solidFill>
                  <a:srgbClr val="EE4B35"/>
                </a:solidFill>
              </a:rPr>
              <a:t>Answer in one or two words, not full sentences!</a:t>
            </a:r>
          </a:p>
        </p:txBody>
      </p:sp>
      <p:sp>
        <p:nvSpPr>
          <p:cNvPr id="11" name="TextBox 10">
            <a:extLst>
              <a:ext uri="{FF2B5EF4-FFF2-40B4-BE49-F238E27FC236}">
                <a16:creationId xmlns:a16="http://schemas.microsoft.com/office/drawing/2014/main" id="{3E54A26B-3CAD-2B47-4702-C1F37DC24742}"/>
              </a:ext>
            </a:extLst>
          </p:cNvPr>
          <p:cNvSpPr txBox="1"/>
          <p:nvPr/>
        </p:nvSpPr>
        <p:spPr>
          <a:xfrm>
            <a:off x="7357942" y="6404346"/>
            <a:ext cx="6107502" cy="369332"/>
          </a:xfrm>
          <a:prstGeom prst="rect">
            <a:avLst/>
          </a:prstGeom>
          <a:noFill/>
        </p:spPr>
        <p:txBody>
          <a:bodyPr wrap="square">
            <a:spAutoFit/>
          </a:bodyPr>
          <a:lstStyle/>
          <a:p>
            <a:pPr marL="0" indent="0">
              <a:buNone/>
            </a:pPr>
            <a:r>
              <a:rPr lang="en-GB" dirty="0"/>
              <a:t>Results: </a:t>
            </a:r>
            <a:r>
              <a:rPr lang="en-US" altLang="en-US" dirty="0">
                <a:latin typeface="Arial" panose="020B0604020202020204" pitchFamily="34" charset="0"/>
                <a:hlinkClick r:id="rId4"/>
              </a:rPr>
              <a:t>AI and Academic Integrity – Results</a:t>
            </a:r>
            <a:endParaRPr lang="en-US" altLang="en-US" dirty="0">
              <a:latin typeface="Arial" panose="020B0604020202020204" pitchFamily="34" charset="0"/>
            </a:endParaRPr>
          </a:p>
        </p:txBody>
      </p:sp>
      <p:sp>
        <p:nvSpPr>
          <p:cNvPr id="13" name="TextBox 12">
            <a:extLst>
              <a:ext uri="{FF2B5EF4-FFF2-40B4-BE49-F238E27FC236}">
                <a16:creationId xmlns:a16="http://schemas.microsoft.com/office/drawing/2014/main" id="{6F274934-6176-9F3D-5DA1-2F0F70C5E222}"/>
              </a:ext>
            </a:extLst>
          </p:cNvPr>
          <p:cNvSpPr txBox="1"/>
          <p:nvPr/>
        </p:nvSpPr>
        <p:spPr>
          <a:xfrm>
            <a:off x="3963633" y="3499740"/>
            <a:ext cx="7936302" cy="954107"/>
          </a:xfrm>
          <a:prstGeom prst="rect">
            <a:avLst/>
          </a:prstGeom>
          <a:noFill/>
        </p:spPr>
        <p:txBody>
          <a:bodyPr wrap="square">
            <a:spAutoFit/>
          </a:bodyPr>
          <a:lstStyle/>
          <a:p>
            <a:r>
              <a:rPr lang="en-GB" sz="2800" dirty="0">
                <a:solidFill>
                  <a:srgbClr val="1E6D8A"/>
                </a:solidFill>
              </a:rPr>
              <a:t>Please complete this Form now (then discuss): </a:t>
            </a:r>
            <a:r>
              <a:rPr lang="en-GB" sz="2800" dirty="0">
                <a:solidFill>
                  <a:srgbClr val="1E6D8A"/>
                </a:solidFill>
                <a:hlinkClick r:id="rId5">
                  <a:extLst>
                    <a:ext uri="{A12FA001-AC4F-418D-AE19-62706E023703}">
                      <ahyp:hlinkClr xmlns:ahyp="http://schemas.microsoft.com/office/drawing/2018/hyperlinkcolor" val="tx"/>
                    </a:ext>
                  </a:extLst>
                </a:hlinkClick>
              </a:rPr>
              <a:t>https://tinyurl.com/Blanche-AI-2026</a:t>
            </a:r>
            <a:r>
              <a:rPr lang="en-GB" sz="2800" dirty="0">
                <a:solidFill>
                  <a:srgbClr val="1E6D8A"/>
                </a:solidFill>
              </a:rPr>
              <a:t> </a:t>
            </a:r>
          </a:p>
        </p:txBody>
      </p:sp>
    </p:spTree>
    <p:extLst>
      <p:ext uri="{BB962C8B-B14F-4D97-AF65-F5344CB8AC3E}">
        <p14:creationId xmlns:p14="http://schemas.microsoft.com/office/powerpoint/2010/main" val="63983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A5E8-E33E-225B-E4F7-3F9394019597}"/>
              </a:ext>
            </a:extLst>
          </p:cNvPr>
          <p:cNvSpPr>
            <a:spLocks noGrp="1"/>
          </p:cNvSpPr>
          <p:nvPr>
            <p:ph type="title"/>
          </p:nvPr>
        </p:nvSpPr>
        <p:spPr>
          <a:xfrm>
            <a:off x="838200" y="365125"/>
            <a:ext cx="5056517" cy="1325563"/>
          </a:xfrm>
          <a:solidFill>
            <a:schemeClr val="accent6">
              <a:lumMod val="20000"/>
              <a:lumOff val="80000"/>
            </a:schemeClr>
          </a:solidFill>
          <a:effectLst>
            <a:softEdge rad="63500"/>
          </a:effectLst>
        </p:spPr>
        <p:txBody>
          <a:bodyPr/>
          <a:lstStyle/>
          <a:p>
            <a:pPr algn="ctr"/>
            <a:r>
              <a:rPr lang="en-GB" b="1" dirty="0">
                <a:solidFill>
                  <a:srgbClr val="00B050"/>
                </a:solidFill>
              </a:rPr>
              <a:t>Opportunities</a:t>
            </a:r>
          </a:p>
        </p:txBody>
      </p:sp>
      <p:sp>
        <p:nvSpPr>
          <p:cNvPr id="3" name="Content Placeholder 2">
            <a:extLst>
              <a:ext uri="{FF2B5EF4-FFF2-40B4-BE49-F238E27FC236}">
                <a16:creationId xmlns:a16="http://schemas.microsoft.com/office/drawing/2014/main" id="{643BCEF6-0373-EC15-0B66-C98282192581}"/>
              </a:ext>
            </a:extLst>
          </p:cNvPr>
          <p:cNvSpPr>
            <a:spLocks noGrp="1"/>
          </p:cNvSpPr>
          <p:nvPr>
            <p:ph idx="1"/>
          </p:nvPr>
        </p:nvSpPr>
        <p:spPr>
          <a:xfrm>
            <a:off x="838200" y="2018580"/>
            <a:ext cx="5056517" cy="4023445"/>
          </a:xfrm>
          <a:solidFill>
            <a:schemeClr val="accent6">
              <a:lumMod val="20000"/>
              <a:lumOff val="80000"/>
            </a:schemeClr>
          </a:solidFill>
          <a:effectLst>
            <a:softEdge rad="63500"/>
          </a:effectLst>
        </p:spPr>
        <p:txBody>
          <a:bodyPr anchor="ctr"/>
          <a:lstStyle/>
          <a:p>
            <a:pPr marL="0" indent="0" algn="ctr">
              <a:spcAft>
                <a:spcPts val="600"/>
              </a:spcAft>
              <a:buNone/>
            </a:pPr>
            <a:r>
              <a:rPr lang="en-GB" dirty="0">
                <a:solidFill>
                  <a:srgbClr val="00B050"/>
                </a:solidFill>
              </a:rPr>
              <a:t>Focus on subject-related skills</a:t>
            </a:r>
          </a:p>
          <a:p>
            <a:pPr marL="0" indent="0" algn="ctr">
              <a:spcAft>
                <a:spcPts val="600"/>
              </a:spcAft>
              <a:buNone/>
            </a:pPr>
            <a:r>
              <a:rPr lang="en-GB" dirty="0">
                <a:solidFill>
                  <a:srgbClr val="00B050"/>
                </a:solidFill>
              </a:rPr>
              <a:t>Personalisation (new apps)</a:t>
            </a:r>
          </a:p>
          <a:p>
            <a:pPr marL="0" indent="0" algn="ctr">
              <a:spcAft>
                <a:spcPts val="600"/>
              </a:spcAft>
              <a:buNone/>
            </a:pPr>
            <a:r>
              <a:rPr lang="en-GB" dirty="0">
                <a:solidFill>
                  <a:srgbClr val="00B050"/>
                </a:solidFill>
              </a:rPr>
              <a:t>Increasing autonomy</a:t>
            </a:r>
          </a:p>
          <a:p>
            <a:pPr marL="0" indent="0" algn="ctr">
              <a:spcAft>
                <a:spcPts val="600"/>
              </a:spcAft>
              <a:buNone/>
            </a:pPr>
            <a:r>
              <a:rPr lang="en-GB" dirty="0">
                <a:solidFill>
                  <a:srgbClr val="00B050"/>
                </a:solidFill>
              </a:rPr>
              <a:t>Increasing creativity</a:t>
            </a:r>
          </a:p>
        </p:txBody>
      </p:sp>
      <p:sp>
        <p:nvSpPr>
          <p:cNvPr id="5" name="Title 1">
            <a:extLst>
              <a:ext uri="{FF2B5EF4-FFF2-40B4-BE49-F238E27FC236}">
                <a16:creationId xmlns:a16="http://schemas.microsoft.com/office/drawing/2014/main" id="{4D851D7C-CEBF-8737-3CD8-2559486FAF6A}"/>
              </a:ext>
            </a:extLst>
          </p:cNvPr>
          <p:cNvSpPr txBox="1">
            <a:spLocks/>
          </p:cNvSpPr>
          <p:nvPr/>
        </p:nvSpPr>
        <p:spPr>
          <a:xfrm>
            <a:off x="6297282" y="365125"/>
            <a:ext cx="5056518" cy="1325563"/>
          </a:xfrm>
          <a:prstGeom prst="rect">
            <a:avLst/>
          </a:prstGeom>
          <a:solidFill>
            <a:schemeClr val="accent2">
              <a:lumMod val="20000"/>
              <a:lumOff val="80000"/>
            </a:schemeClr>
          </a:solidFill>
          <a:effectLst>
            <a:softEdge rad="635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FF0000"/>
                </a:solidFill>
              </a:rPr>
              <a:t>Challenges</a:t>
            </a:r>
          </a:p>
        </p:txBody>
      </p:sp>
      <p:sp>
        <p:nvSpPr>
          <p:cNvPr id="6" name="Content Placeholder 2">
            <a:extLst>
              <a:ext uri="{FF2B5EF4-FFF2-40B4-BE49-F238E27FC236}">
                <a16:creationId xmlns:a16="http://schemas.microsoft.com/office/drawing/2014/main" id="{0056AE87-6B84-2E7F-0DE2-0208F1086CA2}"/>
              </a:ext>
            </a:extLst>
          </p:cNvPr>
          <p:cNvSpPr txBox="1">
            <a:spLocks/>
          </p:cNvSpPr>
          <p:nvPr/>
        </p:nvSpPr>
        <p:spPr>
          <a:xfrm>
            <a:off x="6297282" y="2018580"/>
            <a:ext cx="5056517" cy="4023446"/>
          </a:xfrm>
          <a:prstGeom prst="rect">
            <a:avLst/>
          </a:prstGeom>
          <a:solidFill>
            <a:schemeClr val="accent2">
              <a:lumMod val="20000"/>
              <a:lumOff val="80000"/>
            </a:schemeClr>
          </a:solidFill>
          <a:effectLst>
            <a:softEdge rad="63500"/>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GB" dirty="0">
                <a:solidFill>
                  <a:srgbClr val="FF0000"/>
                </a:solidFill>
              </a:rPr>
              <a:t>Shortcutting learning</a:t>
            </a:r>
          </a:p>
          <a:p>
            <a:pPr marL="0" indent="0" algn="ctr">
              <a:spcAft>
                <a:spcPts val="600"/>
              </a:spcAft>
              <a:buFont typeface="Arial" panose="020B0604020202020204" pitchFamily="34" charset="0"/>
              <a:buNone/>
            </a:pPr>
            <a:r>
              <a:rPr lang="en-GB" dirty="0">
                <a:solidFill>
                  <a:srgbClr val="FF0000"/>
                </a:solidFill>
              </a:rPr>
              <a:t>Reducing thinking</a:t>
            </a:r>
          </a:p>
          <a:p>
            <a:pPr marL="0" indent="0" algn="ctr">
              <a:spcAft>
                <a:spcPts val="600"/>
              </a:spcAft>
              <a:buFont typeface="Arial" panose="020B0604020202020204" pitchFamily="34" charset="0"/>
              <a:buNone/>
            </a:pPr>
            <a:r>
              <a:rPr lang="en-GB" dirty="0">
                <a:solidFill>
                  <a:srgbClr val="FF0000"/>
                </a:solidFill>
              </a:rPr>
              <a:t>Cheating harder to detect</a:t>
            </a:r>
          </a:p>
          <a:p>
            <a:pPr marL="0" indent="0" algn="ctr">
              <a:spcAft>
                <a:spcPts val="600"/>
              </a:spcAft>
              <a:buFont typeface="Arial" panose="020B0604020202020204" pitchFamily="34" charset="0"/>
              <a:buNone/>
            </a:pPr>
            <a:r>
              <a:rPr lang="en-GB" dirty="0">
                <a:solidFill>
                  <a:srgbClr val="FF0000"/>
                </a:solidFill>
              </a:rPr>
              <a:t>Reducing creativity</a:t>
            </a:r>
          </a:p>
        </p:txBody>
      </p:sp>
    </p:spTree>
    <p:extLst>
      <p:ext uri="{BB962C8B-B14F-4D97-AF65-F5344CB8AC3E}">
        <p14:creationId xmlns:p14="http://schemas.microsoft.com/office/powerpoint/2010/main" val="400015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Arc 4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5897424-274B-BAE4-72B4-551DB411AD04}"/>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What the research says</a:t>
            </a:r>
          </a:p>
        </p:txBody>
      </p:sp>
    </p:spTree>
    <p:extLst>
      <p:ext uri="{BB962C8B-B14F-4D97-AF65-F5344CB8AC3E}">
        <p14:creationId xmlns:p14="http://schemas.microsoft.com/office/powerpoint/2010/main" val="94646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ell phone on a computer&#10;&#10;AI-generated content may be incorrect.">
            <a:extLst>
              <a:ext uri="{FF2B5EF4-FFF2-40B4-BE49-F238E27FC236}">
                <a16:creationId xmlns:a16="http://schemas.microsoft.com/office/drawing/2014/main" id="{8EAFC1EE-E0C8-4C85-0173-60BFEEA1F6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7220" y="0"/>
            <a:ext cx="9697561" cy="6858000"/>
          </a:xfrm>
          <a:prstGeom prst="rect">
            <a:avLst/>
          </a:prstGeom>
        </p:spPr>
      </p:pic>
    </p:spTree>
    <p:extLst>
      <p:ext uri="{BB962C8B-B14F-4D97-AF65-F5344CB8AC3E}">
        <p14:creationId xmlns:p14="http://schemas.microsoft.com/office/powerpoint/2010/main" val="345381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aphicFrame>
        <p:nvGraphicFramePr>
          <p:cNvPr id="18" name="TextBox 1">
            <a:extLst>
              <a:ext uri="{FF2B5EF4-FFF2-40B4-BE49-F238E27FC236}">
                <a16:creationId xmlns:a16="http://schemas.microsoft.com/office/drawing/2014/main" id="{A5F592D2-0D21-6B82-F903-844EACE80D70}"/>
              </a:ext>
            </a:extLst>
          </p:cNvPr>
          <p:cNvGraphicFramePr/>
          <p:nvPr>
            <p:extLst>
              <p:ext uri="{D42A27DB-BD31-4B8C-83A1-F6EECF244321}">
                <p14:modId xmlns:p14="http://schemas.microsoft.com/office/powerpoint/2010/main" val="7086133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51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ointing at a person&#10;&#10;AI-generated content may be incorrect.">
            <a:extLst>
              <a:ext uri="{FF2B5EF4-FFF2-40B4-BE49-F238E27FC236}">
                <a16:creationId xmlns:a16="http://schemas.microsoft.com/office/drawing/2014/main" id="{3F6262FC-B511-E2EA-0975-5F8ACAADE8C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44775" y="357667"/>
            <a:ext cx="5489575" cy="6142665"/>
          </a:xfrm>
          <a:prstGeom prst="rect">
            <a:avLst/>
          </a:prstGeom>
        </p:spPr>
      </p:pic>
      <p:grpSp>
        <p:nvGrpSpPr>
          <p:cNvPr id="2" name="Group 1">
            <a:extLst>
              <a:ext uri="{FF2B5EF4-FFF2-40B4-BE49-F238E27FC236}">
                <a16:creationId xmlns:a16="http://schemas.microsoft.com/office/drawing/2014/main" id="{D96E9D16-8DE3-FA27-BDA7-2CFAD0842CB5}"/>
              </a:ext>
            </a:extLst>
          </p:cNvPr>
          <p:cNvGrpSpPr/>
          <p:nvPr/>
        </p:nvGrpSpPr>
        <p:grpSpPr>
          <a:xfrm>
            <a:off x="6096000" y="545943"/>
            <a:ext cx="5696746" cy="5441961"/>
            <a:chOff x="6509546" y="425173"/>
            <a:chExt cx="5696746" cy="5441961"/>
          </a:xfrm>
        </p:grpSpPr>
        <p:pic>
          <p:nvPicPr>
            <p:cNvPr id="5" name="Picture 4" descr="A close up of a sign&#10;&#10;AI-generated content may be incorrect.">
              <a:extLst>
                <a:ext uri="{FF2B5EF4-FFF2-40B4-BE49-F238E27FC236}">
                  <a16:creationId xmlns:a16="http://schemas.microsoft.com/office/drawing/2014/main" id="{DAD24ACC-967B-5B42-4A53-30FE1E9FE343}"/>
                </a:ext>
              </a:extLst>
            </p:cNvPr>
            <p:cNvPicPr>
              <a:picLocks noChangeAspect="1"/>
            </p:cNvPicPr>
            <p:nvPr/>
          </p:nvPicPr>
          <p:blipFill>
            <a:blip r:embed="rId4" cstate="screen">
              <a:extLst>
                <a:ext uri="{28A0092B-C50C-407E-A947-70E740481C1C}">
                  <a14:useLocalDpi xmlns:a14="http://schemas.microsoft.com/office/drawing/2010/main"/>
                </a:ext>
              </a:extLst>
            </a:blip>
            <a:srcRect r="-146"/>
            <a:stretch>
              <a:fillRect/>
            </a:stretch>
          </p:blipFill>
          <p:spPr>
            <a:xfrm>
              <a:off x="6509546" y="425173"/>
              <a:ext cx="5696746" cy="1007997"/>
            </a:xfrm>
            <a:prstGeom prst="rect">
              <a:avLst/>
            </a:prstGeom>
          </p:spPr>
        </p:pic>
        <p:pic>
          <p:nvPicPr>
            <p:cNvPr id="6" name="Picture 5" descr="A red background with gold letters&#10;&#10;AI-generated content may be incorrect.">
              <a:extLst>
                <a:ext uri="{FF2B5EF4-FFF2-40B4-BE49-F238E27FC236}">
                  <a16:creationId xmlns:a16="http://schemas.microsoft.com/office/drawing/2014/main" id="{20BCE43E-4180-1153-EA93-FD24AAAD8B6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509546" y="1433170"/>
              <a:ext cx="5489575" cy="4433964"/>
            </a:xfrm>
            <a:prstGeom prst="rect">
              <a:avLst/>
            </a:prstGeom>
          </p:spPr>
        </p:pic>
      </p:grpSp>
      <p:pic>
        <p:nvPicPr>
          <p:cNvPr id="7" name="Picture 6" descr="A black text on a white background&#10;&#10;AI-generated content may be incorrect.">
            <a:extLst>
              <a:ext uri="{FF2B5EF4-FFF2-40B4-BE49-F238E27FC236}">
                <a16:creationId xmlns:a16="http://schemas.microsoft.com/office/drawing/2014/main" id="{2520B85B-CFB3-2854-6B69-2A04B069DEFD}"/>
              </a:ext>
            </a:extLst>
          </p:cNvPr>
          <p:cNvPicPr>
            <a:picLocks noChangeAspect="1"/>
          </p:cNvPicPr>
          <p:nvPr/>
        </p:nvPicPr>
        <p:blipFill>
          <a:blip r:embed="rId6"/>
          <a:stretch>
            <a:fillRect/>
          </a:stretch>
        </p:blipFill>
        <p:spPr>
          <a:xfrm>
            <a:off x="6303171" y="5391496"/>
            <a:ext cx="5489575" cy="1109663"/>
          </a:xfrm>
          <a:prstGeom prst="rect">
            <a:avLst/>
          </a:prstGeom>
        </p:spPr>
      </p:pic>
    </p:spTree>
    <p:extLst>
      <p:ext uri="{BB962C8B-B14F-4D97-AF65-F5344CB8AC3E}">
        <p14:creationId xmlns:p14="http://schemas.microsoft.com/office/powerpoint/2010/main" val="1574706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JCQ Theme">
      <a:dk1>
        <a:srgbClr val="000000"/>
      </a:dk1>
      <a:lt1>
        <a:srgbClr val="FFFFFF"/>
      </a:lt1>
      <a:dk2>
        <a:srgbClr val="44546A"/>
      </a:dk2>
      <a:lt2>
        <a:srgbClr val="E7E6E6"/>
      </a:lt2>
      <a:accent1>
        <a:srgbClr val="2E1A46"/>
      </a:accent1>
      <a:accent2>
        <a:srgbClr val="F39200"/>
      </a:accent2>
      <a:accent3>
        <a:srgbClr val="A5A5A5"/>
      </a:accent3>
      <a:accent4>
        <a:srgbClr val="FFD203"/>
      </a:accent4>
      <a:accent5>
        <a:srgbClr val="3B4FC3"/>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bdb189-ca16-407d-80e6-67175f129138" xsi:nil="true"/>
    <lcf76f155ced4ddcb4097134ff3c332f xmlns="c3efdda0-5dc4-485e-bba7-f823408f3d9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1FF1AF04C1D142BF90305BBFC8E194" ma:contentTypeVersion="19" ma:contentTypeDescription="Create a new document." ma:contentTypeScope="" ma:versionID="5bde9a980fcdc568da944eb10973dcf3">
  <xsd:schema xmlns:xsd="http://www.w3.org/2001/XMLSchema" xmlns:xs="http://www.w3.org/2001/XMLSchema" xmlns:p="http://schemas.microsoft.com/office/2006/metadata/properties" xmlns:ns2="c3efdda0-5dc4-485e-bba7-f823408f3d96" xmlns:ns3="23bdb189-ca16-407d-80e6-67175f129138" targetNamespace="http://schemas.microsoft.com/office/2006/metadata/properties" ma:root="true" ma:fieldsID="dfb578a6888e5c3994aec065f8435812" ns2:_="" ns3:_="">
    <xsd:import namespace="c3efdda0-5dc4-485e-bba7-f823408f3d96"/>
    <xsd:import namespace="23bdb189-ca16-407d-80e6-67175f1291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fdda0-5dc4-485e-bba7-f823408f3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b3fc568-6601-491a-aef8-80b5de73be0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bdb189-ca16-407d-80e6-67175f12913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9f7cc4d-8990-4dae-b3b4-1f6b4749ad61}" ma:internalName="TaxCatchAll" ma:showField="CatchAllData" ma:web="23bdb189-ca16-407d-80e6-67175f12913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C9EB41-54E6-4BB8-AAE1-7C6ECE8CCF3B}">
  <ds:schemaRefs>
    <ds:schemaRef ds:uri="http://schemas.microsoft.com/sharepoint/v3/contenttype/forms"/>
  </ds:schemaRefs>
</ds:datastoreItem>
</file>

<file path=customXml/itemProps2.xml><?xml version="1.0" encoding="utf-8"?>
<ds:datastoreItem xmlns:ds="http://schemas.openxmlformats.org/officeDocument/2006/customXml" ds:itemID="{373A8CAC-6583-4ACC-A12A-592099792637}">
  <ds:schemaRefs>
    <ds:schemaRef ds:uri="http://schemas.microsoft.com/office/2006/documentManagement/types"/>
    <ds:schemaRef ds:uri="http://purl.org/dc/elements/1.1/"/>
    <ds:schemaRef ds:uri="http://purl.org/dc/dcmitype/"/>
    <ds:schemaRef ds:uri="http://purl.org/dc/terms/"/>
    <ds:schemaRef ds:uri="http://schemas.microsoft.com/office/infopath/2007/PartnerControls"/>
    <ds:schemaRef ds:uri="c3efdda0-5dc4-485e-bba7-f823408f3d96"/>
    <ds:schemaRef ds:uri="http://www.w3.org/XML/1998/namespace"/>
    <ds:schemaRef ds:uri="http://schemas.microsoft.com/office/2006/metadata/properties"/>
    <ds:schemaRef ds:uri="http://schemas.openxmlformats.org/package/2006/metadata/core-properties"/>
    <ds:schemaRef ds:uri="23bdb189-ca16-407d-80e6-67175f129138"/>
  </ds:schemaRefs>
</ds:datastoreItem>
</file>

<file path=customXml/itemProps3.xml><?xml version="1.0" encoding="utf-8"?>
<ds:datastoreItem xmlns:ds="http://schemas.openxmlformats.org/officeDocument/2006/customXml" ds:itemID="{5B3E476B-0D5F-42DB-A29B-B36528FDDD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efdda0-5dc4-485e-bba7-f823408f3d96"/>
    <ds:schemaRef ds:uri="23bdb189-ca16-407d-80e6-67175f129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449</TotalTime>
  <Words>1839</Words>
  <Application>Microsoft Office PowerPoint</Application>
  <PresentationFormat>Widescreen</PresentationFormat>
  <Paragraphs>129</Paragraphs>
  <Slides>26</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Aptos</vt:lpstr>
      <vt:lpstr>Aptos Display</vt:lpstr>
      <vt:lpstr>Arial</vt:lpstr>
      <vt:lpstr>Arial Nova</vt:lpstr>
      <vt:lpstr>Calibri</vt:lpstr>
      <vt:lpstr>Garamond</vt:lpstr>
      <vt:lpstr>Montserrat</vt:lpstr>
      <vt:lpstr>Montserrat ExtraBold</vt:lpstr>
      <vt:lpstr>Perpetua</vt:lpstr>
      <vt:lpstr>office theme</vt:lpstr>
      <vt:lpstr>Office Theme</vt:lpstr>
      <vt:lpstr>AI and Academic Integrity</vt:lpstr>
      <vt:lpstr>What?</vt:lpstr>
      <vt:lpstr>Why?</vt:lpstr>
      <vt:lpstr>How has AI changed my subject?</vt:lpstr>
      <vt:lpstr>Opportunities</vt:lpstr>
      <vt:lpstr>What the research says</vt:lpstr>
      <vt:lpstr>PowerPoint Presentation</vt:lpstr>
      <vt:lpstr>PowerPoint Presentation</vt:lpstr>
      <vt:lpstr>PowerPoint Presentation</vt:lpstr>
      <vt:lpstr>PowerPoint Presentation</vt:lpstr>
      <vt:lpstr>Why academic integrity?</vt:lpstr>
      <vt:lpstr>It takes a village...</vt:lpstr>
      <vt:lpstr>Academic Integrity Policy</vt:lpstr>
      <vt:lpstr>PowerPoint Presentation</vt:lpstr>
      <vt:lpstr>Why do students cheat (using AI or otherwise)?</vt:lpstr>
      <vt:lpstr>Preventing AI Misuse in Assessments</vt:lpstr>
      <vt:lpstr>Know your school or college’s approach to managing AI in assessments</vt:lpstr>
      <vt:lpstr>For more details, see the JCQ booklet – AI Use in Assessments: Protecting the Integrity of Qualifications</vt:lpstr>
      <vt:lpstr>JCQ AI rules summary</vt:lpstr>
      <vt:lpstr>PowerPoint Presentation</vt:lpstr>
      <vt:lpstr>It takes a village...</vt:lpstr>
      <vt:lpstr>Key messages: Academic Integrity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Darryl Toerien</cp:lastModifiedBy>
  <cp:revision>70</cp:revision>
  <dcterms:created xsi:type="dcterms:W3CDTF">2026-01-02T16:53:43Z</dcterms:created>
  <dcterms:modified xsi:type="dcterms:W3CDTF">2026-01-22T08:25:14Z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0x0101005C1FF1AF04C1D142BF90305BBFC8E194</vt:lpwstr>
  </property>
  <property fmtid="{D5CDD505-2E9C-101B-9397-08002B2CF9AE}" pid="3" name="MediaServiceImageTags">
    <vt:lpwstr/>
  </property>
</Properties>
</file>