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6"/>
  </p:notesMasterIdLst>
  <p:sldIdLst>
    <p:sldId id="518" r:id="rId6"/>
    <p:sldId id="532" r:id="rId7"/>
    <p:sldId id="530" r:id="rId8"/>
    <p:sldId id="531" r:id="rId9"/>
    <p:sldId id="524" r:id="rId10"/>
    <p:sldId id="525" r:id="rId11"/>
    <p:sldId id="520" r:id="rId12"/>
    <p:sldId id="549" r:id="rId13"/>
    <p:sldId id="271" r:id="rId14"/>
    <p:sldId id="272" r:id="rId15"/>
    <p:sldId id="273" r:id="rId16"/>
    <p:sldId id="535" r:id="rId17"/>
    <p:sldId id="554" r:id="rId18"/>
    <p:sldId id="260" r:id="rId19"/>
    <p:sldId id="553" r:id="rId20"/>
    <p:sldId id="537" r:id="rId21"/>
    <p:sldId id="274" r:id="rId22"/>
    <p:sldId id="542" r:id="rId23"/>
    <p:sldId id="556" r:id="rId24"/>
    <p:sldId id="545" r:id="rId25"/>
    <p:sldId id="543" r:id="rId26"/>
    <p:sldId id="538" r:id="rId27"/>
    <p:sldId id="529" r:id="rId28"/>
    <p:sldId id="539" r:id="rId29"/>
    <p:sldId id="288" r:id="rId30"/>
    <p:sldId id="544" r:id="rId31"/>
    <p:sldId id="548" r:id="rId32"/>
    <p:sldId id="552" r:id="rId33"/>
    <p:sldId id="546" r:id="rId34"/>
    <p:sldId id="555" r:id="rId3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8CFF"/>
    <a:srgbClr val="FFFFFF"/>
    <a:srgbClr val="FF7C80"/>
    <a:srgbClr val="FF9999"/>
    <a:srgbClr val="FF6600"/>
    <a:srgbClr val="787675"/>
    <a:srgbClr val="ABB9B9"/>
    <a:srgbClr val="FFFF00"/>
    <a:srgbClr val="FBCC0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5A207-1E3E-4A46-B08C-91C4303EF4C9}" v="1" dt="2026-02-14T08:45:59.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83127" autoAdjust="0"/>
  </p:normalViewPr>
  <p:slideViewPr>
    <p:cSldViewPr snapToGrid="0">
      <p:cViewPr varScale="1">
        <p:scale>
          <a:sx n="87" d="100"/>
          <a:sy n="87" d="100"/>
        </p:scale>
        <p:origin x="10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Toerien" userId="S::toerienj@blanchelande.sch.gg::5a166c0d-fc55-4e4d-8a88-6977aa8a270d" providerId="AD" clId="Web-{726805B1-1A24-8103-95A6-CA690E0740EF}"/>
    <pc:docChg chg="addSld delSld modSld addMainMaster">
      <pc:chgData name="Jenny Toerien" userId="S::toerienj@blanchelande.sch.gg::5a166c0d-fc55-4e4d-8a88-6977aa8a270d" providerId="AD" clId="Web-{726805B1-1A24-8103-95A6-CA690E0740EF}" dt="2026-01-22T15:38:04.864" v="154"/>
      <pc:docMkLst>
        <pc:docMk/>
      </pc:docMkLst>
      <pc:sldChg chg="add del">
        <pc:chgData name="Jenny Toerien" userId="S::toerienj@blanchelande.sch.gg::5a166c0d-fc55-4e4d-8a88-6977aa8a270d" providerId="AD" clId="Web-{726805B1-1A24-8103-95A6-CA690E0740EF}" dt="2026-01-22T11:34:56.571" v="67"/>
        <pc:sldMkLst>
          <pc:docMk/>
          <pc:sldMk cId="4275979961" sldId="274"/>
        </pc:sldMkLst>
      </pc:sldChg>
      <pc:sldChg chg="add del">
        <pc:chgData name="Jenny Toerien" userId="S::toerienj@blanchelande.sch.gg::5a166c0d-fc55-4e4d-8a88-6977aa8a270d" providerId="AD" clId="Web-{726805B1-1A24-8103-95A6-CA690E0740EF}" dt="2026-01-22T11:33:57.101" v="56"/>
        <pc:sldMkLst>
          <pc:docMk/>
          <pc:sldMk cId="910191125" sldId="288"/>
        </pc:sldMkLst>
      </pc:sldChg>
      <pc:sldChg chg="modSp new">
        <pc:chgData name="Jenny Toerien" userId="S::toerienj@blanchelande.sch.gg::5a166c0d-fc55-4e4d-8a88-6977aa8a270d" providerId="AD" clId="Web-{726805B1-1A24-8103-95A6-CA690E0740EF}" dt="2026-01-22T12:56:33.371" v="138" actId="20577"/>
        <pc:sldMkLst>
          <pc:docMk/>
          <pc:sldMk cId="2026457516" sldId="520"/>
        </pc:sldMkLst>
      </pc:sldChg>
    </pc:docChg>
  </pc:docChgLst>
  <pc:docChgLst>
    <pc:chgData name="Jenny Toerien" userId="5a166c0d-fc55-4e4d-8a88-6977aa8a270d" providerId="ADAL" clId="{B7611C01-7DD7-43B7-9F24-95FA93CD3AF4}"/>
    <pc:docChg chg="undo custSel addSld delSld modSld sldOrd delMainMaster">
      <pc:chgData name="Jenny Toerien" userId="5a166c0d-fc55-4e4d-8a88-6977aa8a270d" providerId="ADAL" clId="{B7611C01-7DD7-43B7-9F24-95FA93CD3AF4}" dt="2026-02-10T13:10:20.419" v="8478"/>
      <pc:docMkLst>
        <pc:docMk/>
      </pc:docMkLst>
      <pc:sldChg chg="add modNotesTx">
        <pc:chgData name="Jenny Toerien" userId="5a166c0d-fc55-4e4d-8a88-6977aa8a270d" providerId="ADAL" clId="{B7611C01-7DD7-43B7-9F24-95FA93CD3AF4}" dt="2026-02-09T11:56:05.200" v="7900" actId="20577"/>
        <pc:sldMkLst>
          <pc:docMk/>
          <pc:sldMk cId="2099972517" sldId="260"/>
        </pc:sldMkLst>
      </pc:sldChg>
      <pc:sldChg chg="add">
        <pc:chgData name="Jenny Toerien" userId="5a166c0d-fc55-4e4d-8a88-6977aa8a270d" providerId="ADAL" clId="{B7611C01-7DD7-43B7-9F24-95FA93CD3AF4}" dt="2026-02-02T09:32:31.334" v="2098"/>
        <pc:sldMkLst>
          <pc:docMk/>
          <pc:sldMk cId="1756633520" sldId="271"/>
        </pc:sldMkLst>
      </pc:sldChg>
      <pc:sldChg chg="add modNotesTx">
        <pc:chgData name="Jenny Toerien" userId="5a166c0d-fc55-4e4d-8a88-6977aa8a270d" providerId="ADAL" clId="{B7611C01-7DD7-43B7-9F24-95FA93CD3AF4}" dt="2026-02-03T14:22:33.862" v="4952" actId="20577"/>
        <pc:sldMkLst>
          <pc:docMk/>
          <pc:sldMk cId="3944598978" sldId="272"/>
        </pc:sldMkLst>
      </pc:sldChg>
      <pc:sldChg chg="addSp modSp add mod modNotesTx">
        <pc:chgData name="Jenny Toerien" userId="5a166c0d-fc55-4e4d-8a88-6977aa8a270d" providerId="ADAL" clId="{B7611C01-7DD7-43B7-9F24-95FA93CD3AF4}" dt="2026-02-09T11:35:09.870" v="7896" actId="20577"/>
        <pc:sldMkLst>
          <pc:docMk/>
          <pc:sldMk cId="2188616025" sldId="273"/>
        </pc:sldMkLst>
        <pc:picChg chg="add mod">
          <ac:chgData name="Jenny Toerien" userId="5a166c0d-fc55-4e4d-8a88-6977aa8a270d" providerId="ADAL" clId="{B7611C01-7DD7-43B7-9F24-95FA93CD3AF4}" dt="2026-02-03T16:38:05.867" v="6151" actId="1076"/>
          <ac:picMkLst>
            <pc:docMk/>
            <pc:sldMk cId="2188616025" sldId="273"/>
            <ac:picMk id="3" creationId="{BD3EB9B2-117C-911B-2134-FF4A0EA2D7D2}"/>
          </ac:picMkLst>
        </pc:picChg>
      </pc:sldChg>
      <pc:sldChg chg="addSp delSp modSp mod setBg delAnim modAnim modNotesTx">
        <pc:chgData name="Jenny Toerien" userId="5a166c0d-fc55-4e4d-8a88-6977aa8a270d" providerId="ADAL" clId="{B7611C01-7DD7-43B7-9F24-95FA93CD3AF4}" dt="2026-02-03T15:17:57.971" v="6069" actId="1076"/>
        <pc:sldMkLst>
          <pc:docMk/>
          <pc:sldMk cId="4275979961" sldId="274"/>
        </pc:sldMkLst>
        <pc:spChg chg="mod">
          <ac:chgData name="Jenny Toerien" userId="5a166c0d-fc55-4e4d-8a88-6977aa8a270d" providerId="ADAL" clId="{B7611C01-7DD7-43B7-9F24-95FA93CD3AF4}" dt="2026-02-03T15:12:05.188" v="5793" actId="207"/>
          <ac:spMkLst>
            <pc:docMk/>
            <pc:sldMk cId="4275979961" sldId="274"/>
            <ac:spMk id="2" creationId="{D42F99E6-4DF5-E341-E73C-86FA51B9652C}"/>
          </ac:spMkLst>
        </pc:spChg>
        <pc:graphicFrameChg chg="add mod modGraphic">
          <ac:chgData name="Jenny Toerien" userId="5a166c0d-fc55-4e4d-8a88-6977aa8a270d" providerId="ADAL" clId="{B7611C01-7DD7-43B7-9F24-95FA93CD3AF4}" dt="2026-02-03T15:16:40.705" v="6053"/>
          <ac:graphicFrameMkLst>
            <pc:docMk/>
            <pc:sldMk cId="4275979961" sldId="274"/>
            <ac:graphicFrameMk id="5" creationId="{AD1DEF6C-1003-9F27-D458-30FEC1CB1988}"/>
          </ac:graphicFrameMkLst>
        </pc:graphicFrameChg>
        <pc:picChg chg="add mod">
          <ac:chgData name="Jenny Toerien" userId="5a166c0d-fc55-4e4d-8a88-6977aa8a270d" providerId="ADAL" clId="{B7611C01-7DD7-43B7-9F24-95FA93CD3AF4}" dt="2026-02-03T15:14:59.041" v="6046" actId="1076"/>
          <ac:picMkLst>
            <pc:docMk/>
            <pc:sldMk cId="4275979961" sldId="274"/>
            <ac:picMk id="8" creationId="{3D2673A0-DB8A-E398-1B70-AADCD33E2DBF}"/>
          </ac:picMkLst>
        </pc:picChg>
        <pc:picChg chg="add mod">
          <ac:chgData name="Jenny Toerien" userId="5a166c0d-fc55-4e4d-8a88-6977aa8a270d" providerId="ADAL" clId="{B7611C01-7DD7-43B7-9F24-95FA93CD3AF4}" dt="2026-02-03T15:16:51.800" v="6067" actId="1036"/>
          <ac:picMkLst>
            <pc:docMk/>
            <pc:sldMk cId="4275979961" sldId="274"/>
            <ac:picMk id="10" creationId="{7991F4FA-FCA9-559E-903C-0BE12795E29D}"/>
          </ac:picMkLst>
        </pc:picChg>
        <pc:picChg chg="add mod">
          <ac:chgData name="Jenny Toerien" userId="5a166c0d-fc55-4e4d-8a88-6977aa8a270d" providerId="ADAL" clId="{B7611C01-7DD7-43B7-9F24-95FA93CD3AF4}" dt="2026-02-03T15:17:57.971" v="6069" actId="1076"/>
          <ac:picMkLst>
            <pc:docMk/>
            <pc:sldMk cId="4275979961" sldId="274"/>
            <ac:picMk id="16" creationId="{035100CE-323B-ACAF-2C93-F54AAE7E30A5}"/>
          </ac:picMkLst>
        </pc:picChg>
      </pc:sldChg>
      <pc:sldChg chg="addSp modSp add del mod setBg modNotesTx">
        <pc:chgData name="Jenny Toerien" userId="5a166c0d-fc55-4e4d-8a88-6977aa8a270d" providerId="ADAL" clId="{B7611C01-7DD7-43B7-9F24-95FA93CD3AF4}" dt="2026-02-09T10:21:33.118" v="6705" actId="20577"/>
        <pc:sldMkLst>
          <pc:docMk/>
          <pc:sldMk cId="1981220575" sldId="282"/>
        </pc:sldMkLst>
        <pc:spChg chg="add mod">
          <ac:chgData name="Jenny Toerien" userId="5a166c0d-fc55-4e4d-8a88-6977aa8a270d" providerId="ADAL" clId="{B7611C01-7DD7-43B7-9F24-95FA93CD3AF4}" dt="2026-02-09T10:09:57.297" v="6704" actId="1076"/>
          <ac:spMkLst>
            <pc:docMk/>
            <pc:sldMk cId="1981220575" sldId="282"/>
            <ac:spMk id="7" creationId="{605D4107-E8DF-A60A-B498-3D9F4A38474B}"/>
          </ac:spMkLst>
        </pc:spChg>
      </pc:sldChg>
      <pc:sldChg chg="addSp modSp mod setBg modAnim">
        <pc:chgData name="Jenny Toerien" userId="5a166c0d-fc55-4e4d-8a88-6977aa8a270d" providerId="ADAL" clId="{B7611C01-7DD7-43B7-9F24-95FA93CD3AF4}" dt="2026-02-05T14:22:03.277" v="6608"/>
        <pc:sldMkLst>
          <pc:docMk/>
          <pc:sldMk cId="910191125" sldId="288"/>
        </pc:sldMkLst>
        <pc:spChg chg="mod">
          <ac:chgData name="Jenny Toerien" userId="5a166c0d-fc55-4e4d-8a88-6977aa8a270d" providerId="ADAL" clId="{B7611C01-7DD7-43B7-9F24-95FA93CD3AF4}" dt="2026-02-05T14:20:52.553" v="6600" actId="1076"/>
          <ac:spMkLst>
            <pc:docMk/>
            <pc:sldMk cId="910191125" sldId="288"/>
            <ac:spMk id="2" creationId="{AA210C04-89E7-AF51-B880-B1B8327FAF24}"/>
          </ac:spMkLst>
        </pc:spChg>
        <pc:spChg chg="mod ord">
          <ac:chgData name="Jenny Toerien" userId="5a166c0d-fc55-4e4d-8a88-6977aa8a270d" providerId="ADAL" clId="{B7611C01-7DD7-43B7-9F24-95FA93CD3AF4}" dt="2026-02-05T14:21:00.871" v="6602" actId="113"/>
          <ac:spMkLst>
            <pc:docMk/>
            <pc:sldMk cId="910191125" sldId="288"/>
            <ac:spMk id="3" creationId="{14138E02-1BAA-F0D5-78C0-0E1071C4AF7B}"/>
          </ac:spMkLst>
        </pc:spChg>
        <pc:spChg chg="add">
          <ac:chgData name="Jenny Toerien" userId="5a166c0d-fc55-4e4d-8a88-6977aa8a270d" providerId="ADAL" clId="{B7611C01-7DD7-43B7-9F24-95FA93CD3AF4}" dt="2026-02-05T14:19:50.142" v="6595" actId="26606"/>
          <ac:spMkLst>
            <pc:docMk/>
            <pc:sldMk cId="910191125" sldId="288"/>
            <ac:spMk id="9" creationId="{9D25F302-27C5-414F-97F8-6EA0A6C028BA}"/>
          </ac:spMkLst>
        </pc:spChg>
        <pc:spChg chg="add">
          <ac:chgData name="Jenny Toerien" userId="5a166c0d-fc55-4e4d-8a88-6977aa8a270d" providerId="ADAL" clId="{B7611C01-7DD7-43B7-9F24-95FA93CD3AF4}" dt="2026-02-05T14:19:50.142" v="6595" actId="26606"/>
          <ac:spMkLst>
            <pc:docMk/>
            <pc:sldMk cId="910191125" sldId="288"/>
            <ac:spMk id="11" creationId="{830A36F8-48C2-4842-A87B-8CE8DF4E7FD2}"/>
          </ac:spMkLst>
        </pc:spChg>
        <pc:spChg chg="add">
          <ac:chgData name="Jenny Toerien" userId="5a166c0d-fc55-4e4d-8a88-6977aa8a270d" providerId="ADAL" clId="{B7611C01-7DD7-43B7-9F24-95FA93CD3AF4}" dt="2026-02-05T14:19:50.142" v="6595" actId="26606"/>
          <ac:spMkLst>
            <pc:docMk/>
            <pc:sldMk cId="910191125" sldId="288"/>
            <ac:spMk id="13" creationId="{8F451A30-466B-4996-9BA5-CD6ABCC6D558}"/>
          </ac:spMkLst>
        </pc:spChg>
        <pc:picChg chg="mod">
          <ac:chgData name="Jenny Toerien" userId="5a166c0d-fc55-4e4d-8a88-6977aa8a270d" providerId="ADAL" clId="{B7611C01-7DD7-43B7-9F24-95FA93CD3AF4}" dt="2026-02-05T14:21:38.182" v="6607" actId="14861"/>
          <ac:picMkLst>
            <pc:docMk/>
            <pc:sldMk cId="910191125" sldId="288"/>
            <ac:picMk id="4" creationId="{9B293082-1EC8-BB78-8223-1465E782F7CD}"/>
          </ac:picMkLst>
        </pc:picChg>
      </pc:sldChg>
      <pc:sldChg chg="addSp delSp modSp mod ord setBg modNotesTx">
        <pc:chgData name="Jenny Toerien" userId="5a166c0d-fc55-4e4d-8a88-6977aa8a270d" providerId="ADAL" clId="{B7611C01-7DD7-43B7-9F24-95FA93CD3AF4}" dt="2026-02-02T09:29:31.525" v="2084" actId="20577"/>
        <pc:sldMkLst>
          <pc:docMk/>
          <pc:sldMk cId="2026457516" sldId="520"/>
        </pc:sldMkLst>
        <pc:spChg chg="add">
          <ac:chgData name="Jenny Toerien" userId="5a166c0d-fc55-4e4d-8a88-6977aa8a270d" providerId="ADAL" clId="{B7611C01-7DD7-43B7-9F24-95FA93CD3AF4}" dt="2026-02-02T09:23:39.777" v="921" actId="26606"/>
          <ac:spMkLst>
            <pc:docMk/>
            <pc:sldMk cId="2026457516" sldId="520"/>
            <ac:spMk id="16" creationId="{F3060C83-F051-4F0E-ABAD-AA0DFC48B218}"/>
          </ac:spMkLst>
        </pc:spChg>
        <pc:spChg chg="add">
          <ac:chgData name="Jenny Toerien" userId="5a166c0d-fc55-4e4d-8a88-6977aa8a270d" providerId="ADAL" clId="{B7611C01-7DD7-43B7-9F24-95FA93CD3AF4}" dt="2026-02-02T09:23:39.777" v="921" actId="26606"/>
          <ac:spMkLst>
            <pc:docMk/>
            <pc:sldMk cId="2026457516" sldId="520"/>
            <ac:spMk id="18" creationId="{83C98ABE-055B-441F-B07E-44F97F083C39}"/>
          </ac:spMkLst>
        </pc:spChg>
        <pc:spChg chg="add">
          <ac:chgData name="Jenny Toerien" userId="5a166c0d-fc55-4e4d-8a88-6977aa8a270d" providerId="ADAL" clId="{B7611C01-7DD7-43B7-9F24-95FA93CD3AF4}" dt="2026-02-02T09:23:39.777" v="921" actId="26606"/>
          <ac:spMkLst>
            <pc:docMk/>
            <pc:sldMk cId="2026457516" sldId="520"/>
            <ac:spMk id="20" creationId="{29FDB030-9B49-4CED-8CCD-4D99382388AC}"/>
          </ac:spMkLst>
        </pc:spChg>
        <pc:spChg chg="add">
          <ac:chgData name="Jenny Toerien" userId="5a166c0d-fc55-4e4d-8a88-6977aa8a270d" providerId="ADAL" clId="{B7611C01-7DD7-43B7-9F24-95FA93CD3AF4}" dt="2026-02-02T09:23:39.777" v="921" actId="26606"/>
          <ac:spMkLst>
            <pc:docMk/>
            <pc:sldMk cId="2026457516" sldId="520"/>
            <ac:spMk id="22" creationId="{3783CA14-24A1-485C-8B30-D6A5D87987AD}"/>
          </ac:spMkLst>
        </pc:spChg>
        <pc:spChg chg="add">
          <ac:chgData name="Jenny Toerien" userId="5a166c0d-fc55-4e4d-8a88-6977aa8a270d" providerId="ADAL" clId="{B7611C01-7DD7-43B7-9F24-95FA93CD3AF4}" dt="2026-02-02T09:23:39.777" v="921" actId="26606"/>
          <ac:spMkLst>
            <pc:docMk/>
            <pc:sldMk cId="2026457516" sldId="520"/>
            <ac:spMk id="24" creationId="{9A97C86A-04D6-40F7-AE84-31AB43E6A846}"/>
          </ac:spMkLst>
        </pc:spChg>
        <pc:spChg chg="add">
          <ac:chgData name="Jenny Toerien" userId="5a166c0d-fc55-4e4d-8a88-6977aa8a270d" providerId="ADAL" clId="{B7611C01-7DD7-43B7-9F24-95FA93CD3AF4}" dt="2026-02-02T09:23:39.777" v="921" actId="26606"/>
          <ac:spMkLst>
            <pc:docMk/>
            <pc:sldMk cId="2026457516" sldId="520"/>
            <ac:spMk id="26" creationId="{FF9F2414-84E8-453E-B1F3-389FDE8192D9}"/>
          </ac:spMkLst>
        </pc:spChg>
        <pc:spChg chg="add">
          <ac:chgData name="Jenny Toerien" userId="5a166c0d-fc55-4e4d-8a88-6977aa8a270d" providerId="ADAL" clId="{B7611C01-7DD7-43B7-9F24-95FA93CD3AF4}" dt="2026-02-02T09:23:39.777" v="921" actId="26606"/>
          <ac:spMkLst>
            <pc:docMk/>
            <pc:sldMk cId="2026457516" sldId="520"/>
            <ac:spMk id="28" creationId="{3ECA69A1-7536-43AC-85EF-C7106179F5ED}"/>
          </ac:spMkLst>
        </pc:spChg>
        <pc:picChg chg="add mod">
          <ac:chgData name="Jenny Toerien" userId="5a166c0d-fc55-4e4d-8a88-6977aa8a270d" providerId="ADAL" clId="{B7611C01-7DD7-43B7-9F24-95FA93CD3AF4}" dt="2026-02-02T09:23:39.777" v="921" actId="26606"/>
          <ac:picMkLst>
            <pc:docMk/>
            <pc:sldMk cId="2026457516" sldId="520"/>
            <ac:picMk id="11" creationId="{26DA079C-88C2-A20F-8481-7C7B6420B32F}"/>
          </ac:picMkLst>
        </pc:picChg>
      </pc:sldChg>
      <pc:sldChg chg="addSp delSp modSp new mod setBg">
        <pc:chgData name="Jenny Toerien" userId="5a166c0d-fc55-4e4d-8a88-6977aa8a270d" providerId="ADAL" clId="{B7611C01-7DD7-43B7-9F24-95FA93CD3AF4}" dt="2026-02-02T09:19:01.781" v="846" actId="26606"/>
        <pc:sldMkLst>
          <pc:docMk/>
          <pc:sldMk cId="1804951661" sldId="524"/>
        </pc:sldMkLst>
        <pc:spChg chg="mod">
          <ac:chgData name="Jenny Toerien" userId="5a166c0d-fc55-4e4d-8a88-6977aa8a270d" providerId="ADAL" clId="{B7611C01-7DD7-43B7-9F24-95FA93CD3AF4}" dt="2026-02-02T09:19:01.781" v="846" actId="26606"/>
          <ac:spMkLst>
            <pc:docMk/>
            <pc:sldMk cId="1804951661" sldId="524"/>
            <ac:spMk id="2" creationId="{87A925C4-316E-96BA-AB5F-A2EE1382AB56}"/>
          </ac:spMkLst>
        </pc:spChg>
        <pc:spChg chg="add">
          <ac:chgData name="Jenny Toerien" userId="5a166c0d-fc55-4e4d-8a88-6977aa8a270d" providerId="ADAL" clId="{B7611C01-7DD7-43B7-9F24-95FA93CD3AF4}" dt="2026-02-02T09:19:01.781" v="846" actId="26606"/>
          <ac:spMkLst>
            <pc:docMk/>
            <pc:sldMk cId="1804951661" sldId="524"/>
            <ac:spMk id="7" creationId="{FFD48BC7-DC40-47DE-87EE-9F4B6ECB9ABB}"/>
          </ac:spMkLst>
        </pc:spChg>
        <pc:spChg chg="add">
          <ac:chgData name="Jenny Toerien" userId="5a166c0d-fc55-4e4d-8a88-6977aa8a270d" providerId="ADAL" clId="{B7611C01-7DD7-43B7-9F24-95FA93CD3AF4}" dt="2026-02-02T09:19:01.781" v="846" actId="26606"/>
          <ac:spMkLst>
            <pc:docMk/>
            <pc:sldMk cId="1804951661" sldId="524"/>
            <ac:spMk id="9" creationId="{E502BBC7-2C76-46F3-BC24-5985BC13DB88}"/>
          </ac:spMkLst>
        </pc:spChg>
        <pc:spChg chg="add">
          <ac:chgData name="Jenny Toerien" userId="5a166c0d-fc55-4e4d-8a88-6977aa8a270d" providerId="ADAL" clId="{B7611C01-7DD7-43B7-9F24-95FA93CD3AF4}" dt="2026-02-02T09:19:01.781" v="846" actId="26606"/>
          <ac:spMkLst>
            <pc:docMk/>
            <pc:sldMk cId="1804951661" sldId="524"/>
            <ac:spMk id="11" creationId="{C7F28D52-2A5F-4D23-81AE-7CB8B591C7AF}"/>
          </ac:spMkLst>
        </pc:spChg>
        <pc:spChg chg="add">
          <ac:chgData name="Jenny Toerien" userId="5a166c0d-fc55-4e4d-8a88-6977aa8a270d" providerId="ADAL" clId="{B7611C01-7DD7-43B7-9F24-95FA93CD3AF4}" dt="2026-02-02T09:19:01.781" v="846" actId="26606"/>
          <ac:spMkLst>
            <pc:docMk/>
            <pc:sldMk cId="1804951661" sldId="524"/>
            <ac:spMk id="13" creationId="{3629484E-3792-4B3D-89AD-7C8A1ED0E0D4}"/>
          </ac:spMkLst>
        </pc:spChg>
      </pc:sldChg>
      <pc:sldChg chg="modSp add mod">
        <pc:chgData name="Jenny Toerien" userId="5a166c0d-fc55-4e4d-8a88-6977aa8a270d" providerId="ADAL" clId="{B7611C01-7DD7-43B7-9F24-95FA93CD3AF4}" dt="2026-02-02T09:19:30.452" v="908" actId="20577"/>
        <pc:sldMkLst>
          <pc:docMk/>
          <pc:sldMk cId="252677671" sldId="525"/>
        </pc:sldMkLst>
        <pc:spChg chg="mod">
          <ac:chgData name="Jenny Toerien" userId="5a166c0d-fc55-4e4d-8a88-6977aa8a270d" providerId="ADAL" clId="{B7611C01-7DD7-43B7-9F24-95FA93CD3AF4}" dt="2026-02-02T09:19:30.452" v="908" actId="20577"/>
          <ac:spMkLst>
            <pc:docMk/>
            <pc:sldMk cId="252677671" sldId="525"/>
            <ac:spMk id="2" creationId="{F6608236-619F-0955-80BE-94C38AEEEE97}"/>
          </ac:spMkLst>
        </pc:spChg>
      </pc:sldChg>
      <pc:sldChg chg="addSp delSp modSp new mod ord setBg modNotesTx">
        <pc:chgData name="Jenny Toerien" userId="5a166c0d-fc55-4e4d-8a88-6977aa8a270d" providerId="ADAL" clId="{B7611C01-7DD7-43B7-9F24-95FA93CD3AF4}" dt="2026-02-05T14:19:18.574" v="6594" actId="14100"/>
        <pc:sldMkLst>
          <pc:docMk/>
          <pc:sldMk cId="3096013508" sldId="529"/>
        </pc:sldMkLst>
        <pc:spChg chg="mod">
          <ac:chgData name="Jenny Toerien" userId="5a166c0d-fc55-4e4d-8a88-6977aa8a270d" providerId="ADAL" clId="{B7611C01-7DD7-43B7-9F24-95FA93CD3AF4}" dt="2026-02-05T14:19:06.583" v="6590" actId="26606"/>
          <ac:spMkLst>
            <pc:docMk/>
            <pc:sldMk cId="3096013508" sldId="529"/>
            <ac:spMk id="2" creationId="{8194BFBD-50FD-72A6-D475-528B64574E24}"/>
          </ac:spMkLst>
        </pc:spChg>
        <pc:spChg chg="mod">
          <ac:chgData name="Jenny Toerien" userId="5a166c0d-fc55-4e4d-8a88-6977aa8a270d" providerId="ADAL" clId="{B7611C01-7DD7-43B7-9F24-95FA93CD3AF4}" dt="2026-02-05T14:19:06.583" v="6590" actId="26606"/>
          <ac:spMkLst>
            <pc:docMk/>
            <pc:sldMk cId="3096013508" sldId="529"/>
            <ac:spMk id="3" creationId="{93DC9161-E57F-987E-D4EC-6C6BB8FA3469}"/>
          </ac:spMkLst>
        </pc:spChg>
        <pc:spChg chg="add">
          <ac:chgData name="Jenny Toerien" userId="5a166c0d-fc55-4e4d-8a88-6977aa8a270d" providerId="ADAL" clId="{B7611C01-7DD7-43B7-9F24-95FA93CD3AF4}" dt="2026-02-05T14:19:06.583" v="6590" actId="26606"/>
          <ac:spMkLst>
            <pc:docMk/>
            <pc:sldMk cId="3096013508" sldId="529"/>
            <ac:spMk id="1038" creationId="{19D32F93-50AC-4C46-A5DB-291C60DDB7BD}"/>
          </ac:spMkLst>
        </pc:spChg>
        <pc:spChg chg="add">
          <ac:chgData name="Jenny Toerien" userId="5a166c0d-fc55-4e4d-8a88-6977aa8a270d" providerId="ADAL" clId="{B7611C01-7DD7-43B7-9F24-95FA93CD3AF4}" dt="2026-02-05T14:19:06.583" v="6590" actId="26606"/>
          <ac:spMkLst>
            <pc:docMk/>
            <pc:sldMk cId="3096013508" sldId="529"/>
            <ac:spMk id="1040" creationId="{B9A1D9BC-1455-4308-9ABD-A3F8EDB67AAF}"/>
          </ac:spMkLst>
        </pc:spChg>
        <pc:spChg chg="add">
          <ac:chgData name="Jenny Toerien" userId="5a166c0d-fc55-4e4d-8a88-6977aa8a270d" providerId="ADAL" clId="{B7611C01-7DD7-43B7-9F24-95FA93CD3AF4}" dt="2026-02-05T14:19:06.583" v="6590" actId="26606"/>
          <ac:spMkLst>
            <pc:docMk/>
            <pc:sldMk cId="3096013508" sldId="529"/>
            <ac:spMk id="1042" creationId="{827DC2C4-B485-428A-BF4A-472D2967F47F}"/>
          </ac:spMkLst>
        </pc:spChg>
        <pc:spChg chg="add">
          <ac:chgData name="Jenny Toerien" userId="5a166c0d-fc55-4e4d-8a88-6977aa8a270d" providerId="ADAL" clId="{B7611C01-7DD7-43B7-9F24-95FA93CD3AF4}" dt="2026-02-05T14:19:06.583" v="6590" actId="26606"/>
          <ac:spMkLst>
            <pc:docMk/>
            <pc:sldMk cId="3096013508" sldId="529"/>
            <ac:spMk id="1044" creationId="{4A62647B-1222-407C-8740-5A497612B1F5}"/>
          </ac:spMkLst>
        </pc:spChg>
        <pc:picChg chg="add mod">
          <ac:chgData name="Jenny Toerien" userId="5a166c0d-fc55-4e4d-8a88-6977aa8a270d" providerId="ADAL" clId="{B7611C01-7DD7-43B7-9F24-95FA93CD3AF4}" dt="2026-02-05T14:19:06.583" v="6590" actId="26606"/>
          <ac:picMkLst>
            <pc:docMk/>
            <pc:sldMk cId="3096013508" sldId="529"/>
            <ac:picMk id="5" creationId="{E9701ED9-8C6F-EB44-F23B-87ABB8CD4FCD}"/>
          </ac:picMkLst>
        </pc:picChg>
        <pc:picChg chg="add mod ord">
          <ac:chgData name="Jenny Toerien" userId="5a166c0d-fc55-4e4d-8a88-6977aa8a270d" providerId="ADAL" clId="{B7611C01-7DD7-43B7-9F24-95FA93CD3AF4}" dt="2026-02-05T14:19:18.574" v="6594" actId="14100"/>
          <ac:picMkLst>
            <pc:docMk/>
            <pc:sldMk cId="3096013508" sldId="529"/>
            <ac:picMk id="1026" creationId="{1B542111-41F1-A188-4627-CAA8883176DC}"/>
          </ac:picMkLst>
        </pc:picChg>
      </pc:sldChg>
      <pc:sldChg chg="addSp delSp modSp new add del mod setBg">
        <pc:chgData name="Jenny Toerien" userId="5a166c0d-fc55-4e4d-8a88-6977aa8a270d" providerId="ADAL" clId="{B7611C01-7DD7-43B7-9F24-95FA93CD3AF4}" dt="2026-02-05T14:24:33.581" v="6626" actId="47"/>
        <pc:sldMkLst>
          <pc:docMk/>
          <pc:sldMk cId="2546944072" sldId="530"/>
        </pc:sldMkLst>
        <pc:spChg chg="add mod ord">
          <ac:chgData name="Jenny Toerien" userId="5a166c0d-fc55-4e4d-8a88-6977aa8a270d" providerId="ADAL" clId="{B7611C01-7DD7-43B7-9F24-95FA93CD3AF4}" dt="2026-02-05T13:08:45.588" v="6354" actId="167"/>
          <ac:spMkLst>
            <pc:docMk/>
            <pc:sldMk cId="2546944072" sldId="530"/>
            <ac:spMk id="4" creationId="{9CDF1A00-10D2-F09E-BBF1-16DA758DEB5C}"/>
          </ac:spMkLst>
        </pc:spChg>
        <pc:spChg chg="add mod">
          <ac:chgData name="Jenny Toerien" userId="5a166c0d-fc55-4e4d-8a88-6977aa8a270d" providerId="ADAL" clId="{B7611C01-7DD7-43B7-9F24-95FA93CD3AF4}" dt="2026-02-05T13:08:58.015" v="6358" actId="1076"/>
          <ac:spMkLst>
            <pc:docMk/>
            <pc:sldMk cId="2546944072" sldId="530"/>
            <ac:spMk id="32" creationId="{3F1A0EFE-93D7-C76D-F8FA-507E7D4713A6}"/>
          </ac:spMkLst>
        </pc:spChg>
        <pc:picChg chg="add mod ord">
          <ac:chgData name="Jenny Toerien" userId="5a166c0d-fc55-4e4d-8a88-6977aa8a270d" providerId="ADAL" clId="{B7611C01-7DD7-43B7-9F24-95FA93CD3AF4}" dt="2026-02-02T14:36:40.928" v="3507" actId="166"/>
          <ac:picMkLst>
            <pc:docMk/>
            <pc:sldMk cId="2546944072" sldId="530"/>
            <ac:picMk id="9" creationId="{DBA7A23A-B052-635F-F621-38578938C833}"/>
          </ac:picMkLst>
        </pc:picChg>
        <pc:picChg chg="add mod">
          <ac:chgData name="Jenny Toerien" userId="5a166c0d-fc55-4e4d-8a88-6977aa8a270d" providerId="ADAL" clId="{B7611C01-7DD7-43B7-9F24-95FA93CD3AF4}" dt="2026-02-02T14:36:44.933" v="3508" actId="688"/>
          <ac:picMkLst>
            <pc:docMk/>
            <pc:sldMk cId="2546944072" sldId="530"/>
            <ac:picMk id="13" creationId="{E6AC1B38-A5C7-B38F-6975-2BFB181E91EA}"/>
          </ac:picMkLst>
        </pc:picChg>
        <pc:picChg chg="add mod">
          <ac:chgData name="Jenny Toerien" userId="5a166c0d-fc55-4e4d-8a88-6977aa8a270d" providerId="ADAL" clId="{B7611C01-7DD7-43B7-9F24-95FA93CD3AF4}" dt="2026-02-02T14:37:03.088" v="3516" actId="1076"/>
          <ac:picMkLst>
            <pc:docMk/>
            <pc:sldMk cId="2546944072" sldId="530"/>
            <ac:picMk id="17" creationId="{20F307A5-5AF2-313C-3675-D1A3FDCCDD5E}"/>
          </ac:picMkLst>
        </pc:picChg>
        <pc:picChg chg="add mod">
          <ac:chgData name="Jenny Toerien" userId="5a166c0d-fc55-4e4d-8a88-6977aa8a270d" providerId="ADAL" clId="{B7611C01-7DD7-43B7-9F24-95FA93CD3AF4}" dt="2026-02-02T14:37:13.450" v="3518" actId="1076"/>
          <ac:picMkLst>
            <pc:docMk/>
            <pc:sldMk cId="2546944072" sldId="530"/>
            <ac:picMk id="19" creationId="{0A4F56CF-4330-D920-4A72-00C9FA6B9FC0}"/>
          </ac:picMkLst>
        </pc:picChg>
        <pc:picChg chg="add mod">
          <ac:chgData name="Jenny Toerien" userId="5a166c0d-fc55-4e4d-8a88-6977aa8a270d" providerId="ADAL" clId="{B7611C01-7DD7-43B7-9F24-95FA93CD3AF4}" dt="2026-02-02T14:36:51.346" v="3511" actId="688"/>
          <ac:picMkLst>
            <pc:docMk/>
            <pc:sldMk cId="2546944072" sldId="530"/>
            <ac:picMk id="21" creationId="{1B8C8D0A-D7A5-B6C6-8503-B050F1BCD3B6}"/>
          </ac:picMkLst>
        </pc:picChg>
        <pc:picChg chg="add mod ord">
          <ac:chgData name="Jenny Toerien" userId="5a166c0d-fc55-4e4d-8a88-6977aa8a270d" providerId="ADAL" clId="{B7611C01-7DD7-43B7-9F24-95FA93CD3AF4}" dt="2026-02-02T14:36:38.582" v="3506" actId="1076"/>
          <ac:picMkLst>
            <pc:docMk/>
            <pc:sldMk cId="2546944072" sldId="530"/>
            <ac:picMk id="23" creationId="{B91747B1-5A9C-4C25-2ED2-9578482B665A}"/>
          </ac:picMkLst>
        </pc:picChg>
        <pc:picChg chg="add mod">
          <ac:chgData name="Jenny Toerien" userId="5a166c0d-fc55-4e4d-8a88-6977aa8a270d" providerId="ADAL" clId="{B7611C01-7DD7-43B7-9F24-95FA93CD3AF4}" dt="2026-02-02T14:37:17.331" v="3519" actId="688"/>
          <ac:picMkLst>
            <pc:docMk/>
            <pc:sldMk cId="2546944072" sldId="530"/>
            <ac:picMk id="25" creationId="{0862A661-D3C1-F16F-7D74-EBD1E2BF1FBE}"/>
          </ac:picMkLst>
        </pc:picChg>
        <pc:picChg chg="add mod">
          <ac:chgData name="Jenny Toerien" userId="5a166c0d-fc55-4e4d-8a88-6977aa8a270d" providerId="ADAL" clId="{B7611C01-7DD7-43B7-9F24-95FA93CD3AF4}" dt="2026-02-02T14:36:55.558" v="3513" actId="1076"/>
          <ac:picMkLst>
            <pc:docMk/>
            <pc:sldMk cId="2546944072" sldId="530"/>
            <ac:picMk id="27" creationId="{3F3BF9EA-7B85-009C-459F-3DE22785192E}"/>
          </ac:picMkLst>
        </pc:picChg>
        <pc:picChg chg="add mod">
          <ac:chgData name="Jenny Toerien" userId="5a166c0d-fc55-4e4d-8a88-6977aa8a270d" providerId="ADAL" clId="{B7611C01-7DD7-43B7-9F24-95FA93CD3AF4}" dt="2026-02-02T14:36:48.639" v="3510" actId="1076"/>
          <ac:picMkLst>
            <pc:docMk/>
            <pc:sldMk cId="2546944072" sldId="530"/>
            <ac:picMk id="29" creationId="{8C80386A-B834-EA2B-090A-73B2F4322368}"/>
          </ac:picMkLst>
        </pc:picChg>
        <pc:picChg chg="add mod">
          <ac:chgData name="Jenny Toerien" userId="5a166c0d-fc55-4e4d-8a88-6977aa8a270d" providerId="ADAL" clId="{B7611C01-7DD7-43B7-9F24-95FA93CD3AF4}" dt="2026-02-02T14:34:05.810" v="3412" actId="1076"/>
          <ac:picMkLst>
            <pc:docMk/>
            <pc:sldMk cId="2546944072" sldId="530"/>
            <ac:picMk id="31" creationId="{546AD176-9154-53A4-D2B6-A83ED13FBD80}"/>
          </ac:picMkLst>
        </pc:picChg>
      </pc:sldChg>
      <pc:sldChg chg="addSp delSp modSp new add del mod ord setBg">
        <pc:chgData name="Jenny Toerien" userId="5a166c0d-fc55-4e4d-8a88-6977aa8a270d" providerId="ADAL" clId="{B7611C01-7DD7-43B7-9F24-95FA93CD3AF4}" dt="2026-02-05T14:25:09.617" v="6637" actId="20577"/>
        <pc:sldMkLst>
          <pc:docMk/>
          <pc:sldMk cId="4186559764" sldId="531"/>
        </pc:sldMkLst>
        <pc:spChg chg="add mod ord">
          <ac:chgData name="Jenny Toerien" userId="5a166c0d-fc55-4e4d-8a88-6977aa8a270d" providerId="ADAL" clId="{B7611C01-7DD7-43B7-9F24-95FA93CD3AF4}" dt="2026-02-05T13:11:16.566" v="6368" actId="167"/>
          <ac:spMkLst>
            <pc:docMk/>
            <pc:sldMk cId="4186559764" sldId="531"/>
            <ac:spMk id="2" creationId="{27DF61A9-4A39-E2B6-2387-6E792025FED6}"/>
          </ac:spMkLst>
        </pc:spChg>
        <pc:spChg chg="add mod ord">
          <ac:chgData name="Jenny Toerien" userId="5a166c0d-fc55-4e4d-8a88-6977aa8a270d" providerId="ADAL" clId="{B7611C01-7DD7-43B7-9F24-95FA93CD3AF4}" dt="2026-02-05T14:25:09.617" v="6637" actId="20577"/>
          <ac:spMkLst>
            <pc:docMk/>
            <pc:sldMk cId="4186559764" sldId="531"/>
            <ac:spMk id="16" creationId="{401B1DC7-C248-2DE1-7C16-A319C5D86EB1}"/>
          </ac:spMkLst>
        </pc:spChg>
        <pc:picChg chg="add mod">
          <ac:chgData name="Jenny Toerien" userId="5a166c0d-fc55-4e4d-8a88-6977aa8a270d" providerId="ADAL" clId="{B7611C01-7DD7-43B7-9F24-95FA93CD3AF4}" dt="2026-02-02T14:38:27.124" v="3530" actId="1076"/>
          <ac:picMkLst>
            <pc:docMk/>
            <pc:sldMk cId="4186559764" sldId="531"/>
            <ac:picMk id="5" creationId="{CB84E512-69F2-007E-3801-E3F9D11648A1}"/>
          </ac:picMkLst>
        </pc:picChg>
        <pc:picChg chg="add mod">
          <ac:chgData name="Jenny Toerien" userId="5a166c0d-fc55-4e4d-8a88-6977aa8a270d" providerId="ADAL" clId="{B7611C01-7DD7-43B7-9F24-95FA93CD3AF4}" dt="2026-02-02T14:40:20.657" v="3547" actId="1076"/>
          <ac:picMkLst>
            <pc:docMk/>
            <pc:sldMk cId="4186559764" sldId="531"/>
            <ac:picMk id="7" creationId="{9275784D-23BB-4369-7C11-35D29289FA2C}"/>
          </ac:picMkLst>
        </pc:picChg>
        <pc:picChg chg="add mod">
          <ac:chgData name="Jenny Toerien" userId="5a166c0d-fc55-4e4d-8a88-6977aa8a270d" providerId="ADAL" clId="{B7611C01-7DD7-43B7-9F24-95FA93CD3AF4}" dt="2026-02-02T14:38:43.911" v="3537" actId="688"/>
          <ac:picMkLst>
            <pc:docMk/>
            <pc:sldMk cId="4186559764" sldId="531"/>
            <ac:picMk id="9" creationId="{DB776A79-00E1-AFDB-9EC6-B09CEECB309E}"/>
          </ac:picMkLst>
        </pc:picChg>
        <pc:picChg chg="add mod ord">
          <ac:chgData name="Jenny Toerien" userId="5a166c0d-fc55-4e4d-8a88-6977aa8a270d" providerId="ADAL" clId="{B7611C01-7DD7-43B7-9F24-95FA93CD3AF4}" dt="2026-02-02T14:40:26.485" v="3549" actId="166"/>
          <ac:picMkLst>
            <pc:docMk/>
            <pc:sldMk cId="4186559764" sldId="531"/>
            <ac:picMk id="10" creationId="{6C6E3950-9920-8F02-7773-543B12DA47DB}"/>
          </ac:picMkLst>
        </pc:picChg>
        <pc:picChg chg="add mod">
          <ac:chgData name="Jenny Toerien" userId="5a166c0d-fc55-4e4d-8a88-6977aa8a270d" providerId="ADAL" clId="{B7611C01-7DD7-43B7-9F24-95FA93CD3AF4}" dt="2026-02-02T14:38:56.124" v="3542" actId="1076"/>
          <ac:picMkLst>
            <pc:docMk/>
            <pc:sldMk cId="4186559764" sldId="531"/>
            <ac:picMk id="12" creationId="{ADA9FA17-0405-41CD-DE78-BD4CD1EF75F5}"/>
          </ac:picMkLst>
        </pc:picChg>
        <pc:picChg chg="add mod">
          <ac:chgData name="Jenny Toerien" userId="5a166c0d-fc55-4e4d-8a88-6977aa8a270d" providerId="ADAL" clId="{B7611C01-7DD7-43B7-9F24-95FA93CD3AF4}" dt="2026-02-02T14:38:40.476" v="3535" actId="1076"/>
          <ac:picMkLst>
            <pc:docMk/>
            <pc:sldMk cId="4186559764" sldId="531"/>
            <ac:picMk id="14" creationId="{49FB0E2F-0FE1-16B2-C9A5-8AB32DE7597E}"/>
          </ac:picMkLst>
        </pc:picChg>
        <pc:picChg chg="add mod">
          <ac:chgData name="Jenny Toerien" userId="5a166c0d-fc55-4e4d-8a88-6977aa8a270d" providerId="ADAL" clId="{B7611C01-7DD7-43B7-9F24-95FA93CD3AF4}" dt="2026-02-02T14:40:18.378" v="3546" actId="1076"/>
          <ac:picMkLst>
            <pc:docMk/>
            <pc:sldMk cId="4186559764" sldId="531"/>
            <ac:picMk id="15" creationId="{93F2D333-08CB-2138-C5E3-42DF2771126D}"/>
          </ac:picMkLst>
        </pc:picChg>
      </pc:sldChg>
      <pc:sldChg chg="addSp delSp modSp new add del mod ord setBg">
        <pc:chgData name="Jenny Toerien" userId="5a166c0d-fc55-4e4d-8a88-6977aa8a270d" providerId="ADAL" clId="{B7611C01-7DD7-43B7-9F24-95FA93CD3AF4}" dt="2026-02-05T14:24:33.581" v="6626" actId="47"/>
        <pc:sldMkLst>
          <pc:docMk/>
          <pc:sldMk cId="3227979021" sldId="532"/>
        </pc:sldMkLst>
        <pc:spChg chg="add mod ord">
          <ac:chgData name="Jenny Toerien" userId="5a166c0d-fc55-4e4d-8a88-6977aa8a270d" providerId="ADAL" clId="{B7611C01-7DD7-43B7-9F24-95FA93CD3AF4}" dt="2026-02-05T13:09:11.189" v="6360" actId="167"/>
          <ac:spMkLst>
            <pc:docMk/>
            <pc:sldMk cId="3227979021" sldId="532"/>
            <ac:spMk id="2" creationId="{772C24C7-D0ED-354D-1E43-ACD79FF1D6FA}"/>
          </ac:spMkLst>
        </pc:spChg>
        <pc:spChg chg="add mod">
          <ac:chgData name="Jenny Toerien" userId="5a166c0d-fc55-4e4d-8a88-6977aa8a270d" providerId="ADAL" clId="{B7611C01-7DD7-43B7-9F24-95FA93CD3AF4}" dt="2026-02-05T13:11:04.284" v="6366" actId="1076"/>
          <ac:spMkLst>
            <pc:docMk/>
            <pc:sldMk cId="3227979021" sldId="532"/>
            <ac:spMk id="21" creationId="{CB00BC0F-6CCE-A70C-2134-37D23EB80562}"/>
          </ac:spMkLst>
        </pc:spChg>
        <pc:picChg chg="add mod">
          <ac:chgData name="Jenny Toerien" userId="5a166c0d-fc55-4e4d-8a88-6977aa8a270d" providerId="ADAL" clId="{B7611C01-7DD7-43B7-9F24-95FA93CD3AF4}" dt="2026-02-02T10:33:34.840" v="2502" actId="1076"/>
          <ac:picMkLst>
            <pc:docMk/>
            <pc:sldMk cId="3227979021" sldId="532"/>
            <ac:picMk id="5" creationId="{B70CCEA7-A8DA-A87A-FFDB-5E7441032003}"/>
          </ac:picMkLst>
        </pc:picChg>
        <pc:picChg chg="add mod">
          <ac:chgData name="Jenny Toerien" userId="5a166c0d-fc55-4e4d-8a88-6977aa8a270d" providerId="ADAL" clId="{B7611C01-7DD7-43B7-9F24-95FA93CD3AF4}" dt="2026-02-02T14:37:34.841" v="3523" actId="1076"/>
          <ac:picMkLst>
            <pc:docMk/>
            <pc:sldMk cId="3227979021" sldId="532"/>
            <ac:picMk id="7" creationId="{1A7E2DF2-E39F-1B42-400E-C32FADBA0E49}"/>
          </ac:picMkLst>
        </pc:picChg>
        <pc:picChg chg="add mod ord">
          <ac:chgData name="Jenny Toerien" userId="5a166c0d-fc55-4e4d-8a88-6977aa8a270d" providerId="ADAL" clId="{B7611C01-7DD7-43B7-9F24-95FA93CD3AF4}" dt="2026-02-02T14:37:25.521" v="3520" actId="1076"/>
          <ac:picMkLst>
            <pc:docMk/>
            <pc:sldMk cId="3227979021" sldId="532"/>
            <ac:picMk id="9" creationId="{72107F5A-E1C6-D5EF-4B32-F2DCCA78A4E7}"/>
          </ac:picMkLst>
        </pc:picChg>
        <pc:picChg chg="add mod">
          <ac:chgData name="Jenny Toerien" userId="5a166c0d-fc55-4e4d-8a88-6977aa8a270d" providerId="ADAL" clId="{B7611C01-7DD7-43B7-9F24-95FA93CD3AF4}" dt="2026-02-02T14:37:36.644" v="3524" actId="1076"/>
          <ac:picMkLst>
            <pc:docMk/>
            <pc:sldMk cId="3227979021" sldId="532"/>
            <ac:picMk id="11" creationId="{C8B3B4DB-6266-AA15-05D1-8A8F2C1FBCBD}"/>
          </ac:picMkLst>
        </pc:picChg>
        <pc:picChg chg="add mod">
          <ac:chgData name="Jenny Toerien" userId="5a166c0d-fc55-4e4d-8a88-6977aa8a270d" providerId="ADAL" clId="{B7611C01-7DD7-43B7-9F24-95FA93CD3AF4}" dt="2026-02-02T10:34:10.835" v="2513" actId="1076"/>
          <ac:picMkLst>
            <pc:docMk/>
            <pc:sldMk cId="3227979021" sldId="532"/>
            <ac:picMk id="12" creationId="{B0C3B663-9216-492F-6E78-C07D8F78B29E}"/>
          </ac:picMkLst>
        </pc:picChg>
        <pc:picChg chg="add mod">
          <ac:chgData name="Jenny Toerien" userId="5a166c0d-fc55-4e4d-8a88-6977aa8a270d" providerId="ADAL" clId="{B7611C01-7DD7-43B7-9F24-95FA93CD3AF4}" dt="2026-02-02T14:31:40.193" v="3364" actId="1076"/>
          <ac:picMkLst>
            <pc:docMk/>
            <pc:sldMk cId="3227979021" sldId="532"/>
            <ac:picMk id="14" creationId="{783D40B4-A913-A03D-520E-7300B8D9728E}"/>
          </ac:picMkLst>
        </pc:picChg>
        <pc:picChg chg="add mod ord">
          <ac:chgData name="Jenny Toerien" userId="5a166c0d-fc55-4e4d-8a88-6977aa8a270d" providerId="ADAL" clId="{B7611C01-7DD7-43B7-9F24-95FA93CD3AF4}" dt="2026-02-02T14:37:28.495" v="3521" actId="1076"/>
          <ac:picMkLst>
            <pc:docMk/>
            <pc:sldMk cId="3227979021" sldId="532"/>
            <ac:picMk id="16" creationId="{95EC86A0-D97F-62C0-7130-A5E87BCFF0D8}"/>
          </ac:picMkLst>
        </pc:picChg>
        <pc:picChg chg="add mod">
          <ac:chgData name="Jenny Toerien" userId="5a166c0d-fc55-4e4d-8a88-6977aa8a270d" providerId="ADAL" clId="{B7611C01-7DD7-43B7-9F24-95FA93CD3AF4}" dt="2026-02-02T10:34:21.338" v="2518" actId="1076"/>
          <ac:picMkLst>
            <pc:docMk/>
            <pc:sldMk cId="3227979021" sldId="532"/>
            <ac:picMk id="18" creationId="{F71261F6-D029-3D13-80DC-3E9E0DDD4510}"/>
          </ac:picMkLst>
        </pc:picChg>
        <pc:picChg chg="add mod ord">
          <ac:chgData name="Jenny Toerien" userId="5a166c0d-fc55-4e4d-8a88-6977aa8a270d" providerId="ADAL" clId="{B7611C01-7DD7-43B7-9F24-95FA93CD3AF4}" dt="2026-02-02T14:32:18.477" v="3370" actId="14100"/>
          <ac:picMkLst>
            <pc:docMk/>
            <pc:sldMk cId="3227979021" sldId="532"/>
            <ac:picMk id="20" creationId="{5892BC38-AA0A-D905-BB32-B59526170056}"/>
          </ac:picMkLst>
        </pc:picChg>
      </pc:sldChg>
      <pc:sldChg chg="addSp delSp modSp new mod ord modNotesTx">
        <pc:chgData name="Jenny Toerien" userId="5a166c0d-fc55-4e4d-8a88-6977aa8a270d" providerId="ADAL" clId="{B7611C01-7DD7-43B7-9F24-95FA93CD3AF4}" dt="2026-02-09T11:36:41.511" v="7898" actId="20577"/>
        <pc:sldMkLst>
          <pc:docMk/>
          <pc:sldMk cId="1295610493" sldId="535"/>
        </pc:sldMkLst>
        <pc:picChg chg="add mod">
          <ac:chgData name="Jenny Toerien" userId="5a166c0d-fc55-4e4d-8a88-6977aa8a270d" providerId="ADAL" clId="{B7611C01-7DD7-43B7-9F24-95FA93CD3AF4}" dt="2026-02-02T10:30:59.100" v="2466" actId="1076"/>
          <ac:picMkLst>
            <pc:docMk/>
            <pc:sldMk cId="1295610493" sldId="535"/>
            <ac:picMk id="5" creationId="{9F74696E-07A5-9743-7691-B501D45658D8}"/>
          </ac:picMkLst>
        </pc:picChg>
      </pc:sldChg>
      <pc:sldChg chg="addSp delSp modSp new mod modNotesTx">
        <pc:chgData name="Jenny Toerien" userId="5a166c0d-fc55-4e4d-8a88-6977aa8a270d" providerId="ADAL" clId="{B7611C01-7DD7-43B7-9F24-95FA93CD3AF4}" dt="2026-02-03T14:55:34.384" v="5682" actId="1076"/>
        <pc:sldMkLst>
          <pc:docMk/>
          <pc:sldMk cId="2038546147" sldId="537"/>
        </pc:sldMkLst>
        <pc:picChg chg="add mod">
          <ac:chgData name="Jenny Toerien" userId="5a166c0d-fc55-4e4d-8a88-6977aa8a270d" providerId="ADAL" clId="{B7611C01-7DD7-43B7-9F24-95FA93CD3AF4}" dt="2026-02-03T14:54:42.876" v="5675" actId="1076"/>
          <ac:picMkLst>
            <pc:docMk/>
            <pc:sldMk cId="2038546147" sldId="537"/>
            <ac:picMk id="3" creationId="{B2AD8EB1-94AD-346E-A02F-0CEAD02BC8BB}"/>
          </ac:picMkLst>
        </pc:picChg>
        <pc:picChg chg="add mod ord">
          <ac:chgData name="Jenny Toerien" userId="5a166c0d-fc55-4e4d-8a88-6977aa8a270d" providerId="ADAL" clId="{B7611C01-7DD7-43B7-9F24-95FA93CD3AF4}" dt="2026-02-03T14:53:22.826" v="5656" actId="14100"/>
          <ac:picMkLst>
            <pc:docMk/>
            <pc:sldMk cId="2038546147" sldId="537"/>
            <ac:picMk id="4" creationId="{0397BA22-F128-5CF7-FD3B-6F4137D1CAC2}"/>
          </ac:picMkLst>
        </pc:picChg>
        <pc:picChg chg="add mod">
          <ac:chgData name="Jenny Toerien" userId="5a166c0d-fc55-4e4d-8a88-6977aa8a270d" providerId="ADAL" clId="{B7611C01-7DD7-43B7-9F24-95FA93CD3AF4}" dt="2026-02-03T14:53:36.977" v="5662" actId="1076"/>
          <ac:picMkLst>
            <pc:docMk/>
            <pc:sldMk cId="2038546147" sldId="537"/>
            <ac:picMk id="6" creationId="{9C14F974-BFF7-CD42-ACF8-CF7C9724AC58}"/>
          </ac:picMkLst>
        </pc:picChg>
        <pc:picChg chg="add mod">
          <ac:chgData name="Jenny Toerien" userId="5a166c0d-fc55-4e4d-8a88-6977aa8a270d" providerId="ADAL" clId="{B7611C01-7DD7-43B7-9F24-95FA93CD3AF4}" dt="2026-02-03T14:53:34.411" v="5661" actId="1076"/>
          <ac:picMkLst>
            <pc:docMk/>
            <pc:sldMk cId="2038546147" sldId="537"/>
            <ac:picMk id="12" creationId="{0A6305BC-909B-251F-6CA9-97E3ABF4ACFE}"/>
          </ac:picMkLst>
        </pc:picChg>
        <pc:picChg chg="add mod ord">
          <ac:chgData name="Jenny Toerien" userId="5a166c0d-fc55-4e4d-8a88-6977aa8a270d" providerId="ADAL" clId="{B7611C01-7DD7-43B7-9F24-95FA93CD3AF4}" dt="2026-02-03T14:53:44.661" v="5664" actId="1076"/>
          <ac:picMkLst>
            <pc:docMk/>
            <pc:sldMk cId="2038546147" sldId="537"/>
            <ac:picMk id="14" creationId="{9C3BFB11-57EB-AC39-3C54-B6C0A378CCA4}"/>
          </ac:picMkLst>
        </pc:picChg>
        <pc:picChg chg="add mod modCrop">
          <ac:chgData name="Jenny Toerien" userId="5a166c0d-fc55-4e4d-8a88-6977aa8a270d" providerId="ADAL" clId="{B7611C01-7DD7-43B7-9F24-95FA93CD3AF4}" dt="2026-02-03T14:55:34.384" v="5682" actId="1076"/>
          <ac:picMkLst>
            <pc:docMk/>
            <pc:sldMk cId="2038546147" sldId="537"/>
            <ac:picMk id="16" creationId="{D70F08CE-E831-FD83-5EF6-0847690A3FD1}"/>
          </ac:picMkLst>
        </pc:picChg>
      </pc:sldChg>
      <pc:sldChg chg="addSp delSp modSp add mod setBg delAnim modAnim modNotesTx">
        <pc:chgData name="Jenny Toerien" userId="5a166c0d-fc55-4e4d-8a88-6977aa8a270d" providerId="ADAL" clId="{B7611C01-7DD7-43B7-9F24-95FA93CD3AF4}" dt="2026-02-03T16:48:26.750" v="6253"/>
        <pc:sldMkLst>
          <pc:docMk/>
          <pc:sldMk cId="4209519404" sldId="538"/>
        </pc:sldMkLst>
        <pc:spChg chg="mod">
          <ac:chgData name="Jenny Toerien" userId="5a166c0d-fc55-4e4d-8a88-6977aa8a270d" providerId="ADAL" clId="{B7611C01-7DD7-43B7-9F24-95FA93CD3AF4}" dt="2026-02-02T11:34:59.181" v="2780" actId="20577"/>
          <ac:spMkLst>
            <pc:docMk/>
            <pc:sldMk cId="4209519404" sldId="538"/>
            <ac:spMk id="2" creationId="{17249D8D-C1D1-8BF9-EF83-7ECB5BF2A89B}"/>
          </ac:spMkLst>
        </pc:spChg>
        <pc:spChg chg="add mod">
          <ac:chgData name="Jenny Toerien" userId="5a166c0d-fc55-4e4d-8a88-6977aa8a270d" providerId="ADAL" clId="{B7611C01-7DD7-43B7-9F24-95FA93CD3AF4}" dt="2026-02-03T16:31:12.758" v="6092" actId="255"/>
          <ac:spMkLst>
            <pc:docMk/>
            <pc:sldMk cId="4209519404" sldId="538"/>
            <ac:spMk id="12" creationId="{6C8D654F-C50F-C793-99EB-97538CBE4523}"/>
          </ac:spMkLst>
        </pc:spChg>
        <pc:picChg chg="add mod">
          <ac:chgData name="Jenny Toerien" userId="5a166c0d-fc55-4e4d-8a88-6977aa8a270d" providerId="ADAL" clId="{B7611C01-7DD7-43B7-9F24-95FA93CD3AF4}" dt="2026-02-02T12:09:18.260" v="3260" actId="1076"/>
          <ac:picMkLst>
            <pc:docMk/>
            <pc:sldMk cId="4209519404" sldId="538"/>
            <ac:picMk id="9" creationId="{B168E593-1A33-CA2A-354B-57162E6B4E26}"/>
          </ac:picMkLst>
        </pc:picChg>
        <pc:picChg chg="add mod">
          <ac:chgData name="Jenny Toerien" userId="5a166c0d-fc55-4e4d-8a88-6977aa8a270d" providerId="ADAL" clId="{B7611C01-7DD7-43B7-9F24-95FA93CD3AF4}" dt="2026-02-02T12:08:56.733" v="3254" actId="1076"/>
          <ac:picMkLst>
            <pc:docMk/>
            <pc:sldMk cId="4209519404" sldId="538"/>
            <ac:picMk id="11" creationId="{7DF0CD5B-A55C-F18B-870E-090FF7298139}"/>
          </ac:picMkLst>
        </pc:picChg>
        <pc:picChg chg="add mod ord">
          <ac:chgData name="Jenny Toerien" userId="5a166c0d-fc55-4e4d-8a88-6977aa8a270d" providerId="ADAL" clId="{B7611C01-7DD7-43B7-9F24-95FA93CD3AF4}" dt="2026-02-02T12:09:26.621" v="3263" actId="167"/>
          <ac:picMkLst>
            <pc:docMk/>
            <pc:sldMk cId="4209519404" sldId="538"/>
            <ac:picMk id="14" creationId="{81D5E566-E3AC-AEBF-933E-91A1C8B47202}"/>
          </ac:picMkLst>
        </pc:picChg>
      </pc:sldChg>
      <pc:sldChg chg="addSp delSp modSp add mod setBg delAnim modAnim modNotesTx">
        <pc:chgData name="Jenny Toerien" userId="5a166c0d-fc55-4e4d-8a88-6977aa8a270d" providerId="ADAL" clId="{B7611C01-7DD7-43B7-9F24-95FA93CD3AF4}" dt="2026-02-09T15:23:47.945" v="7915" actId="20577"/>
        <pc:sldMkLst>
          <pc:docMk/>
          <pc:sldMk cId="2481561067" sldId="539"/>
        </pc:sldMkLst>
        <pc:spChg chg="mod">
          <ac:chgData name="Jenny Toerien" userId="5a166c0d-fc55-4e4d-8a88-6977aa8a270d" providerId="ADAL" clId="{B7611C01-7DD7-43B7-9F24-95FA93CD3AF4}" dt="2026-02-02T11:37:21.465" v="2812" actId="14100"/>
          <ac:spMkLst>
            <pc:docMk/>
            <pc:sldMk cId="2481561067" sldId="539"/>
            <ac:spMk id="2" creationId="{D5C61D49-FE9A-F353-D6D4-45412207F9E4}"/>
          </ac:spMkLst>
        </pc:spChg>
        <pc:spChg chg="add mod">
          <ac:chgData name="Jenny Toerien" userId="5a166c0d-fc55-4e4d-8a88-6977aa8a270d" providerId="ADAL" clId="{B7611C01-7DD7-43B7-9F24-95FA93CD3AF4}" dt="2026-02-02T12:05:40.215" v="3224" actId="1076"/>
          <ac:spMkLst>
            <pc:docMk/>
            <pc:sldMk cId="2481561067" sldId="539"/>
            <ac:spMk id="8" creationId="{9C7AC909-675F-FFC1-6169-112A84B84B04}"/>
          </ac:spMkLst>
        </pc:spChg>
        <pc:grpChg chg="add mod">
          <ac:chgData name="Jenny Toerien" userId="5a166c0d-fc55-4e4d-8a88-6977aa8a270d" providerId="ADAL" clId="{B7611C01-7DD7-43B7-9F24-95FA93CD3AF4}" dt="2026-02-02T12:06:39.891" v="3227" actId="1076"/>
          <ac:grpSpMkLst>
            <pc:docMk/>
            <pc:sldMk cId="2481561067" sldId="539"/>
            <ac:grpSpMk id="15" creationId="{8C4F7F67-84BC-EDC7-DB0F-BF7026CB431D}"/>
          </ac:grpSpMkLst>
        </pc:grpChg>
        <pc:picChg chg="mod">
          <ac:chgData name="Jenny Toerien" userId="5a166c0d-fc55-4e4d-8a88-6977aa8a270d" providerId="ADAL" clId="{B7611C01-7DD7-43B7-9F24-95FA93CD3AF4}" dt="2026-02-03T16:32:13.812" v="6096" actId="14100"/>
          <ac:picMkLst>
            <pc:docMk/>
            <pc:sldMk cId="2481561067" sldId="539"/>
            <ac:picMk id="4" creationId="{50D62348-BA01-1930-D1B9-8830A88DC98F}"/>
          </ac:picMkLst>
        </pc:picChg>
        <pc:picChg chg="add mod">
          <ac:chgData name="Jenny Toerien" userId="5a166c0d-fc55-4e4d-8a88-6977aa8a270d" providerId="ADAL" clId="{B7611C01-7DD7-43B7-9F24-95FA93CD3AF4}" dt="2026-02-02T12:05:27.228" v="3221" actId="164"/>
          <ac:picMkLst>
            <pc:docMk/>
            <pc:sldMk cId="2481561067" sldId="539"/>
            <ac:picMk id="10" creationId="{AC533C68-F7F5-31C3-7C85-6FE11FA1FD50}"/>
          </ac:picMkLst>
        </pc:picChg>
        <pc:picChg chg="add mod">
          <ac:chgData name="Jenny Toerien" userId="5a166c0d-fc55-4e4d-8a88-6977aa8a270d" providerId="ADAL" clId="{B7611C01-7DD7-43B7-9F24-95FA93CD3AF4}" dt="2026-02-02T12:05:27.228" v="3221" actId="164"/>
          <ac:picMkLst>
            <pc:docMk/>
            <pc:sldMk cId="2481561067" sldId="539"/>
            <ac:picMk id="12" creationId="{C69385B2-C42A-1316-A276-C009BC855A32}"/>
          </ac:picMkLst>
        </pc:picChg>
        <pc:picChg chg="add mod">
          <ac:chgData name="Jenny Toerien" userId="5a166c0d-fc55-4e4d-8a88-6977aa8a270d" providerId="ADAL" clId="{B7611C01-7DD7-43B7-9F24-95FA93CD3AF4}" dt="2026-02-02T12:05:27.228" v="3221" actId="164"/>
          <ac:picMkLst>
            <pc:docMk/>
            <pc:sldMk cId="2481561067" sldId="539"/>
            <ac:picMk id="14" creationId="{6332BA6B-6258-DA30-429F-03984006AF1F}"/>
          </ac:picMkLst>
        </pc:picChg>
      </pc:sldChg>
      <pc:sldChg chg="addSp delSp modSp add mod setBg delAnim modNotesTx">
        <pc:chgData name="Jenny Toerien" userId="5a166c0d-fc55-4e4d-8a88-6977aa8a270d" providerId="ADAL" clId="{B7611C01-7DD7-43B7-9F24-95FA93CD3AF4}" dt="2026-02-03T16:28:48.414" v="6080"/>
        <pc:sldMkLst>
          <pc:docMk/>
          <pc:sldMk cId="2009006905" sldId="542"/>
        </pc:sldMkLst>
        <pc:spChg chg="mod">
          <ac:chgData name="Jenny Toerien" userId="5a166c0d-fc55-4e4d-8a88-6977aa8a270d" providerId="ADAL" clId="{B7611C01-7DD7-43B7-9F24-95FA93CD3AF4}" dt="2026-02-02T11:36:48.379" v="2808" actId="122"/>
          <ac:spMkLst>
            <pc:docMk/>
            <pc:sldMk cId="2009006905" sldId="542"/>
            <ac:spMk id="2" creationId="{7AFA4FDC-79FD-237F-7822-C79D1ECB4D17}"/>
          </ac:spMkLst>
        </pc:spChg>
        <pc:grpChg chg="add mod">
          <ac:chgData name="Jenny Toerien" userId="5a166c0d-fc55-4e4d-8a88-6977aa8a270d" providerId="ADAL" clId="{B7611C01-7DD7-43B7-9F24-95FA93CD3AF4}" dt="2026-02-02T11:25:20.860" v="2731" actId="1076"/>
          <ac:grpSpMkLst>
            <pc:docMk/>
            <pc:sldMk cId="2009006905" sldId="542"/>
            <ac:grpSpMk id="13" creationId="{065EEDCD-BB1F-3AFD-FEB0-426BF22DF151}"/>
          </ac:grpSpMkLst>
        </pc:grpChg>
        <pc:picChg chg="add mod">
          <ac:chgData name="Jenny Toerien" userId="5a166c0d-fc55-4e4d-8a88-6977aa8a270d" providerId="ADAL" clId="{B7611C01-7DD7-43B7-9F24-95FA93CD3AF4}" dt="2026-02-02T11:24:16.662" v="2726" actId="14100"/>
          <ac:picMkLst>
            <pc:docMk/>
            <pc:sldMk cId="2009006905" sldId="542"/>
            <ac:picMk id="8" creationId="{14B6F896-0406-B8AF-288C-9290EF04962B}"/>
          </ac:picMkLst>
        </pc:picChg>
        <pc:picChg chg="add mod">
          <ac:chgData name="Jenny Toerien" userId="5a166c0d-fc55-4e4d-8a88-6977aa8a270d" providerId="ADAL" clId="{B7611C01-7DD7-43B7-9F24-95FA93CD3AF4}" dt="2026-02-02T11:24:01.793" v="2720" actId="164"/>
          <ac:picMkLst>
            <pc:docMk/>
            <pc:sldMk cId="2009006905" sldId="542"/>
            <ac:picMk id="10" creationId="{107555B8-1795-543D-3193-5D362028EAC6}"/>
          </ac:picMkLst>
        </pc:picChg>
        <pc:picChg chg="add mod modCrop">
          <ac:chgData name="Jenny Toerien" userId="5a166c0d-fc55-4e4d-8a88-6977aa8a270d" providerId="ADAL" clId="{B7611C01-7DD7-43B7-9F24-95FA93CD3AF4}" dt="2026-02-02T11:24:01.793" v="2720" actId="164"/>
          <ac:picMkLst>
            <pc:docMk/>
            <pc:sldMk cId="2009006905" sldId="542"/>
            <ac:picMk id="12" creationId="{311CE901-428A-F6D3-A8CE-A4E03124754F}"/>
          </ac:picMkLst>
        </pc:picChg>
        <pc:picChg chg="add mod">
          <ac:chgData name="Jenny Toerien" userId="5a166c0d-fc55-4e4d-8a88-6977aa8a270d" providerId="ADAL" clId="{B7611C01-7DD7-43B7-9F24-95FA93CD3AF4}" dt="2026-02-02T12:08:35.371" v="3252" actId="1076"/>
          <ac:picMkLst>
            <pc:docMk/>
            <pc:sldMk cId="2009006905" sldId="542"/>
            <ac:picMk id="2050" creationId="{5A9224A5-392D-6E4E-ADC3-961B8B5FCE68}"/>
          </ac:picMkLst>
        </pc:picChg>
      </pc:sldChg>
      <pc:sldChg chg="addSp delSp modSp add mod setBg modNotesTx">
        <pc:chgData name="Jenny Toerien" userId="5a166c0d-fc55-4e4d-8a88-6977aa8a270d" providerId="ADAL" clId="{B7611C01-7DD7-43B7-9F24-95FA93CD3AF4}" dt="2026-02-09T15:02:09.080" v="7914" actId="20577"/>
        <pc:sldMkLst>
          <pc:docMk/>
          <pc:sldMk cId="1378795631" sldId="543"/>
        </pc:sldMkLst>
        <pc:spChg chg="mod">
          <ac:chgData name="Jenny Toerien" userId="5a166c0d-fc55-4e4d-8a88-6977aa8a270d" providerId="ADAL" clId="{B7611C01-7DD7-43B7-9F24-95FA93CD3AF4}" dt="2026-02-02T11:36:53.697" v="2809" actId="122"/>
          <ac:spMkLst>
            <pc:docMk/>
            <pc:sldMk cId="1378795631" sldId="543"/>
            <ac:spMk id="2" creationId="{79D021F5-E540-31F5-3BF4-0460B4533CAE}"/>
          </ac:spMkLst>
        </pc:spChg>
        <pc:picChg chg="add mod modCrop">
          <ac:chgData name="Jenny Toerien" userId="5a166c0d-fc55-4e4d-8a88-6977aa8a270d" providerId="ADAL" clId="{B7611C01-7DD7-43B7-9F24-95FA93CD3AF4}" dt="2026-02-09T14:59:09.720" v="7905" actId="732"/>
          <ac:picMkLst>
            <pc:docMk/>
            <pc:sldMk cId="1378795631" sldId="543"/>
            <ac:picMk id="4" creationId="{665689CF-8FD1-2660-398D-AB0BA8D83FFA}"/>
          </ac:picMkLst>
        </pc:picChg>
        <pc:picChg chg="add mod">
          <ac:chgData name="Jenny Toerien" userId="5a166c0d-fc55-4e4d-8a88-6977aa8a270d" providerId="ADAL" clId="{B7611C01-7DD7-43B7-9F24-95FA93CD3AF4}" dt="2026-02-02T11:33:31.145" v="2763" actId="1076"/>
          <ac:picMkLst>
            <pc:docMk/>
            <pc:sldMk cId="1378795631" sldId="543"/>
            <ac:picMk id="5" creationId="{CC4A99E1-7010-646D-07C6-CF63E1E2AB8C}"/>
          </ac:picMkLst>
        </pc:picChg>
        <pc:picChg chg="add mod">
          <ac:chgData name="Jenny Toerien" userId="5a166c0d-fc55-4e4d-8a88-6977aa8a270d" providerId="ADAL" clId="{B7611C01-7DD7-43B7-9F24-95FA93CD3AF4}" dt="2026-02-09T14:59:22.708" v="7911" actId="14100"/>
          <ac:picMkLst>
            <pc:docMk/>
            <pc:sldMk cId="1378795631" sldId="543"/>
            <ac:picMk id="6" creationId="{97BEB2A4-7AEF-9525-ADFC-3127B692104C}"/>
          </ac:picMkLst>
        </pc:picChg>
        <pc:picChg chg="add mod">
          <ac:chgData name="Jenny Toerien" userId="5a166c0d-fc55-4e4d-8a88-6977aa8a270d" providerId="ADAL" clId="{B7611C01-7DD7-43B7-9F24-95FA93CD3AF4}" dt="2026-02-02T11:34:29.588" v="2769" actId="1076"/>
          <ac:picMkLst>
            <pc:docMk/>
            <pc:sldMk cId="1378795631" sldId="543"/>
            <ac:picMk id="3074" creationId="{6BB09FEC-7DDF-B040-8423-81B879FE9507}"/>
          </ac:picMkLst>
        </pc:picChg>
      </pc:sldChg>
      <pc:sldChg chg="addSp delSp modSp new mod setBg addAnim delAnim modAnim modNotesTx">
        <pc:chgData name="Jenny Toerien" userId="5a166c0d-fc55-4e4d-8a88-6977aa8a270d" providerId="ADAL" clId="{B7611C01-7DD7-43B7-9F24-95FA93CD3AF4}" dt="2026-02-02T15:36:04.031" v="4591" actId="20577"/>
        <pc:sldMkLst>
          <pc:docMk/>
          <pc:sldMk cId="3411922452" sldId="544"/>
        </pc:sldMkLst>
        <pc:spChg chg="mod ord">
          <ac:chgData name="Jenny Toerien" userId="5a166c0d-fc55-4e4d-8a88-6977aa8a270d" providerId="ADAL" clId="{B7611C01-7DD7-43B7-9F24-95FA93CD3AF4}" dt="2026-02-02T15:21:29.328" v="3798" actId="26606"/>
          <ac:spMkLst>
            <pc:docMk/>
            <pc:sldMk cId="3411922452" sldId="544"/>
            <ac:spMk id="2" creationId="{C2CAD3D5-7229-5C0C-0197-E61E1EC7D4A1}"/>
          </ac:spMkLst>
        </pc:spChg>
        <pc:spChg chg="add">
          <ac:chgData name="Jenny Toerien" userId="5a166c0d-fc55-4e4d-8a88-6977aa8a270d" providerId="ADAL" clId="{B7611C01-7DD7-43B7-9F24-95FA93CD3AF4}" dt="2026-02-02T15:21:29.328" v="3798" actId="26606"/>
          <ac:spMkLst>
            <pc:docMk/>
            <pc:sldMk cId="3411922452" sldId="544"/>
            <ac:spMk id="24" creationId="{987F9B89-BB0B-4FDE-BF27-E8357EDAD037}"/>
          </ac:spMkLst>
        </pc:spChg>
        <pc:spChg chg="add">
          <ac:chgData name="Jenny Toerien" userId="5a166c0d-fc55-4e4d-8a88-6977aa8a270d" providerId="ADAL" clId="{B7611C01-7DD7-43B7-9F24-95FA93CD3AF4}" dt="2026-02-02T15:21:29.328" v="3798" actId="26606"/>
          <ac:spMkLst>
            <pc:docMk/>
            <pc:sldMk cId="3411922452" sldId="544"/>
            <ac:spMk id="25" creationId="{974AA512-0626-46EA-9229-571D9AF08334}"/>
          </ac:spMkLst>
        </pc:spChg>
        <pc:spChg chg="add">
          <ac:chgData name="Jenny Toerien" userId="5a166c0d-fc55-4e4d-8a88-6977aa8a270d" providerId="ADAL" clId="{B7611C01-7DD7-43B7-9F24-95FA93CD3AF4}" dt="2026-02-02T15:21:29.328" v="3798" actId="26606"/>
          <ac:spMkLst>
            <pc:docMk/>
            <pc:sldMk cId="3411922452" sldId="544"/>
            <ac:spMk id="26" creationId="{F0CC1FDC-60B1-49C3-861C-17B43B8F4546}"/>
          </ac:spMkLst>
        </pc:spChg>
        <pc:grpChg chg="add">
          <ac:chgData name="Jenny Toerien" userId="5a166c0d-fc55-4e4d-8a88-6977aa8a270d" providerId="ADAL" clId="{B7611C01-7DD7-43B7-9F24-95FA93CD3AF4}" dt="2026-02-02T15:21:29.328" v="3798" actId="26606"/>
          <ac:grpSpMkLst>
            <pc:docMk/>
            <pc:sldMk cId="3411922452" sldId="544"/>
            <ac:grpSpMk id="27" creationId="{9B2319FA-B636-4971-BA3D-EA448709D9A6}"/>
          </ac:grpSpMkLst>
        </pc:grpChg>
        <pc:picChg chg="add mod ord">
          <ac:chgData name="Jenny Toerien" userId="5a166c0d-fc55-4e4d-8a88-6977aa8a270d" providerId="ADAL" clId="{B7611C01-7DD7-43B7-9F24-95FA93CD3AF4}" dt="2026-02-02T15:22:48.386" v="3830" actId="167"/>
          <ac:picMkLst>
            <pc:docMk/>
            <pc:sldMk cId="3411922452" sldId="544"/>
            <ac:picMk id="4" creationId="{F5465980-CA74-90A3-656C-EC6F76674F25}"/>
          </ac:picMkLst>
        </pc:picChg>
        <pc:picChg chg="add mod modCrop">
          <ac:chgData name="Jenny Toerien" userId="5a166c0d-fc55-4e4d-8a88-6977aa8a270d" providerId="ADAL" clId="{B7611C01-7DD7-43B7-9F24-95FA93CD3AF4}" dt="2026-02-02T15:21:45.121" v="3800" actId="732"/>
          <ac:picMkLst>
            <pc:docMk/>
            <pc:sldMk cId="3411922452" sldId="544"/>
            <ac:picMk id="5" creationId="{19116D98-EBAB-9DFD-D220-EB0215A77910}"/>
          </ac:picMkLst>
        </pc:picChg>
        <pc:picChg chg="add mod ord modCrop">
          <ac:chgData name="Jenny Toerien" userId="5a166c0d-fc55-4e4d-8a88-6977aa8a270d" providerId="ADAL" clId="{B7611C01-7DD7-43B7-9F24-95FA93CD3AF4}" dt="2026-02-02T15:22:17.784" v="3825" actId="732"/>
          <ac:picMkLst>
            <pc:docMk/>
            <pc:sldMk cId="3411922452" sldId="544"/>
            <ac:picMk id="6" creationId="{FC4BD66B-F1A1-F465-28C0-D499C50A582E}"/>
          </ac:picMkLst>
        </pc:picChg>
        <pc:picChg chg="add mod ord">
          <ac:chgData name="Jenny Toerien" userId="5a166c0d-fc55-4e4d-8a88-6977aa8a270d" providerId="ADAL" clId="{B7611C01-7DD7-43B7-9F24-95FA93CD3AF4}" dt="2026-02-02T15:21:29.328" v="3798" actId="26606"/>
          <ac:picMkLst>
            <pc:docMk/>
            <pc:sldMk cId="3411922452" sldId="544"/>
            <ac:picMk id="7" creationId="{178540C8-9410-336A-507A-E8F2577A0D1E}"/>
          </ac:picMkLst>
        </pc:picChg>
      </pc:sldChg>
      <pc:sldChg chg="addSp delSp modSp add mod ord setBg modNotesTx">
        <pc:chgData name="Jenny Toerien" userId="5a166c0d-fc55-4e4d-8a88-6977aa8a270d" providerId="ADAL" clId="{B7611C01-7DD7-43B7-9F24-95FA93CD3AF4}" dt="2026-02-09T14:55:58.711" v="7903" actId="5793"/>
        <pc:sldMkLst>
          <pc:docMk/>
          <pc:sldMk cId="3481697112" sldId="545"/>
        </pc:sldMkLst>
        <pc:spChg chg="add mod">
          <ac:chgData name="Jenny Toerien" userId="5a166c0d-fc55-4e4d-8a88-6977aa8a270d" providerId="ADAL" clId="{B7611C01-7DD7-43B7-9F24-95FA93CD3AF4}" dt="2026-02-03T14:29:05.459" v="5422" actId="1076"/>
          <ac:spMkLst>
            <pc:docMk/>
            <pc:sldMk cId="3481697112" sldId="545"/>
            <ac:spMk id="3" creationId="{7FEE3EF5-E75B-5317-115A-B98BDDA8C948}"/>
          </ac:spMkLst>
        </pc:spChg>
        <pc:grpChg chg="add mod ord">
          <ac:chgData name="Jenny Toerien" userId="5a166c0d-fc55-4e4d-8a88-6977aa8a270d" providerId="ADAL" clId="{B7611C01-7DD7-43B7-9F24-95FA93CD3AF4}" dt="2026-02-03T14:29:07.995" v="5423" actId="1076"/>
          <ac:grpSpMkLst>
            <pc:docMk/>
            <pc:sldMk cId="3481697112" sldId="545"/>
            <ac:grpSpMk id="4" creationId="{86CE4250-804D-F40F-2A61-E03AD6F53691}"/>
          </ac:grpSpMkLst>
        </pc:grpChg>
        <pc:picChg chg="mod modCrop">
          <ac:chgData name="Jenny Toerien" userId="5a166c0d-fc55-4e4d-8a88-6977aa8a270d" providerId="ADAL" clId="{B7611C01-7DD7-43B7-9F24-95FA93CD3AF4}" dt="2026-02-03T16:30:01.713" v="6084" actId="732"/>
          <ac:picMkLst>
            <pc:docMk/>
            <pc:sldMk cId="3481697112" sldId="545"/>
            <ac:picMk id="5" creationId="{0D59D28C-947D-ED41-1599-64C29EDD2250}"/>
          </ac:picMkLst>
        </pc:picChg>
        <pc:picChg chg="mod">
          <ac:chgData name="Jenny Toerien" userId="5a166c0d-fc55-4e4d-8a88-6977aa8a270d" providerId="ADAL" clId="{B7611C01-7DD7-43B7-9F24-95FA93CD3AF4}" dt="2026-02-03T14:28:27.069" v="5410"/>
          <ac:picMkLst>
            <pc:docMk/>
            <pc:sldMk cId="3481697112" sldId="545"/>
            <ac:picMk id="6" creationId="{D1BDD357-B563-298D-E249-465169B73CC8}"/>
          </ac:picMkLst>
        </pc:picChg>
      </pc:sldChg>
      <pc:sldChg chg="addSp delSp modSp new mod setBg modNotesTx">
        <pc:chgData name="Jenny Toerien" userId="5a166c0d-fc55-4e4d-8a88-6977aa8a270d" providerId="ADAL" clId="{B7611C01-7DD7-43B7-9F24-95FA93CD3AF4}" dt="2026-02-05T14:24:39.508" v="6628" actId="1076"/>
        <pc:sldMkLst>
          <pc:docMk/>
          <pc:sldMk cId="1879180860" sldId="546"/>
        </pc:sldMkLst>
        <pc:spChg chg="mod">
          <ac:chgData name="Jenny Toerien" userId="5a166c0d-fc55-4e4d-8a88-6977aa8a270d" providerId="ADAL" clId="{B7611C01-7DD7-43B7-9F24-95FA93CD3AF4}" dt="2026-02-05T14:24:39.508" v="6628" actId="1076"/>
          <ac:spMkLst>
            <pc:docMk/>
            <pc:sldMk cId="1879180860" sldId="546"/>
            <ac:spMk id="2" creationId="{66687308-24A7-8A82-FFE0-DE2ECC03048A}"/>
          </ac:spMkLst>
        </pc:spChg>
        <pc:picChg chg="add mod">
          <ac:chgData name="Jenny Toerien" userId="5a166c0d-fc55-4e4d-8a88-6977aa8a270d" providerId="ADAL" clId="{B7611C01-7DD7-43B7-9F24-95FA93CD3AF4}" dt="2026-02-05T10:54:20.931" v="6317" actId="14100"/>
          <ac:picMkLst>
            <pc:docMk/>
            <pc:sldMk cId="1879180860" sldId="546"/>
            <ac:picMk id="4" creationId="{A79DCFBC-6C9A-0B70-A916-2BBC1142F4D2}"/>
          </ac:picMkLst>
        </pc:picChg>
        <pc:picChg chg="add mod ord">
          <ac:chgData name="Jenny Toerien" userId="5a166c0d-fc55-4e4d-8a88-6977aa8a270d" providerId="ADAL" clId="{B7611C01-7DD7-43B7-9F24-95FA93CD3AF4}" dt="2026-02-05T10:54:00.289" v="6313" actId="1440"/>
          <ac:picMkLst>
            <pc:docMk/>
            <pc:sldMk cId="1879180860" sldId="546"/>
            <ac:picMk id="5" creationId="{E12CA633-D287-4335-B4BE-DDECBEE9C74D}"/>
          </ac:picMkLst>
        </pc:picChg>
        <pc:picChg chg="add mod">
          <ac:chgData name="Jenny Toerien" userId="5a166c0d-fc55-4e4d-8a88-6977aa8a270d" providerId="ADAL" clId="{B7611C01-7DD7-43B7-9F24-95FA93CD3AF4}" dt="2026-02-05T10:54:03.920" v="6315" actId="1440"/>
          <ac:picMkLst>
            <pc:docMk/>
            <pc:sldMk cId="1879180860" sldId="546"/>
            <ac:picMk id="7" creationId="{DC2A8080-69C6-7EC5-F8A9-18A89BD29645}"/>
          </ac:picMkLst>
        </pc:picChg>
        <pc:picChg chg="add mod">
          <ac:chgData name="Jenny Toerien" userId="5a166c0d-fc55-4e4d-8a88-6977aa8a270d" providerId="ADAL" clId="{B7611C01-7DD7-43B7-9F24-95FA93CD3AF4}" dt="2026-02-05T10:54:05.641" v="6316" actId="1440"/>
          <ac:picMkLst>
            <pc:docMk/>
            <pc:sldMk cId="1879180860" sldId="546"/>
            <ac:picMk id="9" creationId="{AFE9B9C8-0500-92B1-17AF-7B782CE6BB3F}"/>
          </ac:picMkLst>
        </pc:picChg>
      </pc:sldChg>
      <pc:sldChg chg="addSp delSp modSp add mod setBg modNotesTx">
        <pc:chgData name="Jenny Toerien" userId="5a166c0d-fc55-4e4d-8a88-6977aa8a270d" providerId="ADAL" clId="{B7611C01-7DD7-43B7-9F24-95FA93CD3AF4}" dt="2026-02-05T14:13:16.310" v="6399" actId="732"/>
        <pc:sldMkLst>
          <pc:docMk/>
          <pc:sldMk cId="2889341618" sldId="548"/>
        </pc:sldMkLst>
        <pc:spChg chg="add mod">
          <ac:chgData name="Jenny Toerien" userId="5a166c0d-fc55-4e4d-8a88-6977aa8a270d" providerId="ADAL" clId="{B7611C01-7DD7-43B7-9F24-95FA93CD3AF4}" dt="2026-02-05T14:13:01.161" v="6398" actId="207"/>
          <ac:spMkLst>
            <pc:docMk/>
            <pc:sldMk cId="2889341618" sldId="548"/>
            <ac:spMk id="17" creationId="{DF3540CD-FF13-6556-5B76-22FBA05A4D8E}"/>
          </ac:spMkLst>
        </pc:spChg>
        <pc:picChg chg="add mod modCrop">
          <ac:chgData name="Jenny Toerien" userId="5a166c0d-fc55-4e4d-8a88-6977aa8a270d" providerId="ADAL" clId="{B7611C01-7DD7-43B7-9F24-95FA93CD3AF4}" dt="2026-02-05T14:13:16.310" v="6399" actId="732"/>
          <ac:picMkLst>
            <pc:docMk/>
            <pc:sldMk cId="2889341618" sldId="548"/>
            <ac:picMk id="9" creationId="{5DD5D075-4A9A-1B1C-036C-3F6DE760E72A}"/>
          </ac:picMkLst>
        </pc:picChg>
        <pc:picChg chg="add mod">
          <ac:chgData name="Jenny Toerien" userId="5a166c0d-fc55-4e4d-8a88-6977aa8a270d" providerId="ADAL" clId="{B7611C01-7DD7-43B7-9F24-95FA93CD3AF4}" dt="2026-02-02T15:08:35.490" v="3646" actId="1076"/>
          <ac:picMkLst>
            <pc:docMk/>
            <pc:sldMk cId="2889341618" sldId="548"/>
            <ac:picMk id="14" creationId="{F975A990-FF2C-2058-7ADB-8A443978DD2E}"/>
          </ac:picMkLst>
        </pc:picChg>
      </pc:sldChg>
      <pc:sldChg chg="addSp delSp modSp new mod setBg modNotesTx">
        <pc:chgData name="Jenny Toerien" userId="5a166c0d-fc55-4e4d-8a88-6977aa8a270d" providerId="ADAL" clId="{B7611C01-7DD7-43B7-9F24-95FA93CD3AF4}" dt="2026-02-03T14:21:42.211" v="4950" actId="20577"/>
        <pc:sldMkLst>
          <pc:docMk/>
          <pc:sldMk cId="3439488396" sldId="549"/>
        </pc:sldMkLst>
        <pc:spChg chg="add mod">
          <ac:chgData name="Jenny Toerien" userId="5a166c0d-fc55-4e4d-8a88-6977aa8a270d" providerId="ADAL" clId="{B7611C01-7DD7-43B7-9F24-95FA93CD3AF4}" dt="2026-02-03T14:07:49.625" v="4686" actId="20577"/>
          <ac:spMkLst>
            <pc:docMk/>
            <pc:sldMk cId="3439488396" sldId="549"/>
            <ac:spMk id="4" creationId="{DDECB09C-AEA1-C329-794D-0A30B7D95DDB}"/>
          </ac:spMkLst>
        </pc:spChg>
        <pc:spChg chg="add">
          <ac:chgData name="Jenny Toerien" userId="5a166c0d-fc55-4e4d-8a88-6977aa8a270d" providerId="ADAL" clId="{B7611C01-7DD7-43B7-9F24-95FA93CD3AF4}" dt="2026-02-03T14:05:38.044" v="4667" actId="26606"/>
          <ac:spMkLst>
            <pc:docMk/>
            <pc:sldMk cId="3439488396" sldId="549"/>
            <ac:spMk id="9" creationId="{D038248A-211C-4EEC-8401-C761B929FB52}"/>
          </ac:spMkLst>
        </pc:spChg>
        <pc:spChg chg="add">
          <ac:chgData name="Jenny Toerien" userId="5a166c0d-fc55-4e4d-8a88-6977aa8a270d" providerId="ADAL" clId="{B7611C01-7DD7-43B7-9F24-95FA93CD3AF4}" dt="2026-02-03T14:05:38.044" v="4667" actId="26606"/>
          <ac:spMkLst>
            <pc:docMk/>
            <pc:sldMk cId="3439488396" sldId="549"/>
            <ac:spMk id="11" creationId="{C30A849F-66D9-40C8-BEC8-35AFF8F4568F}"/>
          </ac:spMkLst>
        </pc:spChg>
        <pc:grpChg chg="add">
          <ac:chgData name="Jenny Toerien" userId="5a166c0d-fc55-4e4d-8a88-6977aa8a270d" providerId="ADAL" clId="{B7611C01-7DD7-43B7-9F24-95FA93CD3AF4}" dt="2026-02-03T14:05:38.044" v="4667" actId="26606"/>
          <ac:grpSpMkLst>
            <pc:docMk/>
            <pc:sldMk cId="3439488396" sldId="549"/>
            <ac:grpSpMk id="13" creationId="{04542298-A2B1-480F-A11C-A40EDD19B857}"/>
          </ac:grpSpMkLst>
        </pc:grpChg>
        <pc:grpChg chg="add">
          <ac:chgData name="Jenny Toerien" userId="5a166c0d-fc55-4e4d-8a88-6977aa8a270d" providerId="ADAL" clId="{B7611C01-7DD7-43B7-9F24-95FA93CD3AF4}" dt="2026-02-03T14:05:38.044" v="4667" actId="26606"/>
          <ac:grpSpMkLst>
            <pc:docMk/>
            <pc:sldMk cId="3439488396" sldId="549"/>
            <ac:grpSpMk id="19" creationId="{2A5C9C35-2375-49EB-B99C-17C87D42FE7C}"/>
          </ac:grpSpMkLst>
        </pc:grpChg>
      </pc:sldChg>
      <pc:sldChg chg="addSp modSp add mod setBg modNotesTx">
        <pc:chgData name="Jenny Toerien" userId="5a166c0d-fc55-4e4d-8a88-6977aa8a270d" providerId="ADAL" clId="{B7611C01-7DD7-43B7-9F24-95FA93CD3AF4}" dt="2026-02-05T14:14:24.072" v="6402" actId="113"/>
        <pc:sldMkLst>
          <pc:docMk/>
          <pc:sldMk cId="3608611758" sldId="552"/>
        </pc:sldMkLst>
        <pc:spChg chg="add mod modCrop">
          <ac:chgData name="Jenny Toerien" userId="5a166c0d-fc55-4e4d-8a88-6977aa8a270d" providerId="ADAL" clId="{B7611C01-7DD7-43B7-9F24-95FA93CD3AF4}" dt="2026-02-02T15:39:13.336" v="4652" actId="1036"/>
          <ac:spMkLst>
            <pc:docMk/>
            <pc:sldMk cId="3608611758" sldId="552"/>
            <ac:spMk id="2" creationId="{3873F1A6-E932-704B-9714-D9D2E19F2D28}"/>
          </ac:spMkLst>
        </pc:spChg>
        <pc:spChg chg="add mod">
          <ac:chgData name="Jenny Toerien" userId="5a166c0d-fc55-4e4d-8a88-6977aa8a270d" providerId="ADAL" clId="{B7611C01-7DD7-43B7-9F24-95FA93CD3AF4}" dt="2026-02-05T14:13:47.061" v="6401" actId="207"/>
          <ac:spMkLst>
            <pc:docMk/>
            <pc:sldMk cId="3608611758" sldId="552"/>
            <ac:spMk id="3" creationId="{9AE1CF9A-DCB8-5BC9-65CC-B5D16A4E5927}"/>
          </ac:spMkLst>
        </pc:spChg>
        <pc:spChg chg="add mod modCrop">
          <ac:chgData name="Jenny Toerien" userId="5a166c0d-fc55-4e4d-8a88-6977aa8a270d" providerId="ADAL" clId="{B7611C01-7DD7-43B7-9F24-95FA93CD3AF4}" dt="2026-02-02T15:33:41.572" v="4279" actId="1038"/>
          <ac:spMkLst>
            <pc:docMk/>
            <pc:sldMk cId="3608611758" sldId="552"/>
            <ac:spMk id="4" creationId="{583923D5-FC4B-705D-DCEE-395C1E98EA1C}"/>
          </ac:spMkLst>
        </pc:spChg>
        <pc:spChg chg="add mod">
          <ac:chgData name="Jenny Toerien" userId="5a166c0d-fc55-4e4d-8a88-6977aa8a270d" providerId="ADAL" clId="{B7611C01-7DD7-43B7-9F24-95FA93CD3AF4}" dt="2026-02-02T15:36:37.519" v="4598" actId="1037"/>
          <ac:spMkLst>
            <pc:docMk/>
            <pc:sldMk cId="3608611758" sldId="552"/>
            <ac:spMk id="5" creationId="{9F65F786-88B8-7E55-ADF1-2E937ECA62EB}"/>
          </ac:spMkLst>
        </pc:spChg>
        <pc:spChg chg="add mod">
          <ac:chgData name="Jenny Toerien" userId="5a166c0d-fc55-4e4d-8a88-6977aa8a270d" providerId="ADAL" clId="{B7611C01-7DD7-43B7-9F24-95FA93CD3AF4}" dt="2026-02-02T15:37:44.465" v="4611" actId="1038"/>
          <ac:spMkLst>
            <pc:docMk/>
            <pc:sldMk cId="3608611758" sldId="552"/>
            <ac:spMk id="6" creationId="{E655D244-D276-C4E4-357C-4280D66FC09C}"/>
          </ac:spMkLst>
        </pc:spChg>
        <pc:spChg chg="add mod">
          <ac:chgData name="Jenny Toerien" userId="5a166c0d-fc55-4e4d-8a88-6977aa8a270d" providerId="ADAL" clId="{B7611C01-7DD7-43B7-9F24-95FA93CD3AF4}" dt="2026-02-02T15:39:33.494" v="4654" actId="1035"/>
          <ac:spMkLst>
            <pc:docMk/>
            <pc:sldMk cId="3608611758" sldId="552"/>
            <ac:spMk id="7" creationId="{64933797-1268-EE7B-8133-01370BED2247}"/>
          </ac:spMkLst>
        </pc:spChg>
        <pc:graphicFrameChg chg="mod modGraphic">
          <ac:chgData name="Jenny Toerien" userId="5a166c0d-fc55-4e4d-8a88-6977aa8a270d" providerId="ADAL" clId="{B7611C01-7DD7-43B7-9F24-95FA93CD3AF4}" dt="2026-02-02T15:38:45.794" v="4650" actId="20577"/>
          <ac:graphicFrameMkLst>
            <pc:docMk/>
            <pc:sldMk cId="3608611758" sldId="552"/>
            <ac:graphicFrameMk id="10" creationId="{3299422C-BC94-9420-EE8F-E97BEDC60788}"/>
          </ac:graphicFrameMkLst>
        </pc:graphicFrameChg>
      </pc:sldChg>
      <pc:sldChg chg="addSp delSp modSp new mod modNotesTx">
        <pc:chgData name="Jenny Toerien" userId="5a166c0d-fc55-4e4d-8a88-6977aa8a270d" providerId="ADAL" clId="{B7611C01-7DD7-43B7-9F24-95FA93CD3AF4}" dt="2026-02-09T12:11:45.239" v="7901" actId="20577"/>
        <pc:sldMkLst>
          <pc:docMk/>
          <pc:sldMk cId="3100864664" sldId="553"/>
        </pc:sldMkLst>
        <pc:spChg chg="add mod">
          <ac:chgData name="Jenny Toerien" userId="5a166c0d-fc55-4e4d-8a88-6977aa8a270d" providerId="ADAL" clId="{B7611C01-7DD7-43B7-9F24-95FA93CD3AF4}" dt="2026-02-03T14:49:21.195" v="5566" actId="1076"/>
          <ac:spMkLst>
            <pc:docMk/>
            <pc:sldMk cId="3100864664" sldId="553"/>
            <ac:spMk id="6" creationId="{AB3C6102-495D-6847-4F9F-5B0FB7934728}"/>
          </ac:spMkLst>
        </pc:spChg>
        <pc:spChg chg="add mod">
          <ac:chgData name="Jenny Toerien" userId="5a166c0d-fc55-4e4d-8a88-6977aa8a270d" providerId="ADAL" clId="{B7611C01-7DD7-43B7-9F24-95FA93CD3AF4}" dt="2026-02-03T14:49:30.859" v="5568" actId="1076"/>
          <ac:spMkLst>
            <pc:docMk/>
            <pc:sldMk cId="3100864664" sldId="553"/>
            <ac:spMk id="7" creationId="{930F46D5-A54A-2D5A-3E88-956029C1661C}"/>
          </ac:spMkLst>
        </pc:spChg>
        <pc:spChg chg="add mod">
          <ac:chgData name="Jenny Toerien" userId="5a166c0d-fc55-4e4d-8a88-6977aa8a270d" providerId="ADAL" clId="{B7611C01-7DD7-43B7-9F24-95FA93CD3AF4}" dt="2026-02-03T14:40:06.521" v="5548" actId="207"/>
          <ac:spMkLst>
            <pc:docMk/>
            <pc:sldMk cId="3100864664" sldId="553"/>
            <ac:spMk id="8" creationId="{A6702A0F-73A0-E15D-6A0C-801F99B7F9C4}"/>
          </ac:spMkLst>
        </pc:spChg>
        <pc:spChg chg="add mod">
          <ac:chgData name="Jenny Toerien" userId="5a166c0d-fc55-4e4d-8a88-6977aa8a270d" providerId="ADAL" clId="{B7611C01-7DD7-43B7-9F24-95FA93CD3AF4}" dt="2026-02-03T14:39:48.653" v="5546" actId="20577"/>
          <ac:spMkLst>
            <pc:docMk/>
            <pc:sldMk cId="3100864664" sldId="553"/>
            <ac:spMk id="9" creationId="{8B071516-763B-7E87-F5DB-5ED8D8EA1E4F}"/>
          </ac:spMkLst>
        </pc:spChg>
        <pc:graphicFrameChg chg="add mod modGraphic">
          <ac:chgData name="Jenny Toerien" userId="5a166c0d-fc55-4e4d-8a88-6977aa8a270d" providerId="ADAL" clId="{B7611C01-7DD7-43B7-9F24-95FA93CD3AF4}" dt="2026-02-03T14:39:37.662" v="5538" actId="1035"/>
          <ac:graphicFrameMkLst>
            <pc:docMk/>
            <pc:sldMk cId="3100864664" sldId="553"/>
            <ac:graphicFrameMk id="4" creationId="{B5FBBEBF-419B-E4AF-6FA2-98246218A3E9}"/>
          </ac:graphicFrameMkLst>
        </pc:graphicFrameChg>
        <pc:graphicFrameChg chg="add mod modGraphic">
          <ac:chgData name="Jenny Toerien" userId="5a166c0d-fc55-4e4d-8a88-6977aa8a270d" providerId="ADAL" clId="{B7611C01-7DD7-43B7-9F24-95FA93CD3AF4}" dt="2026-02-03T14:39:37.662" v="5538" actId="1035"/>
          <ac:graphicFrameMkLst>
            <pc:docMk/>
            <pc:sldMk cId="3100864664" sldId="553"/>
            <ac:graphicFrameMk id="5" creationId="{00101EF3-F2FF-9617-06DD-A3F270D9E7E4}"/>
          </ac:graphicFrameMkLst>
        </pc:graphicFrameChg>
        <pc:picChg chg="add mod">
          <ac:chgData name="Jenny Toerien" userId="5a166c0d-fc55-4e4d-8a88-6977aa8a270d" providerId="ADAL" clId="{B7611C01-7DD7-43B7-9F24-95FA93CD3AF4}" dt="2026-02-03T14:48:58.716" v="5563" actId="1076"/>
          <ac:picMkLst>
            <pc:docMk/>
            <pc:sldMk cId="3100864664" sldId="553"/>
            <ac:picMk id="12" creationId="{9A1CB243-4D8F-FC89-B608-EC155BCD14C5}"/>
          </ac:picMkLst>
        </pc:picChg>
      </pc:sldChg>
      <pc:sldChg chg="addSp modSp add mod modAnim modNotesTx">
        <pc:chgData name="Jenny Toerien" userId="5a166c0d-fc55-4e4d-8a88-6977aa8a270d" providerId="ADAL" clId="{B7611C01-7DD7-43B7-9F24-95FA93CD3AF4}" dt="2026-02-03T16:46:12.743" v="6252" actId="20577"/>
        <pc:sldMkLst>
          <pc:docMk/>
          <pc:sldMk cId="987739709" sldId="554"/>
        </pc:sldMkLst>
        <pc:spChg chg="add mod">
          <ac:chgData name="Jenny Toerien" userId="5a166c0d-fc55-4e4d-8a88-6977aa8a270d" providerId="ADAL" clId="{B7611C01-7DD7-43B7-9F24-95FA93CD3AF4}" dt="2026-02-03T16:41:46.728" v="6171" actId="164"/>
          <ac:spMkLst>
            <pc:docMk/>
            <pc:sldMk cId="987739709" sldId="554"/>
            <ac:spMk id="3" creationId="{FF4EB8C2-32E5-5E0B-F8B9-E2AA5941E15C}"/>
          </ac:spMkLst>
        </pc:spChg>
        <pc:spChg chg="add mod">
          <ac:chgData name="Jenny Toerien" userId="5a166c0d-fc55-4e4d-8a88-6977aa8a270d" providerId="ADAL" clId="{B7611C01-7DD7-43B7-9F24-95FA93CD3AF4}" dt="2026-02-03T16:41:46.728" v="6171" actId="164"/>
          <ac:spMkLst>
            <pc:docMk/>
            <pc:sldMk cId="987739709" sldId="554"/>
            <ac:spMk id="4" creationId="{38AAAA35-331A-E884-31C7-49A2C82307E2}"/>
          </ac:spMkLst>
        </pc:spChg>
        <pc:spChg chg="mod">
          <ac:chgData name="Jenny Toerien" userId="5a166c0d-fc55-4e4d-8a88-6977aa8a270d" providerId="ADAL" clId="{B7611C01-7DD7-43B7-9F24-95FA93CD3AF4}" dt="2026-02-03T16:42:03.991" v="6173"/>
          <ac:spMkLst>
            <pc:docMk/>
            <pc:sldMk cId="987739709" sldId="554"/>
            <ac:spMk id="8" creationId="{A095015B-BEFF-DEE2-8EAF-965C78954DC2}"/>
          </ac:spMkLst>
        </pc:spChg>
        <pc:spChg chg="mod">
          <ac:chgData name="Jenny Toerien" userId="5a166c0d-fc55-4e4d-8a88-6977aa8a270d" providerId="ADAL" clId="{B7611C01-7DD7-43B7-9F24-95FA93CD3AF4}" dt="2026-02-03T16:42:25.784" v="6183" actId="1076"/>
          <ac:spMkLst>
            <pc:docMk/>
            <pc:sldMk cId="987739709" sldId="554"/>
            <ac:spMk id="9" creationId="{DE33C863-4A28-F762-01DD-2141EFE1A143}"/>
          </ac:spMkLst>
        </pc:spChg>
        <pc:spChg chg="mod">
          <ac:chgData name="Jenny Toerien" userId="5a166c0d-fc55-4e4d-8a88-6977aa8a270d" providerId="ADAL" clId="{B7611C01-7DD7-43B7-9F24-95FA93CD3AF4}" dt="2026-02-03T16:42:40.929" v="6185"/>
          <ac:spMkLst>
            <pc:docMk/>
            <pc:sldMk cId="987739709" sldId="554"/>
            <ac:spMk id="12" creationId="{D3A267CE-9D0E-104D-9908-A0EB4D91AAE6}"/>
          </ac:spMkLst>
        </pc:spChg>
        <pc:spChg chg="mod">
          <ac:chgData name="Jenny Toerien" userId="5a166c0d-fc55-4e4d-8a88-6977aa8a270d" providerId="ADAL" clId="{B7611C01-7DD7-43B7-9F24-95FA93CD3AF4}" dt="2026-02-03T16:43:14.341" v="6192" actId="1076"/>
          <ac:spMkLst>
            <pc:docMk/>
            <pc:sldMk cId="987739709" sldId="554"/>
            <ac:spMk id="13" creationId="{C0E604E0-A10B-8485-5C6F-CE257937E2EF}"/>
          </ac:spMkLst>
        </pc:spChg>
        <pc:spChg chg="mod">
          <ac:chgData name="Jenny Toerien" userId="5a166c0d-fc55-4e4d-8a88-6977aa8a270d" providerId="ADAL" clId="{B7611C01-7DD7-43B7-9F24-95FA93CD3AF4}" dt="2026-02-03T16:44:08.524" v="6206" actId="1035"/>
          <ac:spMkLst>
            <pc:docMk/>
            <pc:sldMk cId="987739709" sldId="554"/>
            <ac:spMk id="15" creationId="{39110437-0A2C-4ADD-31AA-F0F9EF585AE2}"/>
          </ac:spMkLst>
        </pc:spChg>
        <pc:spChg chg="mod">
          <ac:chgData name="Jenny Toerien" userId="5a166c0d-fc55-4e4d-8a88-6977aa8a270d" providerId="ADAL" clId="{B7611C01-7DD7-43B7-9F24-95FA93CD3AF4}" dt="2026-02-03T16:44:04.513" v="6202" actId="14100"/>
          <ac:spMkLst>
            <pc:docMk/>
            <pc:sldMk cId="987739709" sldId="554"/>
            <ac:spMk id="16" creationId="{C4FE63B2-7D62-DFD4-9CEE-0EC017606821}"/>
          </ac:spMkLst>
        </pc:spChg>
        <pc:spChg chg="mod">
          <ac:chgData name="Jenny Toerien" userId="5a166c0d-fc55-4e4d-8a88-6977aa8a270d" providerId="ADAL" clId="{B7611C01-7DD7-43B7-9F24-95FA93CD3AF4}" dt="2026-02-03T16:44:45.527" v="6224" actId="1035"/>
          <ac:spMkLst>
            <pc:docMk/>
            <pc:sldMk cId="987739709" sldId="554"/>
            <ac:spMk id="18" creationId="{21E4D758-BAAB-24D8-8736-154C11D15ABF}"/>
          </ac:spMkLst>
        </pc:spChg>
        <pc:spChg chg="mod">
          <ac:chgData name="Jenny Toerien" userId="5a166c0d-fc55-4e4d-8a88-6977aa8a270d" providerId="ADAL" clId="{B7611C01-7DD7-43B7-9F24-95FA93CD3AF4}" dt="2026-02-03T16:44:41.518" v="6214" actId="14100"/>
          <ac:spMkLst>
            <pc:docMk/>
            <pc:sldMk cId="987739709" sldId="554"/>
            <ac:spMk id="19" creationId="{B6797A9B-FF2F-BD92-ADA9-9EB58366A254}"/>
          </ac:spMkLst>
        </pc:spChg>
        <pc:grpChg chg="add mod">
          <ac:chgData name="Jenny Toerien" userId="5a166c0d-fc55-4e4d-8a88-6977aa8a270d" providerId="ADAL" clId="{B7611C01-7DD7-43B7-9F24-95FA93CD3AF4}" dt="2026-02-03T16:41:46.728" v="6171" actId="164"/>
          <ac:grpSpMkLst>
            <pc:docMk/>
            <pc:sldMk cId="987739709" sldId="554"/>
            <ac:grpSpMk id="6" creationId="{0B537B84-354A-E359-9CD2-10B78802E678}"/>
          </ac:grpSpMkLst>
        </pc:grpChg>
        <pc:grpChg chg="add mod">
          <ac:chgData name="Jenny Toerien" userId="5a166c0d-fc55-4e4d-8a88-6977aa8a270d" providerId="ADAL" clId="{B7611C01-7DD7-43B7-9F24-95FA93CD3AF4}" dt="2026-02-03T16:42:14.833" v="6182" actId="1036"/>
          <ac:grpSpMkLst>
            <pc:docMk/>
            <pc:sldMk cId="987739709" sldId="554"/>
            <ac:grpSpMk id="7" creationId="{7BAE04AC-4951-50BC-6765-859CAE5918E0}"/>
          </ac:grpSpMkLst>
        </pc:grpChg>
        <pc:grpChg chg="add mod">
          <ac:chgData name="Jenny Toerien" userId="5a166c0d-fc55-4e4d-8a88-6977aa8a270d" providerId="ADAL" clId="{B7611C01-7DD7-43B7-9F24-95FA93CD3AF4}" dt="2026-02-03T16:43:36.550" v="6195" actId="1076"/>
          <ac:grpSpMkLst>
            <pc:docMk/>
            <pc:sldMk cId="987739709" sldId="554"/>
            <ac:grpSpMk id="11" creationId="{A52CB931-D3CA-3428-AD72-980B741F4C94}"/>
          </ac:grpSpMkLst>
        </pc:grpChg>
        <pc:grpChg chg="add mod">
          <ac:chgData name="Jenny Toerien" userId="5a166c0d-fc55-4e4d-8a88-6977aa8a270d" providerId="ADAL" clId="{B7611C01-7DD7-43B7-9F24-95FA93CD3AF4}" dt="2026-02-03T16:43:53.819" v="6199" actId="1076"/>
          <ac:grpSpMkLst>
            <pc:docMk/>
            <pc:sldMk cId="987739709" sldId="554"/>
            <ac:grpSpMk id="14" creationId="{32D792C5-C609-3B0E-B8D4-0B0DA52E303B}"/>
          </ac:grpSpMkLst>
        </pc:grpChg>
        <pc:grpChg chg="add mod">
          <ac:chgData name="Jenny Toerien" userId="5a166c0d-fc55-4e4d-8a88-6977aa8a270d" providerId="ADAL" clId="{B7611C01-7DD7-43B7-9F24-95FA93CD3AF4}" dt="2026-02-03T16:44:31.041" v="6208" actId="1076"/>
          <ac:grpSpMkLst>
            <pc:docMk/>
            <pc:sldMk cId="987739709" sldId="554"/>
            <ac:grpSpMk id="17" creationId="{527ACCC3-4C7B-6A06-9688-BD57340C1A84}"/>
          </ac:grpSpMkLst>
        </pc:grpChg>
        <pc:picChg chg="add mod">
          <ac:chgData name="Jenny Toerien" userId="5a166c0d-fc55-4e4d-8a88-6977aa8a270d" providerId="ADAL" clId="{B7611C01-7DD7-43B7-9F24-95FA93CD3AF4}" dt="2026-02-03T16:43:49.189" v="6198" actId="1076"/>
          <ac:picMkLst>
            <pc:docMk/>
            <pc:sldMk cId="987739709" sldId="554"/>
            <ac:picMk id="2" creationId="{75268BA6-D7F1-3F33-C178-4676DFA2CD39}"/>
          </ac:picMkLst>
        </pc:picChg>
        <pc:picChg chg="mod">
          <ac:chgData name="Jenny Toerien" userId="5a166c0d-fc55-4e4d-8a88-6977aa8a270d" providerId="ADAL" clId="{B7611C01-7DD7-43B7-9F24-95FA93CD3AF4}" dt="2026-02-03T16:39:11.920" v="6154" actId="1076"/>
          <ac:picMkLst>
            <pc:docMk/>
            <pc:sldMk cId="987739709" sldId="554"/>
            <ac:picMk id="5" creationId="{128AB14B-2BB0-1C99-E04F-00ABFCF72688}"/>
          </ac:picMkLst>
        </pc:picChg>
      </pc:sldChg>
      <pc:sldChg chg="addSp modSp add mod modNotesTx">
        <pc:chgData name="Jenny Toerien" userId="5a166c0d-fc55-4e4d-8a88-6977aa8a270d" providerId="ADAL" clId="{B7611C01-7DD7-43B7-9F24-95FA93CD3AF4}" dt="2026-02-09T10:30:10.501" v="7894" actId="20577"/>
        <pc:sldMkLst>
          <pc:docMk/>
          <pc:sldMk cId="2987177853" sldId="555"/>
        </pc:sldMkLst>
        <pc:spChg chg="add mod">
          <ac:chgData name="Jenny Toerien" userId="5a166c0d-fc55-4e4d-8a88-6977aa8a270d" providerId="ADAL" clId="{B7611C01-7DD7-43B7-9F24-95FA93CD3AF4}" dt="2026-02-05T14:36:37.968" v="6683" actId="1037"/>
          <ac:spMkLst>
            <pc:docMk/>
            <pc:sldMk cId="2987177853" sldId="555"/>
            <ac:spMk id="7" creationId="{791F8514-28AD-A399-34AC-08F02B0DC2D4}"/>
          </ac:spMkLst>
        </pc:spChg>
        <pc:spChg chg="add mod">
          <ac:chgData name="Jenny Toerien" userId="5a166c0d-fc55-4e4d-8a88-6977aa8a270d" providerId="ADAL" clId="{B7611C01-7DD7-43B7-9F24-95FA93CD3AF4}" dt="2026-02-05T14:35:58.063" v="6653" actId="14100"/>
          <ac:spMkLst>
            <pc:docMk/>
            <pc:sldMk cId="2987177853" sldId="555"/>
            <ac:spMk id="8" creationId="{BC51109F-0597-55E9-8911-DC6FEF14B7CF}"/>
          </ac:spMkLst>
        </pc:spChg>
        <pc:picChg chg="add mod">
          <ac:chgData name="Jenny Toerien" userId="5a166c0d-fc55-4e4d-8a88-6977aa8a270d" providerId="ADAL" clId="{B7611C01-7DD7-43B7-9F24-95FA93CD3AF4}" dt="2026-02-05T14:36:41.486" v="6692" actId="1037"/>
          <ac:picMkLst>
            <pc:docMk/>
            <pc:sldMk cId="2987177853" sldId="555"/>
            <ac:picMk id="5" creationId="{5104D2B5-1676-413C-5161-A4C5705C20F3}"/>
          </ac:picMkLst>
        </pc:picChg>
      </pc:sldChg>
      <pc:sldChg chg="addSp delSp modSp add mod addAnim delAnim modAnim modNotesTx">
        <pc:chgData name="Jenny Toerien" userId="5a166c0d-fc55-4e4d-8a88-6977aa8a270d" providerId="ADAL" clId="{B7611C01-7DD7-43B7-9F24-95FA93CD3AF4}" dt="2026-02-10T13:10:20.419" v="8478"/>
        <pc:sldMkLst>
          <pc:docMk/>
          <pc:sldMk cId="3410806647" sldId="556"/>
        </pc:sldMkLst>
        <pc:spChg chg="mod">
          <ac:chgData name="Jenny Toerien" userId="5a166c0d-fc55-4e4d-8a88-6977aa8a270d" providerId="ADAL" clId="{B7611C01-7DD7-43B7-9F24-95FA93CD3AF4}" dt="2026-02-10T12:49:58.732" v="7968" actId="115"/>
          <ac:spMkLst>
            <pc:docMk/>
            <pc:sldMk cId="3410806647" sldId="556"/>
            <ac:spMk id="2" creationId="{CCE537E4-4315-9355-AF79-3D743F24C13B}"/>
          </ac:spMkLst>
        </pc:spChg>
        <pc:picChg chg="add mod">
          <ac:chgData name="Jenny Toerien" userId="5a166c0d-fc55-4e4d-8a88-6977aa8a270d" providerId="ADAL" clId="{B7611C01-7DD7-43B7-9F24-95FA93CD3AF4}" dt="2026-02-10T12:50:31.397" v="7973" actId="14861"/>
          <ac:picMkLst>
            <pc:docMk/>
            <pc:sldMk cId="3410806647" sldId="556"/>
            <ac:picMk id="14" creationId="{21A89F52-A7C7-E6C6-7E75-597F89B373A8}"/>
          </ac:picMkLst>
        </pc:picChg>
        <pc:picChg chg="add mod">
          <ac:chgData name="Jenny Toerien" userId="5a166c0d-fc55-4e4d-8a88-6977aa8a270d" providerId="ADAL" clId="{B7611C01-7DD7-43B7-9F24-95FA93CD3AF4}" dt="2026-02-10T12:50:26.927" v="7972" actId="14861"/>
          <ac:picMkLst>
            <pc:docMk/>
            <pc:sldMk cId="3410806647" sldId="556"/>
            <ac:picMk id="16" creationId="{4D26522A-CCAC-7AB8-474C-652C6ADD0D7C}"/>
          </ac:picMkLst>
        </pc:picChg>
        <pc:picChg chg="add mod modCrop">
          <ac:chgData name="Jenny Toerien" userId="5a166c0d-fc55-4e4d-8a88-6977aa8a270d" providerId="ADAL" clId="{B7611C01-7DD7-43B7-9F24-95FA93CD3AF4}" dt="2026-02-10T12:50:09.155" v="7970" actId="14861"/>
          <ac:picMkLst>
            <pc:docMk/>
            <pc:sldMk cId="3410806647" sldId="556"/>
            <ac:picMk id="18" creationId="{32F2FF38-03E0-0BBE-B0A3-E83D9573E3C2}"/>
          </ac:picMkLst>
        </pc:picChg>
        <pc:cxnChg chg="add mod">
          <ac:chgData name="Jenny Toerien" userId="5a166c0d-fc55-4e4d-8a88-6977aa8a270d" providerId="ADAL" clId="{B7611C01-7DD7-43B7-9F24-95FA93CD3AF4}" dt="2026-02-10T12:51:09.348" v="7975" actId="1582"/>
          <ac:cxnSpMkLst>
            <pc:docMk/>
            <pc:sldMk cId="3410806647" sldId="556"/>
            <ac:cxnSpMk id="20" creationId="{79578987-AE4F-4AE4-4C78-6B558507B5E2}"/>
          </ac:cxnSpMkLst>
        </pc:cxnChg>
        <pc:cxnChg chg="add mod">
          <ac:chgData name="Jenny Toerien" userId="5a166c0d-fc55-4e4d-8a88-6977aa8a270d" providerId="ADAL" clId="{B7611C01-7DD7-43B7-9F24-95FA93CD3AF4}" dt="2026-02-10T12:51:14.844" v="7976" actId="1582"/>
          <ac:cxnSpMkLst>
            <pc:docMk/>
            <pc:sldMk cId="3410806647" sldId="556"/>
            <ac:cxnSpMk id="22" creationId="{9C30B316-D6E4-458D-E93B-FEF3EB6DFCD2}"/>
          </ac:cxnSpMkLst>
        </pc:cxnChg>
        <pc:cxnChg chg="add mod">
          <ac:chgData name="Jenny Toerien" userId="5a166c0d-fc55-4e4d-8a88-6977aa8a270d" providerId="ADAL" clId="{B7611C01-7DD7-43B7-9F24-95FA93CD3AF4}" dt="2026-02-10T12:51:20.028" v="7977" actId="1582"/>
          <ac:cxnSpMkLst>
            <pc:docMk/>
            <pc:sldMk cId="3410806647" sldId="556"/>
            <ac:cxnSpMk id="25" creationId="{F18D8869-C057-5D55-898F-85A6CFDB59A5}"/>
          </ac:cxnSpMkLst>
        </pc:cxnChg>
      </pc:sldChg>
    </pc:docChg>
  </pc:docChgLst>
  <pc:docChgLst>
    <pc:chgData name="Jenny Toerien" userId="5a166c0d-fc55-4e4d-8a88-6977aa8a270d" providerId="ADAL" clId="{ED6C5318-3B52-5896-9B3D-F2D7BAD4CF6D}"/>
    <pc:docChg chg="custSel addSld delSld modSld">
      <pc:chgData name="Jenny Toerien" userId="5a166c0d-fc55-4e4d-8a88-6977aa8a270d" providerId="ADAL" clId="{ED6C5318-3B52-5896-9B3D-F2D7BAD4CF6D}" dt="2026-02-14T08:50:07.726" v="127" actId="20577"/>
      <pc:docMkLst>
        <pc:docMk/>
      </pc:docMkLst>
      <pc:sldChg chg="del">
        <pc:chgData name="Jenny Toerien" userId="5a166c0d-fc55-4e4d-8a88-6977aa8a270d" providerId="ADAL" clId="{ED6C5318-3B52-5896-9B3D-F2D7BAD4CF6D}" dt="2026-02-14T08:46:53.007" v="32" actId="2696"/>
        <pc:sldMkLst>
          <pc:docMk/>
          <pc:sldMk cId="1981220575" sldId="282"/>
        </pc:sldMkLst>
      </pc:sldChg>
      <pc:sldChg chg="modSp add mod">
        <pc:chgData name="Jenny Toerien" userId="5a166c0d-fc55-4e4d-8a88-6977aa8a270d" providerId="ADAL" clId="{ED6C5318-3B52-5896-9B3D-F2D7BAD4CF6D}" dt="2026-02-14T08:50:07.726" v="127" actId="20577"/>
        <pc:sldMkLst>
          <pc:docMk/>
          <pc:sldMk cId="4000606837" sldId="518"/>
        </pc:sldMkLst>
        <pc:spChg chg="mod">
          <ac:chgData name="Jenny Toerien" userId="5a166c0d-fc55-4e4d-8a88-6977aa8a270d" providerId="ADAL" clId="{ED6C5318-3B52-5896-9B3D-F2D7BAD4CF6D}" dt="2026-02-14T08:50:07.726" v="127" actId="20577"/>
          <ac:spMkLst>
            <pc:docMk/>
            <pc:sldMk cId="4000606837" sldId="518"/>
            <ac:spMk id="2" creationId="{A14EF66A-6B20-4B48-9EA7-A16AF52BA20C}"/>
          </ac:spMkLst>
        </pc:spChg>
        <pc:spChg chg="mod">
          <ac:chgData name="Jenny Toerien" userId="5a166c0d-fc55-4e4d-8a88-6977aa8a270d" providerId="ADAL" clId="{ED6C5318-3B52-5896-9B3D-F2D7BAD4CF6D}" dt="2026-02-14T08:46:39.298" v="31" actId="20577"/>
          <ac:spMkLst>
            <pc:docMk/>
            <pc:sldMk cId="4000606837" sldId="518"/>
            <ac:spMk id="4" creationId="{1D1589A7-651B-4DB6-8958-7FE68FAEA4E0}"/>
          </ac:spMkLst>
        </pc:spChg>
      </pc:sldChg>
      <pc:sldChg chg="delSp modSp mod">
        <pc:chgData name="Jenny Toerien" userId="5a166c0d-fc55-4e4d-8a88-6977aa8a270d" providerId="ADAL" clId="{ED6C5318-3B52-5896-9B3D-F2D7BAD4CF6D}" dt="2026-02-14T08:47:11.985" v="35" actId="478"/>
        <pc:sldMkLst>
          <pc:docMk/>
          <pc:sldMk cId="2546944072" sldId="530"/>
        </pc:sldMkLst>
        <pc:spChg chg="del mod">
          <ac:chgData name="Jenny Toerien" userId="5a166c0d-fc55-4e4d-8a88-6977aa8a270d" providerId="ADAL" clId="{ED6C5318-3B52-5896-9B3D-F2D7BAD4CF6D}" dt="2026-02-14T08:47:11.985" v="35" actId="478"/>
          <ac:spMkLst>
            <pc:docMk/>
            <pc:sldMk cId="2546944072" sldId="530"/>
            <ac:spMk id="4" creationId="{9CDF1A00-10D2-F09E-BBF1-16DA758DEB5C}"/>
          </ac:spMkLst>
        </pc:spChg>
      </pc:sldChg>
      <pc:sldChg chg="delSp mod">
        <pc:chgData name="Jenny Toerien" userId="5a166c0d-fc55-4e4d-8a88-6977aa8a270d" providerId="ADAL" clId="{ED6C5318-3B52-5896-9B3D-F2D7BAD4CF6D}" dt="2026-02-14T08:47:16.689" v="36" actId="478"/>
        <pc:sldMkLst>
          <pc:docMk/>
          <pc:sldMk cId="4186559764" sldId="531"/>
        </pc:sldMkLst>
        <pc:spChg chg="del">
          <ac:chgData name="Jenny Toerien" userId="5a166c0d-fc55-4e4d-8a88-6977aa8a270d" providerId="ADAL" clId="{ED6C5318-3B52-5896-9B3D-F2D7BAD4CF6D}" dt="2026-02-14T08:47:16.689" v="36" actId="478"/>
          <ac:spMkLst>
            <pc:docMk/>
            <pc:sldMk cId="4186559764" sldId="531"/>
            <ac:spMk id="2" creationId="{27DF61A9-4A39-E2B6-2387-6E792025FED6}"/>
          </ac:spMkLst>
        </pc:spChg>
      </pc:sldChg>
      <pc:sldChg chg="delSp mod">
        <pc:chgData name="Jenny Toerien" userId="5a166c0d-fc55-4e4d-8a88-6977aa8a270d" providerId="ADAL" clId="{ED6C5318-3B52-5896-9B3D-F2D7BAD4CF6D}" dt="2026-02-14T08:47:02.829" v="33" actId="478"/>
        <pc:sldMkLst>
          <pc:docMk/>
          <pc:sldMk cId="3227979021" sldId="532"/>
        </pc:sldMkLst>
        <pc:spChg chg="del">
          <ac:chgData name="Jenny Toerien" userId="5a166c0d-fc55-4e4d-8a88-6977aa8a270d" providerId="ADAL" clId="{ED6C5318-3B52-5896-9B3D-F2D7BAD4CF6D}" dt="2026-02-14T08:47:02.829" v="33" actId="478"/>
          <ac:spMkLst>
            <pc:docMk/>
            <pc:sldMk cId="3227979021" sldId="532"/>
            <ac:spMk id="2" creationId="{772C24C7-D0ED-354D-1E43-ACD79FF1D6FA}"/>
          </ac:spMkLst>
        </pc:spChg>
      </pc:sldChg>
      <pc:sldChg chg="delSp modSp mod">
        <pc:chgData name="Jenny Toerien" userId="5a166c0d-fc55-4e4d-8a88-6977aa8a270d" providerId="ADAL" clId="{ED6C5318-3B52-5896-9B3D-F2D7BAD4CF6D}" dt="2026-02-14T08:49:37.721" v="100" actId="14100"/>
        <pc:sldMkLst>
          <pc:docMk/>
          <pc:sldMk cId="2987177853" sldId="555"/>
        </pc:sldMkLst>
        <pc:spChg chg="del">
          <ac:chgData name="Jenny Toerien" userId="5a166c0d-fc55-4e4d-8a88-6977aa8a270d" providerId="ADAL" clId="{ED6C5318-3B52-5896-9B3D-F2D7BAD4CF6D}" dt="2026-02-14T08:47:44.520" v="37" actId="478"/>
          <ac:spMkLst>
            <pc:docMk/>
            <pc:sldMk cId="2987177853" sldId="555"/>
            <ac:spMk id="4" creationId="{55691B32-4354-BC59-D312-AAFC60E1512E}"/>
          </ac:spMkLst>
        </pc:spChg>
        <pc:spChg chg="del">
          <ac:chgData name="Jenny Toerien" userId="5a166c0d-fc55-4e4d-8a88-6977aa8a270d" providerId="ADAL" clId="{ED6C5318-3B52-5896-9B3D-F2D7BAD4CF6D}" dt="2026-02-14T08:47:48.412" v="39" actId="478"/>
          <ac:spMkLst>
            <pc:docMk/>
            <pc:sldMk cId="2987177853" sldId="555"/>
            <ac:spMk id="6" creationId="{C41997D3-4310-EED0-C169-0CF3044E4085}"/>
          </ac:spMkLst>
        </pc:spChg>
        <pc:spChg chg="mod">
          <ac:chgData name="Jenny Toerien" userId="5a166c0d-fc55-4e4d-8a88-6977aa8a270d" providerId="ADAL" clId="{ED6C5318-3B52-5896-9B3D-F2D7BAD4CF6D}" dt="2026-02-14T08:49:29.409" v="99" actId="1076"/>
          <ac:spMkLst>
            <pc:docMk/>
            <pc:sldMk cId="2987177853" sldId="555"/>
            <ac:spMk id="7" creationId="{791F8514-28AD-A399-34AC-08F02B0DC2D4}"/>
          </ac:spMkLst>
        </pc:spChg>
        <pc:spChg chg="mod">
          <ac:chgData name="Jenny Toerien" userId="5a166c0d-fc55-4e4d-8a88-6977aa8a270d" providerId="ADAL" clId="{ED6C5318-3B52-5896-9B3D-F2D7BAD4CF6D}" dt="2026-02-14T08:49:23.557" v="98" actId="20577"/>
          <ac:spMkLst>
            <pc:docMk/>
            <pc:sldMk cId="2987177853" sldId="555"/>
            <ac:spMk id="8" creationId="{BC51109F-0597-55E9-8911-DC6FEF14B7CF}"/>
          </ac:spMkLst>
        </pc:spChg>
        <pc:spChg chg="del">
          <ac:chgData name="Jenny Toerien" userId="5a166c0d-fc55-4e4d-8a88-6977aa8a270d" providerId="ADAL" clId="{ED6C5318-3B52-5896-9B3D-F2D7BAD4CF6D}" dt="2026-02-14T08:47:52.280" v="40" actId="478"/>
          <ac:spMkLst>
            <pc:docMk/>
            <pc:sldMk cId="2987177853" sldId="555"/>
            <ac:spMk id="12" creationId="{03B4AD42-4152-783F-8ECE-D9F6EA81E528}"/>
          </ac:spMkLst>
        </pc:spChg>
        <pc:spChg chg="del">
          <ac:chgData name="Jenny Toerien" userId="5a166c0d-fc55-4e4d-8a88-6977aa8a270d" providerId="ADAL" clId="{ED6C5318-3B52-5896-9B3D-F2D7BAD4CF6D}" dt="2026-02-14T08:47:46.778" v="38" actId="478"/>
          <ac:spMkLst>
            <pc:docMk/>
            <pc:sldMk cId="2987177853" sldId="555"/>
            <ac:spMk id="13" creationId="{0504F940-37E7-32B0-B7DF-AF7CD197420A}"/>
          </ac:spMkLst>
        </pc:spChg>
        <pc:grpChg chg="del">
          <ac:chgData name="Jenny Toerien" userId="5a166c0d-fc55-4e4d-8a88-6977aa8a270d" providerId="ADAL" clId="{ED6C5318-3B52-5896-9B3D-F2D7BAD4CF6D}" dt="2026-02-14T08:48:04.091" v="42" actId="478"/>
          <ac:grpSpMkLst>
            <pc:docMk/>
            <pc:sldMk cId="2987177853" sldId="555"/>
            <ac:grpSpMk id="2" creationId="{A6947667-2577-789E-F4E4-4F9977E93752}"/>
          </ac:grpSpMkLst>
        </pc:grpChg>
        <pc:picChg chg="mod">
          <ac:chgData name="Jenny Toerien" userId="5a166c0d-fc55-4e4d-8a88-6977aa8a270d" providerId="ADAL" clId="{ED6C5318-3B52-5896-9B3D-F2D7BAD4CF6D}" dt="2026-02-14T08:49:37.721" v="100" actId="14100"/>
          <ac:picMkLst>
            <pc:docMk/>
            <pc:sldMk cId="2987177853" sldId="555"/>
            <ac:picMk id="5" creationId="{5104D2B5-1676-413C-5161-A4C5705C20F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3A980-171C-446A-826E-7B7F4CCC336C}"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4528D6BB-4112-4DCB-A289-58D3A94F9E64}">
      <dgm:prSet custT="1"/>
      <dgm:spPr/>
      <dgm:t>
        <a:bodyPr/>
        <a:lstStyle/>
        <a:p>
          <a:r>
            <a:rPr lang="en-GB" sz="3600" b="1" dirty="0"/>
            <a:t>&lt;50% </a:t>
          </a:r>
          <a:r>
            <a:rPr lang="en-GB" sz="2700" dirty="0"/>
            <a:t>said they could confidently tell which information provided by AI was true</a:t>
          </a:r>
          <a:endParaRPr lang="en-US" sz="2700" dirty="0"/>
        </a:p>
      </dgm:t>
    </dgm:pt>
    <dgm:pt modelId="{DC89A27E-6A5E-4A24-AABF-95DB4657E9C6}" type="parTrans" cxnId="{22CEBF45-92F9-46D5-BD6D-45942E28B92C}">
      <dgm:prSet/>
      <dgm:spPr/>
      <dgm:t>
        <a:bodyPr/>
        <a:lstStyle/>
        <a:p>
          <a:endParaRPr lang="en-US"/>
        </a:p>
      </dgm:t>
    </dgm:pt>
    <dgm:pt modelId="{CB83B879-36D1-4D4B-8EFA-48391AB84909}" type="sibTrans" cxnId="{22CEBF45-92F9-46D5-BD6D-45942E28B92C}">
      <dgm:prSet/>
      <dgm:spPr/>
      <dgm:t>
        <a:bodyPr/>
        <a:lstStyle/>
        <a:p>
          <a:endParaRPr lang="en-US"/>
        </a:p>
      </dgm:t>
    </dgm:pt>
    <dgm:pt modelId="{9BE8BD4D-1865-4814-A602-E5FCBC49B2F0}">
      <dgm:prSet custT="1"/>
      <dgm:spPr/>
      <dgm:t>
        <a:bodyPr/>
        <a:lstStyle/>
        <a:p>
          <a:r>
            <a:rPr lang="en-GB" sz="3600" b="1" dirty="0"/>
            <a:t>32% </a:t>
          </a:r>
          <a:r>
            <a:rPr lang="en-GB" sz="2700" dirty="0"/>
            <a:t>thought they could confidently identify misinformation</a:t>
          </a:r>
          <a:endParaRPr lang="en-US" sz="2700" dirty="0"/>
        </a:p>
      </dgm:t>
    </dgm:pt>
    <dgm:pt modelId="{7BEE86D1-BCDE-4D62-A194-BC65541BBAB4}" type="parTrans" cxnId="{44ED1BC8-8730-4580-BCA8-E8A11E42C0D4}">
      <dgm:prSet/>
      <dgm:spPr/>
      <dgm:t>
        <a:bodyPr/>
        <a:lstStyle/>
        <a:p>
          <a:endParaRPr lang="en-US"/>
        </a:p>
      </dgm:t>
    </dgm:pt>
    <dgm:pt modelId="{4B6049D0-E098-4528-9884-0F31847C26E9}" type="sibTrans" cxnId="{44ED1BC8-8730-4580-BCA8-E8A11E42C0D4}">
      <dgm:prSet/>
      <dgm:spPr/>
      <dgm:t>
        <a:bodyPr/>
        <a:lstStyle/>
        <a:p>
          <a:endParaRPr lang="en-US"/>
        </a:p>
      </dgm:t>
    </dgm:pt>
    <dgm:pt modelId="{2BAC94F5-3A2B-43D3-B3BA-37AE7D515D5C}">
      <dgm:prSet custT="1"/>
      <dgm:spPr/>
      <dgm:t>
        <a:bodyPr/>
        <a:lstStyle/>
        <a:p>
          <a:r>
            <a:rPr lang="en-GB" sz="3600" b="1" dirty="0"/>
            <a:t>90% </a:t>
          </a:r>
          <a:r>
            <a:rPr lang="en-GB" sz="2700" dirty="0"/>
            <a:t>thought it had helped them to develop a schoolwork related skill</a:t>
          </a:r>
          <a:endParaRPr lang="en-US" sz="2700" dirty="0"/>
        </a:p>
      </dgm:t>
    </dgm:pt>
    <dgm:pt modelId="{8567B9F7-C3F5-4F94-9D95-93141EFA59FD}" type="parTrans" cxnId="{83E069F2-7859-4523-80E3-6B1EAEE6CDD5}">
      <dgm:prSet/>
      <dgm:spPr/>
      <dgm:t>
        <a:bodyPr/>
        <a:lstStyle/>
        <a:p>
          <a:endParaRPr lang="en-US"/>
        </a:p>
      </dgm:t>
    </dgm:pt>
    <dgm:pt modelId="{396F458C-13E2-4B5E-B4D5-1AD3F840E962}" type="sibTrans" cxnId="{83E069F2-7859-4523-80E3-6B1EAEE6CDD5}">
      <dgm:prSet/>
      <dgm:spPr/>
      <dgm:t>
        <a:bodyPr/>
        <a:lstStyle/>
        <a:p>
          <a:endParaRPr lang="en-US"/>
        </a:p>
      </dgm:t>
    </dgm:pt>
    <dgm:pt modelId="{01738D20-4939-46AD-9815-C0EDA6F8E0B7}">
      <dgm:prSet custT="1"/>
      <dgm:spPr/>
      <dgm:t>
        <a:bodyPr/>
        <a:lstStyle/>
        <a:p>
          <a:r>
            <a:rPr lang="en-GB" sz="3600" b="1" dirty="0"/>
            <a:t>26% </a:t>
          </a:r>
          <a:r>
            <a:rPr lang="en-GB" sz="2700" dirty="0"/>
            <a:t>thought AI made it too easy for them to find answers without doing any work</a:t>
          </a:r>
          <a:endParaRPr lang="en-US" sz="2700" dirty="0"/>
        </a:p>
      </dgm:t>
    </dgm:pt>
    <dgm:pt modelId="{C365F76E-93F7-4A3B-823A-1C095183E89A}" type="parTrans" cxnId="{9D7ABCA3-89AA-40AC-AB36-61C72EB167AC}">
      <dgm:prSet/>
      <dgm:spPr/>
      <dgm:t>
        <a:bodyPr/>
        <a:lstStyle/>
        <a:p>
          <a:endParaRPr lang="en-US"/>
        </a:p>
      </dgm:t>
    </dgm:pt>
    <dgm:pt modelId="{6023DC20-962D-4EFE-B2DF-E6862D20D8FC}" type="sibTrans" cxnId="{9D7ABCA3-89AA-40AC-AB36-61C72EB167AC}">
      <dgm:prSet/>
      <dgm:spPr/>
      <dgm:t>
        <a:bodyPr/>
        <a:lstStyle/>
        <a:p>
          <a:endParaRPr lang="en-US"/>
        </a:p>
      </dgm:t>
    </dgm:pt>
    <dgm:pt modelId="{151EBDAA-5057-FA4C-A54B-A5D756D12BFF}" type="pres">
      <dgm:prSet presAssocID="{9CF3A980-171C-446A-826E-7B7F4CCC336C}" presName="vert0" presStyleCnt="0">
        <dgm:presLayoutVars>
          <dgm:dir/>
          <dgm:animOne val="branch"/>
          <dgm:animLvl val="lvl"/>
        </dgm:presLayoutVars>
      </dgm:prSet>
      <dgm:spPr/>
    </dgm:pt>
    <dgm:pt modelId="{8F49A43B-FCAB-C84B-8024-8FA1B5B23532}" type="pres">
      <dgm:prSet presAssocID="{4528D6BB-4112-4DCB-A289-58D3A94F9E64}" presName="thickLine" presStyleLbl="alignNode1" presStyleIdx="0" presStyleCnt="4"/>
      <dgm:spPr/>
    </dgm:pt>
    <dgm:pt modelId="{A9A61B8B-680D-FB45-9843-F2C74A5997CF}" type="pres">
      <dgm:prSet presAssocID="{4528D6BB-4112-4DCB-A289-58D3A94F9E64}" presName="horz1" presStyleCnt="0"/>
      <dgm:spPr/>
    </dgm:pt>
    <dgm:pt modelId="{EB33BE75-EA0D-D743-94BB-8BE4302ECF60}" type="pres">
      <dgm:prSet presAssocID="{4528D6BB-4112-4DCB-A289-58D3A94F9E64}" presName="tx1" presStyleLbl="revTx" presStyleIdx="0" presStyleCnt="4"/>
      <dgm:spPr/>
    </dgm:pt>
    <dgm:pt modelId="{C2F6A2F6-BDD2-A140-B89D-68E97C7A48BE}" type="pres">
      <dgm:prSet presAssocID="{4528D6BB-4112-4DCB-A289-58D3A94F9E64}" presName="vert1" presStyleCnt="0"/>
      <dgm:spPr/>
    </dgm:pt>
    <dgm:pt modelId="{8DBC8B6A-6493-5649-84FA-729A90600015}" type="pres">
      <dgm:prSet presAssocID="{9BE8BD4D-1865-4814-A602-E5FCBC49B2F0}" presName="thickLine" presStyleLbl="alignNode1" presStyleIdx="1" presStyleCnt="4"/>
      <dgm:spPr/>
    </dgm:pt>
    <dgm:pt modelId="{A778E224-02BE-B846-863C-69CEE0D39D97}" type="pres">
      <dgm:prSet presAssocID="{9BE8BD4D-1865-4814-A602-E5FCBC49B2F0}" presName="horz1" presStyleCnt="0"/>
      <dgm:spPr/>
    </dgm:pt>
    <dgm:pt modelId="{04C0D8B5-514A-7B44-B189-1ADA3A6749DD}" type="pres">
      <dgm:prSet presAssocID="{9BE8BD4D-1865-4814-A602-E5FCBC49B2F0}" presName="tx1" presStyleLbl="revTx" presStyleIdx="1" presStyleCnt="4"/>
      <dgm:spPr/>
    </dgm:pt>
    <dgm:pt modelId="{1567844D-1A26-9248-AF59-47B450AF277C}" type="pres">
      <dgm:prSet presAssocID="{9BE8BD4D-1865-4814-A602-E5FCBC49B2F0}" presName="vert1" presStyleCnt="0"/>
      <dgm:spPr/>
    </dgm:pt>
    <dgm:pt modelId="{66AD9A5D-5F83-EC4B-9BF7-9AB4CC1DD156}" type="pres">
      <dgm:prSet presAssocID="{2BAC94F5-3A2B-43D3-B3BA-37AE7D515D5C}" presName="thickLine" presStyleLbl="alignNode1" presStyleIdx="2" presStyleCnt="4"/>
      <dgm:spPr/>
    </dgm:pt>
    <dgm:pt modelId="{E353B9FD-9471-FB40-B512-CD9ED6FE238B}" type="pres">
      <dgm:prSet presAssocID="{2BAC94F5-3A2B-43D3-B3BA-37AE7D515D5C}" presName="horz1" presStyleCnt="0"/>
      <dgm:spPr/>
    </dgm:pt>
    <dgm:pt modelId="{ECDCE31F-BB06-3E4C-B8FE-EE016DD8FE91}" type="pres">
      <dgm:prSet presAssocID="{2BAC94F5-3A2B-43D3-B3BA-37AE7D515D5C}" presName="tx1" presStyleLbl="revTx" presStyleIdx="2" presStyleCnt="4"/>
      <dgm:spPr/>
    </dgm:pt>
    <dgm:pt modelId="{966688EF-EB1E-9348-B337-03B7F1D62D3A}" type="pres">
      <dgm:prSet presAssocID="{2BAC94F5-3A2B-43D3-B3BA-37AE7D515D5C}" presName="vert1" presStyleCnt="0"/>
      <dgm:spPr/>
    </dgm:pt>
    <dgm:pt modelId="{FE07E6E7-C566-FF4C-9A1B-F9AEE7AF3DC0}" type="pres">
      <dgm:prSet presAssocID="{01738D20-4939-46AD-9815-C0EDA6F8E0B7}" presName="thickLine" presStyleLbl="alignNode1" presStyleIdx="3" presStyleCnt="4"/>
      <dgm:spPr/>
    </dgm:pt>
    <dgm:pt modelId="{40F03AD4-C778-1D4D-8F3C-19C2691A23BF}" type="pres">
      <dgm:prSet presAssocID="{01738D20-4939-46AD-9815-C0EDA6F8E0B7}" presName="horz1" presStyleCnt="0"/>
      <dgm:spPr/>
    </dgm:pt>
    <dgm:pt modelId="{EED85197-2303-C643-A672-D8B51D1AFDB9}" type="pres">
      <dgm:prSet presAssocID="{01738D20-4939-46AD-9815-C0EDA6F8E0B7}" presName="tx1" presStyleLbl="revTx" presStyleIdx="3" presStyleCnt="4"/>
      <dgm:spPr/>
    </dgm:pt>
    <dgm:pt modelId="{5BB41B2D-934E-6246-BECC-5C46EBA48F81}" type="pres">
      <dgm:prSet presAssocID="{01738D20-4939-46AD-9815-C0EDA6F8E0B7}" presName="vert1" presStyleCnt="0"/>
      <dgm:spPr/>
    </dgm:pt>
  </dgm:ptLst>
  <dgm:cxnLst>
    <dgm:cxn modelId="{2AB54C35-1762-B04C-9CC6-ADBDE54E72F0}" type="presOf" srcId="{9CF3A980-171C-446A-826E-7B7F4CCC336C}" destId="{151EBDAA-5057-FA4C-A54B-A5D756D12BFF}" srcOrd="0" destOrd="0" presId="urn:microsoft.com/office/officeart/2008/layout/LinedList"/>
    <dgm:cxn modelId="{22CEBF45-92F9-46D5-BD6D-45942E28B92C}" srcId="{9CF3A980-171C-446A-826E-7B7F4CCC336C}" destId="{4528D6BB-4112-4DCB-A289-58D3A94F9E64}" srcOrd="0" destOrd="0" parTransId="{DC89A27E-6A5E-4A24-AABF-95DB4657E9C6}" sibTransId="{CB83B879-36D1-4D4B-8EFA-48391AB84909}"/>
    <dgm:cxn modelId="{D5E33056-3AD2-2D43-A49B-6EEDCC314E54}" type="presOf" srcId="{9BE8BD4D-1865-4814-A602-E5FCBC49B2F0}" destId="{04C0D8B5-514A-7B44-B189-1ADA3A6749DD}" srcOrd="0" destOrd="0" presId="urn:microsoft.com/office/officeart/2008/layout/LinedList"/>
    <dgm:cxn modelId="{C455BAA1-F555-1D45-96BF-2C5E06066423}" type="presOf" srcId="{2BAC94F5-3A2B-43D3-B3BA-37AE7D515D5C}" destId="{ECDCE31F-BB06-3E4C-B8FE-EE016DD8FE91}" srcOrd="0" destOrd="0" presId="urn:microsoft.com/office/officeart/2008/layout/LinedList"/>
    <dgm:cxn modelId="{9D7ABCA3-89AA-40AC-AB36-61C72EB167AC}" srcId="{9CF3A980-171C-446A-826E-7B7F4CCC336C}" destId="{01738D20-4939-46AD-9815-C0EDA6F8E0B7}" srcOrd="3" destOrd="0" parTransId="{C365F76E-93F7-4A3B-823A-1C095183E89A}" sibTransId="{6023DC20-962D-4EFE-B2DF-E6862D20D8FC}"/>
    <dgm:cxn modelId="{839F12AF-B608-A840-9708-32E93709C5F7}" type="presOf" srcId="{4528D6BB-4112-4DCB-A289-58D3A94F9E64}" destId="{EB33BE75-EA0D-D743-94BB-8BE4302ECF60}" srcOrd="0" destOrd="0" presId="urn:microsoft.com/office/officeart/2008/layout/LinedList"/>
    <dgm:cxn modelId="{568053C2-C317-C741-ACEB-360A26979440}" type="presOf" srcId="{01738D20-4939-46AD-9815-C0EDA6F8E0B7}" destId="{EED85197-2303-C643-A672-D8B51D1AFDB9}" srcOrd="0" destOrd="0" presId="urn:microsoft.com/office/officeart/2008/layout/LinedList"/>
    <dgm:cxn modelId="{44ED1BC8-8730-4580-BCA8-E8A11E42C0D4}" srcId="{9CF3A980-171C-446A-826E-7B7F4CCC336C}" destId="{9BE8BD4D-1865-4814-A602-E5FCBC49B2F0}" srcOrd="1" destOrd="0" parTransId="{7BEE86D1-BCDE-4D62-A194-BC65541BBAB4}" sibTransId="{4B6049D0-E098-4528-9884-0F31847C26E9}"/>
    <dgm:cxn modelId="{83E069F2-7859-4523-80E3-6B1EAEE6CDD5}" srcId="{9CF3A980-171C-446A-826E-7B7F4CCC336C}" destId="{2BAC94F5-3A2B-43D3-B3BA-37AE7D515D5C}" srcOrd="2" destOrd="0" parTransId="{8567B9F7-C3F5-4F94-9D95-93141EFA59FD}" sibTransId="{396F458C-13E2-4B5E-B4D5-1AD3F840E962}"/>
    <dgm:cxn modelId="{2A494210-E828-BD47-A68D-CBEC01BBDEAD}" type="presParOf" srcId="{151EBDAA-5057-FA4C-A54B-A5D756D12BFF}" destId="{8F49A43B-FCAB-C84B-8024-8FA1B5B23532}" srcOrd="0" destOrd="0" presId="urn:microsoft.com/office/officeart/2008/layout/LinedList"/>
    <dgm:cxn modelId="{3417412C-1060-E641-8E56-846BEB631230}" type="presParOf" srcId="{151EBDAA-5057-FA4C-A54B-A5D756D12BFF}" destId="{A9A61B8B-680D-FB45-9843-F2C74A5997CF}" srcOrd="1" destOrd="0" presId="urn:microsoft.com/office/officeart/2008/layout/LinedList"/>
    <dgm:cxn modelId="{F8586184-05F5-3A47-8EFA-465AB1E93D89}" type="presParOf" srcId="{A9A61B8B-680D-FB45-9843-F2C74A5997CF}" destId="{EB33BE75-EA0D-D743-94BB-8BE4302ECF60}" srcOrd="0" destOrd="0" presId="urn:microsoft.com/office/officeart/2008/layout/LinedList"/>
    <dgm:cxn modelId="{2C988C18-E4D6-F94B-95E9-8693F282F220}" type="presParOf" srcId="{A9A61B8B-680D-FB45-9843-F2C74A5997CF}" destId="{C2F6A2F6-BDD2-A140-B89D-68E97C7A48BE}" srcOrd="1" destOrd="0" presId="urn:microsoft.com/office/officeart/2008/layout/LinedList"/>
    <dgm:cxn modelId="{5D0FE8DA-B627-CC48-A629-F5DD2EFA29C8}" type="presParOf" srcId="{151EBDAA-5057-FA4C-A54B-A5D756D12BFF}" destId="{8DBC8B6A-6493-5649-84FA-729A90600015}" srcOrd="2" destOrd="0" presId="urn:microsoft.com/office/officeart/2008/layout/LinedList"/>
    <dgm:cxn modelId="{41E7F947-6212-254E-B235-1A4C18CC2DFB}" type="presParOf" srcId="{151EBDAA-5057-FA4C-A54B-A5D756D12BFF}" destId="{A778E224-02BE-B846-863C-69CEE0D39D97}" srcOrd="3" destOrd="0" presId="urn:microsoft.com/office/officeart/2008/layout/LinedList"/>
    <dgm:cxn modelId="{AF02E2C0-5BC4-3A4A-895F-EF3913B83288}" type="presParOf" srcId="{A778E224-02BE-B846-863C-69CEE0D39D97}" destId="{04C0D8B5-514A-7B44-B189-1ADA3A6749DD}" srcOrd="0" destOrd="0" presId="urn:microsoft.com/office/officeart/2008/layout/LinedList"/>
    <dgm:cxn modelId="{FC5D0B36-8298-4D47-A8AC-58ECB52AE749}" type="presParOf" srcId="{A778E224-02BE-B846-863C-69CEE0D39D97}" destId="{1567844D-1A26-9248-AF59-47B450AF277C}" srcOrd="1" destOrd="0" presId="urn:microsoft.com/office/officeart/2008/layout/LinedList"/>
    <dgm:cxn modelId="{06567F8D-E026-A049-97FE-7723172B3689}" type="presParOf" srcId="{151EBDAA-5057-FA4C-A54B-A5D756D12BFF}" destId="{66AD9A5D-5F83-EC4B-9BF7-9AB4CC1DD156}" srcOrd="4" destOrd="0" presId="urn:microsoft.com/office/officeart/2008/layout/LinedList"/>
    <dgm:cxn modelId="{F6D421CA-C7F8-514F-ABF4-3992465F5303}" type="presParOf" srcId="{151EBDAA-5057-FA4C-A54B-A5D756D12BFF}" destId="{E353B9FD-9471-FB40-B512-CD9ED6FE238B}" srcOrd="5" destOrd="0" presId="urn:microsoft.com/office/officeart/2008/layout/LinedList"/>
    <dgm:cxn modelId="{3CDA4262-6293-2044-9F0F-5B5F8E750C4F}" type="presParOf" srcId="{E353B9FD-9471-FB40-B512-CD9ED6FE238B}" destId="{ECDCE31F-BB06-3E4C-B8FE-EE016DD8FE91}" srcOrd="0" destOrd="0" presId="urn:microsoft.com/office/officeart/2008/layout/LinedList"/>
    <dgm:cxn modelId="{A41AC353-4B07-C84E-B28F-B4C97A617066}" type="presParOf" srcId="{E353B9FD-9471-FB40-B512-CD9ED6FE238B}" destId="{966688EF-EB1E-9348-B337-03B7F1D62D3A}" srcOrd="1" destOrd="0" presId="urn:microsoft.com/office/officeart/2008/layout/LinedList"/>
    <dgm:cxn modelId="{4715865C-E9A9-3E45-89DF-870ABC6C13EF}" type="presParOf" srcId="{151EBDAA-5057-FA4C-A54B-A5D756D12BFF}" destId="{FE07E6E7-C566-FF4C-9A1B-F9AEE7AF3DC0}" srcOrd="6" destOrd="0" presId="urn:microsoft.com/office/officeart/2008/layout/LinedList"/>
    <dgm:cxn modelId="{E4FF226F-AE4D-404C-A5A3-280F0F6DBEAB}" type="presParOf" srcId="{151EBDAA-5057-FA4C-A54B-A5D756D12BFF}" destId="{40F03AD4-C778-1D4D-8F3C-19C2691A23BF}" srcOrd="7" destOrd="0" presId="urn:microsoft.com/office/officeart/2008/layout/LinedList"/>
    <dgm:cxn modelId="{C029E186-7CD4-9E4D-B548-1C8538DC97C3}" type="presParOf" srcId="{40F03AD4-C778-1D4D-8F3C-19C2691A23BF}" destId="{EED85197-2303-C643-A672-D8B51D1AFDB9}" srcOrd="0" destOrd="0" presId="urn:microsoft.com/office/officeart/2008/layout/LinedList"/>
    <dgm:cxn modelId="{ACAEC55D-4658-3C4E-806E-48B41ED532C5}" type="presParOf" srcId="{40F03AD4-C778-1D4D-8F3C-19C2691A23BF}" destId="{5BB41B2D-934E-6246-BECC-5C46EBA48F8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660BDF-91BA-4DC5-B8D0-288558DE6262}" type="doc">
      <dgm:prSet loTypeId="urn:microsoft.com/office/officeart/2008/layout/VerticalCurvedList" loCatId="list" qsTypeId="urn:microsoft.com/office/officeart/2005/8/quickstyle/simple1" qsCatId="simple" csTypeId="urn:microsoft.com/office/officeart/2005/8/colors/accent3_5" csCatId="accent3" phldr="1"/>
      <dgm:spPr/>
      <dgm:t>
        <a:bodyPr/>
        <a:lstStyle/>
        <a:p>
          <a:endParaRPr lang="en-GB"/>
        </a:p>
      </dgm:t>
    </dgm:pt>
    <dgm:pt modelId="{D137EF04-E08D-4EEC-9F1D-8B17F4166C34}">
      <dgm:prSet phldrT="[Text]"/>
      <dgm:spPr/>
      <dgm:t>
        <a:bodyPr/>
        <a:lstStyle/>
        <a:p>
          <a:pPr>
            <a:buNone/>
          </a:pPr>
          <a:r>
            <a:rPr lang="en-GB"/>
            <a:t>Focus on subject-related skills</a:t>
          </a:r>
          <a:endParaRPr lang="en-GB" dirty="0"/>
        </a:p>
      </dgm:t>
    </dgm:pt>
    <dgm:pt modelId="{5AEC3C44-BF8E-44A1-B18B-6017A1FBCFD6}" type="parTrans" cxnId="{AE44F1C1-A191-4059-8EC8-EA7785FAFC61}">
      <dgm:prSet/>
      <dgm:spPr/>
      <dgm:t>
        <a:bodyPr/>
        <a:lstStyle/>
        <a:p>
          <a:endParaRPr lang="en-GB"/>
        </a:p>
      </dgm:t>
    </dgm:pt>
    <dgm:pt modelId="{277F317C-3DBE-482D-B091-0FF56435762B}" type="sibTrans" cxnId="{AE44F1C1-A191-4059-8EC8-EA7785FAFC61}">
      <dgm:prSet/>
      <dgm:spPr/>
      <dgm:t>
        <a:bodyPr/>
        <a:lstStyle/>
        <a:p>
          <a:endParaRPr lang="en-GB"/>
        </a:p>
      </dgm:t>
    </dgm:pt>
    <dgm:pt modelId="{939DE943-BA2A-442D-A5BF-9B7031699A98}">
      <dgm:prSet phldrT="[Text]"/>
      <dgm:spPr/>
      <dgm:t>
        <a:bodyPr/>
        <a:lstStyle/>
        <a:p>
          <a:pPr>
            <a:buNone/>
          </a:pPr>
          <a:r>
            <a:rPr lang="en-GB"/>
            <a:t>Personalisation of learning</a:t>
          </a:r>
          <a:endParaRPr lang="en-GB" dirty="0"/>
        </a:p>
      </dgm:t>
    </dgm:pt>
    <dgm:pt modelId="{73E9B043-163D-4C18-98A0-55428249E620}" type="parTrans" cxnId="{D25A613C-E0CD-4173-9AAC-4A3A5A22F1A1}">
      <dgm:prSet/>
      <dgm:spPr/>
      <dgm:t>
        <a:bodyPr/>
        <a:lstStyle/>
        <a:p>
          <a:endParaRPr lang="en-GB"/>
        </a:p>
      </dgm:t>
    </dgm:pt>
    <dgm:pt modelId="{FEFFFA9A-59CA-4A8C-861D-B886BC034185}" type="sibTrans" cxnId="{D25A613C-E0CD-4173-9AAC-4A3A5A22F1A1}">
      <dgm:prSet/>
      <dgm:spPr/>
      <dgm:t>
        <a:bodyPr/>
        <a:lstStyle/>
        <a:p>
          <a:endParaRPr lang="en-GB"/>
        </a:p>
      </dgm:t>
    </dgm:pt>
    <dgm:pt modelId="{021DE273-98C9-4371-A83E-2F73984BC840}">
      <dgm:prSet phldrT="[Text]"/>
      <dgm:spPr/>
      <dgm:t>
        <a:bodyPr/>
        <a:lstStyle/>
        <a:p>
          <a:pPr>
            <a:buNone/>
          </a:pPr>
          <a:r>
            <a:rPr lang="en-GB"/>
            <a:t>Increasing autonomy</a:t>
          </a:r>
          <a:endParaRPr lang="en-GB" dirty="0"/>
        </a:p>
      </dgm:t>
    </dgm:pt>
    <dgm:pt modelId="{94352FAF-A464-4A4B-ADEF-A2AA59EF2618}" type="parTrans" cxnId="{0DAAE0C7-9238-449F-83D1-7353A4AE8752}">
      <dgm:prSet/>
      <dgm:spPr/>
      <dgm:t>
        <a:bodyPr/>
        <a:lstStyle/>
        <a:p>
          <a:endParaRPr lang="en-GB"/>
        </a:p>
      </dgm:t>
    </dgm:pt>
    <dgm:pt modelId="{25E7CAFB-A57A-4DB3-882C-4DC9DFF0EBBE}" type="sibTrans" cxnId="{0DAAE0C7-9238-449F-83D1-7353A4AE8752}">
      <dgm:prSet/>
      <dgm:spPr/>
      <dgm:t>
        <a:bodyPr/>
        <a:lstStyle/>
        <a:p>
          <a:endParaRPr lang="en-GB"/>
        </a:p>
      </dgm:t>
    </dgm:pt>
    <dgm:pt modelId="{4CBE6AB6-50B2-4986-8F27-E7EC21898531}">
      <dgm:prSet/>
      <dgm:spPr/>
      <dgm:t>
        <a:bodyPr/>
        <a:lstStyle/>
        <a:p>
          <a:pPr>
            <a:buNone/>
          </a:pPr>
          <a:r>
            <a:rPr lang="en-GB"/>
            <a:t>Increasing creativity</a:t>
          </a:r>
          <a:endParaRPr lang="en-GB" dirty="0"/>
        </a:p>
      </dgm:t>
    </dgm:pt>
    <dgm:pt modelId="{A6A9F909-5002-4B43-AEFF-ED46984FB7D7}" type="parTrans" cxnId="{7E8F0D0D-83C7-4D10-B230-05018033ADF2}">
      <dgm:prSet/>
      <dgm:spPr/>
      <dgm:t>
        <a:bodyPr/>
        <a:lstStyle/>
        <a:p>
          <a:endParaRPr lang="en-GB"/>
        </a:p>
      </dgm:t>
    </dgm:pt>
    <dgm:pt modelId="{4686E42B-3072-44BB-98C9-4117FF467C88}" type="sibTrans" cxnId="{7E8F0D0D-83C7-4D10-B230-05018033ADF2}">
      <dgm:prSet/>
      <dgm:spPr/>
      <dgm:t>
        <a:bodyPr/>
        <a:lstStyle/>
        <a:p>
          <a:endParaRPr lang="en-GB"/>
        </a:p>
      </dgm:t>
    </dgm:pt>
    <dgm:pt modelId="{F78E11A2-E23F-41EA-9BCF-9E682A5AEB09}" type="pres">
      <dgm:prSet presAssocID="{E7660BDF-91BA-4DC5-B8D0-288558DE6262}" presName="Name0" presStyleCnt="0">
        <dgm:presLayoutVars>
          <dgm:chMax val="7"/>
          <dgm:chPref val="7"/>
          <dgm:dir val="rev"/>
        </dgm:presLayoutVars>
      </dgm:prSet>
      <dgm:spPr/>
    </dgm:pt>
    <dgm:pt modelId="{9E7C05E4-12EA-43F2-9202-736C1EC0841A}" type="pres">
      <dgm:prSet presAssocID="{E7660BDF-91BA-4DC5-B8D0-288558DE6262}" presName="Name1" presStyleCnt="0"/>
      <dgm:spPr/>
    </dgm:pt>
    <dgm:pt modelId="{63831E7E-6B2A-4F1E-8B27-D4C838EF2DCE}" type="pres">
      <dgm:prSet presAssocID="{E7660BDF-91BA-4DC5-B8D0-288558DE6262}" presName="cycle" presStyleCnt="0"/>
      <dgm:spPr/>
    </dgm:pt>
    <dgm:pt modelId="{DD8A0C99-B0D4-4E95-A165-A5BA57612210}" type="pres">
      <dgm:prSet presAssocID="{E7660BDF-91BA-4DC5-B8D0-288558DE6262}" presName="srcNode" presStyleLbl="node1" presStyleIdx="0" presStyleCnt="4"/>
      <dgm:spPr/>
    </dgm:pt>
    <dgm:pt modelId="{6FF9EE86-438D-431D-ACA4-73DEFD0367B0}" type="pres">
      <dgm:prSet presAssocID="{E7660BDF-91BA-4DC5-B8D0-288558DE6262}" presName="conn" presStyleLbl="parChTrans1D2" presStyleIdx="0" presStyleCnt="1"/>
      <dgm:spPr/>
    </dgm:pt>
    <dgm:pt modelId="{AF970D87-3F5B-4DCB-B863-3244AA3FF903}" type="pres">
      <dgm:prSet presAssocID="{E7660BDF-91BA-4DC5-B8D0-288558DE6262}" presName="extraNode" presStyleLbl="node1" presStyleIdx="0" presStyleCnt="4"/>
      <dgm:spPr/>
    </dgm:pt>
    <dgm:pt modelId="{2847C9AA-F1F8-41C2-AB70-3A1BC7F54DB4}" type="pres">
      <dgm:prSet presAssocID="{E7660BDF-91BA-4DC5-B8D0-288558DE6262}" presName="dstNode" presStyleLbl="node1" presStyleIdx="0" presStyleCnt="4"/>
      <dgm:spPr/>
    </dgm:pt>
    <dgm:pt modelId="{5C13026C-0D13-4D56-9EBF-9A80F8423443}" type="pres">
      <dgm:prSet presAssocID="{D137EF04-E08D-4EEC-9F1D-8B17F4166C34}" presName="text_1" presStyleLbl="node1" presStyleIdx="0" presStyleCnt="4">
        <dgm:presLayoutVars>
          <dgm:bulletEnabled val="1"/>
        </dgm:presLayoutVars>
      </dgm:prSet>
      <dgm:spPr/>
    </dgm:pt>
    <dgm:pt modelId="{3320D0CB-DB6A-461B-8A42-53E0F04A7413}" type="pres">
      <dgm:prSet presAssocID="{D137EF04-E08D-4EEC-9F1D-8B17F4166C34}" presName="accent_1" presStyleCnt="0"/>
      <dgm:spPr/>
    </dgm:pt>
    <dgm:pt modelId="{95464665-1067-477D-B500-0B890094F6B1}" type="pres">
      <dgm:prSet presAssocID="{D137EF04-E08D-4EEC-9F1D-8B17F4166C34}" presName="accentRepeatNode" presStyleLbl="solidFgAcc1" presStyleIdx="0" presStyleCnt="4"/>
      <dgm:spPr/>
    </dgm:pt>
    <dgm:pt modelId="{FBBE510E-384D-4181-A7A4-724C6230DD73}" type="pres">
      <dgm:prSet presAssocID="{939DE943-BA2A-442D-A5BF-9B7031699A98}" presName="text_2" presStyleLbl="node1" presStyleIdx="1" presStyleCnt="4">
        <dgm:presLayoutVars>
          <dgm:bulletEnabled val="1"/>
        </dgm:presLayoutVars>
      </dgm:prSet>
      <dgm:spPr/>
    </dgm:pt>
    <dgm:pt modelId="{901C9BD9-FFEB-4006-9171-3D764FB47022}" type="pres">
      <dgm:prSet presAssocID="{939DE943-BA2A-442D-A5BF-9B7031699A98}" presName="accent_2" presStyleCnt="0"/>
      <dgm:spPr/>
    </dgm:pt>
    <dgm:pt modelId="{FAE5F0A7-B143-437B-BBFF-C7321A6DBBF8}" type="pres">
      <dgm:prSet presAssocID="{939DE943-BA2A-442D-A5BF-9B7031699A98}" presName="accentRepeatNode" presStyleLbl="solidFgAcc1" presStyleIdx="1" presStyleCnt="4"/>
      <dgm:spPr/>
    </dgm:pt>
    <dgm:pt modelId="{CD6C361C-27C1-4F8C-A8E4-63A02A02329E}" type="pres">
      <dgm:prSet presAssocID="{021DE273-98C9-4371-A83E-2F73984BC840}" presName="text_3" presStyleLbl="node1" presStyleIdx="2" presStyleCnt="4">
        <dgm:presLayoutVars>
          <dgm:bulletEnabled val="1"/>
        </dgm:presLayoutVars>
      </dgm:prSet>
      <dgm:spPr/>
    </dgm:pt>
    <dgm:pt modelId="{8EFD51BF-6CE3-4EBA-AAF1-F81879104041}" type="pres">
      <dgm:prSet presAssocID="{021DE273-98C9-4371-A83E-2F73984BC840}" presName="accent_3" presStyleCnt="0"/>
      <dgm:spPr/>
    </dgm:pt>
    <dgm:pt modelId="{2F8BA77B-5E0F-4031-984F-EF2EF74F0673}" type="pres">
      <dgm:prSet presAssocID="{021DE273-98C9-4371-A83E-2F73984BC840}" presName="accentRepeatNode" presStyleLbl="solidFgAcc1" presStyleIdx="2" presStyleCnt="4"/>
      <dgm:spPr/>
    </dgm:pt>
    <dgm:pt modelId="{4CC958CB-5F9B-4A65-B5DD-838029B2195C}" type="pres">
      <dgm:prSet presAssocID="{4CBE6AB6-50B2-4986-8F27-E7EC21898531}" presName="text_4" presStyleLbl="node1" presStyleIdx="3" presStyleCnt="4">
        <dgm:presLayoutVars>
          <dgm:bulletEnabled val="1"/>
        </dgm:presLayoutVars>
      </dgm:prSet>
      <dgm:spPr/>
    </dgm:pt>
    <dgm:pt modelId="{DBB2AA4E-6940-4F67-92FA-9A0DE6C32B31}" type="pres">
      <dgm:prSet presAssocID="{4CBE6AB6-50B2-4986-8F27-E7EC21898531}" presName="accent_4" presStyleCnt="0"/>
      <dgm:spPr/>
    </dgm:pt>
    <dgm:pt modelId="{758F9AE3-FF9E-41F1-89C1-32BB7A39D92C}" type="pres">
      <dgm:prSet presAssocID="{4CBE6AB6-50B2-4986-8F27-E7EC21898531}" presName="accentRepeatNode" presStyleLbl="solidFgAcc1" presStyleIdx="3" presStyleCnt="4"/>
      <dgm:spPr/>
    </dgm:pt>
  </dgm:ptLst>
  <dgm:cxnLst>
    <dgm:cxn modelId="{7E8F0D0D-83C7-4D10-B230-05018033ADF2}" srcId="{E7660BDF-91BA-4DC5-B8D0-288558DE6262}" destId="{4CBE6AB6-50B2-4986-8F27-E7EC21898531}" srcOrd="3" destOrd="0" parTransId="{A6A9F909-5002-4B43-AEFF-ED46984FB7D7}" sibTransId="{4686E42B-3072-44BB-98C9-4117FF467C88}"/>
    <dgm:cxn modelId="{45C39216-80E9-4455-9ED7-75EB62937845}" type="presOf" srcId="{939DE943-BA2A-442D-A5BF-9B7031699A98}" destId="{FBBE510E-384D-4181-A7A4-724C6230DD73}" srcOrd="0" destOrd="0" presId="urn:microsoft.com/office/officeart/2008/layout/VerticalCurvedList"/>
    <dgm:cxn modelId="{D25A613C-E0CD-4173-9AAC-4A3A5A22F1A1}" srcId="{E7660BDF-91BA-4DC5-B8D0-288558DE6262}" destId="{939DE943-BA2A-442D-A5BF-9B7031699A98}" srcOrd="1" destOrd="0" parTransId="{73E9B043-163D-4C18-98A0-55428249E620}" sibTransId="{FEFFFA9A-59CA-4A8C-861D-B886BC034185}"/>
    <dgm:cxn modelId="{13C2F653-B429-43B8-A48A-34BDBD1701B1}" type="presOf" srcId="{D137EF04-E08D-4EEC-9F1D-8B17F4166C34}" destId="{5C13026C-0D13-4D56-9EBF-9A80F8423443}" srcOrd="0" destOrd="0" presId="urn:microsoft.com/office/officeart/2008/layout/VerticalCurvedList"/>
    <dgm:cxn modelId="{B2576769-F130-43C8-9546-B4B2372B87FE}" type="presOf" srcId="{277F317C-3DBE-482D-B091-0FF56435762B}" destId="{6FF9EE86-438D-431D-ACA4-73DEFD0367B0}" srcOrd="0" destOrd="0" presId="urn:microsoft.com/office/officeart/2008/layout/VerticalCurvedList"/>
    <dgm:cxn modelId="{625F6280-5E6A-495F-90D6-ABDEB48F9F8D}" type="presOf" srcId="{E7660BDF-91BA-4DC5-B8D0-288558DE6262}" destId="{F78E11A2-E23F-41EA-9BCF-9E682A5AEB09}" srcOrd="0" destOrd="0" presId="urn:microsoft.com/office/officeart/2008/layout/VerticalCurvedList"/>
    <dgm:cxn modelId="{AE44F1C1-A191-4059-8EC8-EA7785FAFC61}" srcId="{E7660BDF-91BA-4DC5-B8D0-288558DE6262}" destId="{D137EF04-E08D-4EEC-9F1D-8B17F4166C34}" srcOrd="0" destOrd="0" parTransId="{5AEC3C44-BF8E-44A1-B18B-6017A1FBCFD6}" sibTransId="{277F317C-3DBE-482D-B091-0FF56435762B}"/>
    <dgm:cxn modelId="{0DAAE0C7-9238-449F-83D1-7353A4AE8752}" srcId="{E7660BDF-91BA-4DC5-B8D0-288558DE6262}" destId="{021DE273-98C9-4371-A83E-2F73984BC840}" srcOrd="2" destOrd="0" parTransId="{94352FAF-A464-4A4B-ADEF-A2AA59EF2618}" sibTransId="{25E7CAFB-A57A-4DB3-882C-4DC9DFF0EBBE}"/>
    <dgm:cxn modelId="{DF16DACB-A826-47A1-A10C-03332B7B0C0A}" type="presOf" srcId="{021DE273-98C9-4371-A83E-2F73984BC840}" destId="{CD6C361C-27C1-4F8C-A8E4-63A02A02329E}" srcOrd="0" destOrd="0" presId="urn:microsoft.com/office/officeart/2008/layout/VerticalCurvedList"/>
    <dgm:cxn modelId="{EB072CF5-2C55-4C3A-A2BE-06E5A438C919}" type="presOf" srcId="{4CBE6AB6-50B2-4986-8F27-E7EC21898531}" destId="{4CC958CB-5F9B-4A65-B5DD-838029B2195C}" srcOrd="0" destOrd="0" presId="urn:microsoft.com/office/officeart/2008/layout/VerticalCurvedList"/>
    <dgm:cxn modelId="{C1DC209C-A612-438D-8C53-780337D90EE1}" type="presParOf" srcId="{F78E11A2-E23F-41EA-9BCF-9E682A5AEB09}" destId="{9E7C05E4-12EA-43F2-9202-736C1EC0841A}" srcOrd="0" destOrd="0" presId="urn:microsoft.com/office/officeart/2008/layout/VerticalCurvedList"/>
    <dgm:cxn modelId="{C314490D-0A5B-40B5-98E7-B9391C9F713E}" type="presParOf" srcId="{9E7C05E4-12EA-43F2-9202-736C1EC0841A}" destId="{63831E7E-6B2A-4F1E-8B27-D4C838EF2DCE}" srcOrd="0" destOrd="0" presId="urn:microsoft.com/office/officeart/2008/layout/VerticalCurvedList"/>
    <dgm:cxn modelId="{F6E678FC-144E-4C77-920E-254DFF7D48E9}" type="presParOf" srcId="{63831E7E-6B2A-4F1E-8B27-D4C838EF2DCE}" destId="{DD8A0C99-B0D4-4E95-A165-A5BA57612210}" srcOrd="0" destOrd="0" presId="urn:microsoft.com/office/officeart/2008/layout/VerticalCurvedList"/>
    <dgm:cxn modelId="{CEEDD57D-9CD8-465F-B273-1030A0646A08}" type="presParOf" srcId="{63831E7E-6B2A-4F1E-8B27-D4C838EF2DCE}" destId="{6FF9EE86-438D-431D-ACA4-73DEFD0367B0}" srcOrd="1" destOrd="0" presId="urn:microsoft.com/office/officeart/2008/layout/VerticalCurvedList"/>
    <dgm:cxn modelId="{E21BE25D-8D70-451E-8CD4-E8BD2CD40E58}" type="presParOf" srcId="{63831E7E-6B2A-4F1E-8B27-D4C838EF2DCE}" destId="{AF970D87-3F5B-4DCB-B863-3244AA3FF903}" srcOrd="2" destOrd="0" presId="urn:microsoft.com/office/officeart/2008/layout/VerticalCurvedList"/>
    <dgm:cxn modelId="{9E8A6943-F449-442D-A322-5FD309969BA0}" type="presParOf" srcId="{63831E7E-6B2A-4F1E-8B27-D4C838EF2DCE}" destId="{2847C9AA-F1F8-41C2-AB70-3A1BC7F54DB4}" srcOrd="3" destOrd="0" presId="urn:microsoft.com/office/officeart/2008/layout/VerticalCurvedList"/>
    <dgm:cxn modelId="{F3FF351A-1153-4F97-B51B-B7924E1A4F6A}" type="presParOf" srcId="{9E7C05E4-12EA-43F2-9202-736C1EC0841A}" destId="{5C13026C-0D13-4D56-9EBF-9A80F8423443}" srcOrd="1" destOrd="0" presId="urn:microsoft.com/office/officeart/2008/layout/VerticalCurvedList"/>
    <dgm:cxn modelId="{55EB955F-C937-477E-ABB5-D8C8447535E8}" type="presParOf" srcId="{9E7C05E4-12EA-43F2-9202-736C1EC0841A}" destId="{3320D0CB-DB6A-461B-8A42-53E0F04A7413}" srcOrd="2" destOrd="0" presId="urn:microsoft.com/office/officeart/2008/layout/VerticalCurvedList"/>
    <dgm:cxn modelId="{AE17302E-A676-42AF-85AC-DFF4E4C30AA6}" type="presParOf" srcId="{3320D0CB-DB6A-461B-8A42-53E0F04A7413}" destId="{95464665-1067-477D-B500-0B890094F6B1}" srcOrd="0" destOrd="0" presId="urn:microsoft.com/office/officeart/2008/layout/VerticalCurvedList"/>
    <dgm:cxn modelId="{1446B691-295C-455E-85FC-62BB9C1E21A4}" type="presParOf" srcId="{9E7C05E4-12EA-43F2-9202-736C1EC0841A}" destId="{FBBE510E-384D-4181-A7A4-724C6230DD73}" srcOrd="3" destOrd="0" presId="urn:microsoft.com/office/officeart/2008/layout/VerticalCurvedList"/>
    <dgm:cxn modelId="{45C5E3F0-D59C-462C-A6B0-5C57CCFB6BC1}" type="presParOf" srcId="{9E7C05E4-12EA-43F2-9202-736C1EC0841A}" destId="{901C9BD9-FFEB-4006-9171-3D764FB47022}" srcOrd="4" destOrd="0" presId="urn:microsoft.com/office/officeart/2008/layout/VerticalCurvedList"/>
    <dgm:cxn modelId="{6D0F61E6-7470-4101-BBC1-AED7B9C4A1F1}" type="presParOf" srcId="{901C9BD9-FFEB-4006-9171-3D764FB47022}" destId="{FAE5F0A7-B143-437B-BBFF-C7321A6DBBF8}" srcOrd="0" destOrd="0" presId="urn:microsoft.com/office/officeart/2008/layout/VerticalCurvedList"/>
    <dgm:cxn modelId="{B544E9C0-2543-4FF3-BFDA-FCAEAA87D8A0}" type="presParOf" srcId="{9E7C05E4-12EA-43F2-9202-736C1EC0841A}" destId="{CD6C361C-27C1-4F8C-A8E4-63A02A02329E}" srcOrd="5" destOrd="0" presId="urn:microsoft.com/office/officeart/2008/layout/VerticalCurvedList"/>
    <dgm:cxn modelId="{E02C6465-0441-4455-B5C0-836F4155AE93}" type="presParOf" srcId="{9E7C05E4-12EA-43F2-9202-736C1EC0841A}" destId="{8EFD51BF-6CE3-4EBA-AAF1-F81879104041}" srcOrd="6" destOrd="0" presId="urn:microsoft.com/office/officeart/2008/layout/VerticalCurvedList"/>
    <dgm:cxn modelId="{65BF7E40-B95C-467E-8A4B-9EA6C58D6AE4}" type="presParOf" srcId="{8EFD51BF-6CE3-4EBA-AAF1-F81879104041}" destId="{2F8BA77B-5E0F-4031-984F-EF2EF74F0673}" srcOrd="0" destOrd="0" presId="urn:microsoft.com/office/officeart/2008/layout/VerticalCurvedList"/>
    <dgm:cxn modelId="{D4A9CF3A-E612-4586-B2E0-257E2450F258}" type="presParOf" srcId="{9E7C05E4-12EA-43F2-9202-736C1EC0841A}" destId="{4CC958CB-5F9B-4A65-B5DD-838029B2195C}" srcOrd="7" destOrd="0" presId="urn:microsoft.com/office/officeart/2008/layout/VerticalCurvedList"/>
    <dgm:cxn modelId="{7D500A38-0D0A-4FC8-95F9-4F4CD58DD804}" type="presParOf" srcId="{9E7C05E4-12EA-43F2-9202-736C1EC0841A}" destId="{DBB2AA4E-6940-4F67-92FA-9A0DE6C32B31}" srcOrd="8" destOrd="0" presId="urn:microsoft.com/office/officeart/2008/layout/VerticalCurvedList"/>
    <dgm:cxn modelId="{5116B72F-410F-4FAC-B01C-844BAB4B6B54}" type="presParOf" srcId="{DBB2AA4E-6940-4F67-92FA-9A0DE6C32B31}" destId="{758F9AE3-FF9E-41F1-89C1-32BB7A39D92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660BDF-91BA-4DC5-B8D0-288558DE6262}" type="doc">
      <dgm:prSet loTypeId="urn:microsoft.com/office/officeart/2008/layout/VerticalCurvedList" loCatId="list" qsTypeId="urn:microsoft.com/office/officeart/2005/8/quickstyle/simple1" qsCatId="simple" csTypeId="urn:microsoft.com/office/officeart/2005/8/colors/accent2_5" csCatId="accent2" phldr="1"/>
      <dgm:spPr/>
      <dgm:t>
        <a:bodyPr/>
        <a:lstStyle/>
        <a:p>
          <a:endParaRPr lang="en-GB"/>
        </a:p>
      </dgm:t>
    </dgm:pt>
    <dgm:pt modelId="{D137EF04-E08D-4EEC-9F1D-8B17F4166C34}">
      <dgm:prSet phldrT="[Text]"/>
      <dgm:spPr/>
      <dgm:t>
        <a:bodyPr/>
        <a:lstStyle/>
        <a:p>
          <a:pPr>
            <a:buFont typeface="Arial" panose="020B0604020202020204" pitchFamily="34" charset="0"/>
            <a:buNone/>
          </a:pPr>
          <a:r>
            <a:rPr lang="en-GB"/>
            <a:t>Shortcutting learning</a:t>
          </a:r>
          <a:endParaRPr lang="en-GB" dirty="0"/>
        </a:p>
      </dgm:t>
    </dgm:pt>
    <dgm:pt modelId="{5AEC3C44-BF8E-44A1-B18B-6017A1FBCFD6}" type="parTrans" cxnId="{AE44F1C1-A191-4059-8EC8-EA7785FAFC61}">
      <dgm:prSet/>
      <dgm:spPr/>
      <dgm:t>
        <a:bodyPr/>
        <a:lstStyle/>
        <a:p>
          <a:endParaRPr lang="en-GB"/>
        </a:p>
      </dgm:t>
    </dgm:pt>
    <dgm:pt modelId="{277F317C-3DBE-482D-B091-0FF56435762B}" type="sibTrans" cxnId="{AE44F1C1-A191-4059-8EC8-EA7785FAFC61}">
      <dgm:prSet/>
      <dgm:spPr/>
      <dgm:t>
        <a:bodyPr/>
        <a:lstStyle/>
        <a:p>
          <a:endParaRPr lang="en-GB"/>
        </a:p>
      </dgm:t>
    </dgm:pt>
    <dgm:pt modelId="{939DE943-BA2A-442D-A5BF-9B7031699A98}">
      <dgm:prSet phldrT="[Text]"/>
      <dgm:spPr/>
      <dgm:t>
        <a:bodyPr/>
        <a:lstStyle/>
        <a:p>
          <a:pPr>
            <a:buFont typeface="Arial" panose="020B0604020202020204" pitchFamily="34" charset="0"/>
            <a:buNone/>
          </a:pPr>
          <a:r>
            <a:rPr lang="en-GB"/>
            <a:t>Reducing thinking</a:t>
          </a:r>
          <a:endParaRPr lang="en-GB" dirty="0"/>
        </a:p>
      </dgm:t>
    </dgm:pt>
    <dgm:pt modelId="{73E9B043-163D-4C18-98A0-55428249E620}" type="parTrans" cxnId="{D25A613C-E0CD-4173-9AAC-4A3A5A22F1A1}">
      <dgm:prSet/>
      <dgm:spPr/>
      <dgm:t>
        <a:bodyPr/>
        <a:lstStyle/>
        <a:p>
          <a:endParaRPr lang="en-GB"/>
        </a:p>
      </dgm:t>
    </dgm:pt>
    <dgm:pt modelId="{FEFFFA9A-59CA-4A8C-861D-B886BC034185}" type="sibTrans" cxnId="{D25A613C-E0CD-4173-9AAC-4A3A5A22F1A1}">
      <dgm:prSet/>
      <dgm:spPr/>
      <dgm:t>
        <a:bodyPr/>
        <a:lstStyle/>
        <a:p>
          <a:endParaRPr lang="en-GB"/>
        </a:p>
      </dgm:t>
    </dgm:pt>
    <dgm:pt modelId="{021DE273-98C9-4371-A83E-2F73984BC840}">
      <dgm:prSet phldrT="[Text]"/>
      <dgm:spPr/>
      <dgm:t>
        <a:bodyPr/>
        <a:lstStyle/>
        <a:p>
          <a:pPr>
            <a:buFont typeface="Arial" panose="020B0604020202020204" pitchFamily="34" charset="0"/>
            <a:buNone/>
          </a:pPr>
          <a:r>
            <a:rPr lang="en-GB"/>
            <a:t>Cheating harder to detect</a:t>
          </a:r>
          <a:endParaRPr lang="en-GB" dirty="0"/>
        </a:p>
      </dgm:t>
    </dgm:pt>
    <dgm:pt modelId="{94352FAF-A464-4A4B-ADEF-A2AA59EF2618}" type="parTrans" cxnId="{0DAAE0C7-9238-449F-83D1-7353A4AE8752}">
      <dgm:prSet/>
      <dgm:spPr/>
      <dgm:t>
        <a:bodyPr/>
        <a:lstStyle/>
        <a:p>
          <a:endParaRPr lang="en-GB"/>
        </a:p>
      </dgm:t>
    </dgm:pt>
    <dgm:pt modelId="{25E7CAFB-A57A-4DB3-882C-4DC9DFF0EBBE}" type="sibTrans" cxnId="{0DAAE0C7-9238-449F-83D1-7353A4AE8752}">
      <dgm:prSet/>
      <dgm:spPr/>
      <dgm:t>
        <a:bodyPr/>
        <a:lstStyle/>
        <a:p>
          <a:endParaRPr lang="en-GB"/>
        </a:p>
      </dgm:t>
    </dgm:pt>
    <dgm:pt modelId="{BB74F3A2-4D68-4AD4-AE85-59AB55A25CF2}">
      <dgm:prSet/>
      <dgm:spPr/>
      <dgm:t>
        <a:bodyPr/>
        <a:lstStyle/>
        <a:p>
          <a:r>
            <a:rPr lang="en-GB"/>
            <a:t>Reducing creativity</a:t>
          </a:r>
        </a:p>
      </dgm:t>
    </dgm:pt>
    <dgm:pt modelId="{F3FCA265-91D3-4494-839C-DA67DF046719}" type="parTrans" cxnId="{589CD830-BC4C-4749-B57E-6892D0AD40B9}">
      <dgm:prSet/>
      <dgm:spPr/>
      <dgm:t>
        <a:bodyPr/>
        <a:lstStyle/>
        <a:p>
          <a:endParaRPr lang="en-GB"/>
        </a:p>
      </dgm:t>
    </dgm:pt>
    <dgm:pt modelId="{3AA00C5A-2BC5-462A-B648-5B7B6FEB0B21}" type="sibTrans" cxnId="{589CD830-BC4C-4749-B57E-6892D0AD40B9}">
      <dgm:prSet/>
      <dgm:spPr/>
      <dgm:t>
        <a:bodyPr/>
        <a:lstStyle/>
        <a:p>
          <a:endParaRPr lang="en-GB"/>
        </a:p>
      </dgm:t>
    </dgm:pt>
    <dgm:pt modelId="{F78E11A2-E23F-41EA-9BCF-9E682A5AEB09}" type="pres">
      <dgm:prSet presAssocID="{E7660BDF-91BA-4DC5-B8D0-288558DE6262}" presName="Name0" presStyleCnt="0">
        <dgm:presLayoutVars>
          <dgm:chMax val="7"/>
          <dgm:chPref val="7"/>
          <dgm:dir/>
        </dgm:presLayoutVars>
      </dgm:prSet>
      <dgm:spPr/>
    </dgm:pt>
    <dgm:pt modelId="{9E7C05E4-12EA-43F2-9202-736C1EC0841A}" type="pres">
      <dgm:prSet presAssocID="{E7660BDF-91BA-4DC5-B8D0-288558DE6262}" presName="Name1" presStyleCnt="0"/>
      <dgm:spPr/>
    </dgm:pt>
    <dgm:pt modelId="{63831E7E-6B2A-4F1E-8B27-D4C838EF2DCE}" type="pres">
      <dgm:prSet presAssocID="{E7660BDF-91BA-4DC5-B8D0-288558DE6262}" presName="cycle" presStyleCnt="0"/>
      <dgm:spPr/>
    </dgm:pt>
    <dgm:pt modelId="{DD8A0C99-B0D4-4E95-A165-A5BA57612210}" type="pres">
      <dgm:prSet presAssocID="{E7660BDF-91BA-4DC5-B8D0-288558DE6262}" presName="srcNode" presStyleLbl="node1" presStyleIdx="0" presStyleCnt="4"/>
      <dgm:spPr/>
    </dgm:pt>
    <dgm:pt modelId="{6FF9EE86-438D-431D-ACA4-73DEFD0367B0}" type="pres">
      <dgm:prSet presAssocID="{E7660BDF-91BA-4DC5-B8D0-288558DE6262}" presName="conn" presStyleLbl="parChTrans1D2" presStyleIdx="0" presStyleCnt="1"/>
      <dgm:spPr/>
    </dgm:pt>
    <dgm:pt modelId="{AF970D87-3F5B-4DCB-B863-3244AA3FF903}" type="pres">
      <dgm:prSet presAssocID="{E7660BDF-91BA-4DC5-B8D0-288558DE6262}" presName="extraNode" presStyleLbl="node1" presStyleIdx="0" presStyleCnt="4"/>
      <dgm:spPr/>
    </dgm:pt>
    <dgm:pt modelId="{2847C9AA-F1F8-41C2-AB70-3A1BC7F54DB4}" type="pres">
      <dgm:prSet presAssocID="{E7660BDF-91BA-4DC5-B8D0-288558DE6262}" presName="dstNode" presStyleLbl="node1" presStyleIdx="0" presStyleCnt="4"/>
      <dgm:spPr/>
    </dgm:pt>
    <dgm:pt modelId="{5C13026C-0D13-4D56-9EBF-9A80F8423443}" type="pres">
      <dgm:prSet presAssocID="{D137EF04-E08D-4EEC-9F1D-8B17F4166C34}" presName="text_1" presStyleLbl="node1" presStyleIdx="0" presStyleCnt="4">
        <dgm:presLayoutVars>
          <dgm:bulletEnabled val="1"/>
        </dgm:presLayoutVars>
      </dgm:prSet>
      <dgm:spPr/>
    </dgm:pt>
    <dgm:pt modelId="{3320D0CB-DB6A-461B-8A42-53E0F04A7413}" type="pres">
      <dgm:prSet presAssocID="{D137EF04-E08D-4EEC-9F1D-8B17F4166C34}" presName="accent_1" presStyleCnt="0"/>
      <dgm:spPr/>
    </dgm:pt>
    <dgm:pt modelId="{95464665-1067-477D-B500-0B890094F6B1}" type="pres">
      <dgm:prSet presAssocID="{D137EF04-E08D-4EEC-9F1D-8B17F4166C34}" presName="accentRepeatNode" presStyleLbl="solidFgAcc1" presStyleIdx="0" presStyleCnt="4"/>
      <dgm:spPr/>
    </dgm:pt>
    <dgm:pt modelId="{FBBE510E-384D-4181-A7A4-724C6230DD73}" type="pres">
      <dgm:prSet presAssocID="{939DE943-BA2A-442D-A5BF-9B7031699A98}" presName="text_2" presStyleLbl="node1" presStyleIdx="1" presStyleCnt="4">
        <dgm:presLayoutVars>
          <dgm:bulletEnabled val="1"/>
        </dgm:presLayoutVars>
      </dgm:prSet>
      <dgm:spPr/>
    </dgm:pt>
    <dgm:pt modelId="{901C9BD9-FFEB-4006-9171-3D764FB47022}" type="pres">
      <dgm:prSet presAssocID="{939DE943-BA2A-442D-A5BF-9B7031699A98}" presName="accent_2" presStyleCnt="0"/>
      <dgm:spPr/>
    </dgm:pt>
    <dgm:pt modelId="{FAE5F0A7-B143-437B-BBFF-C7321A6DBBF8}" type="pres">
      <dgm:prSet presAssocID="{939DE943-BA2A-442D-A5BF-9B7031699A98}" presName="accentRepeatNode" presStyleLbl="solidFgAcc1" presStyleIdx="1" presStyleCnt="4"/>
      <dgm:spPr/>
    </dgm:pt>
    <dgm:pt modelId="{CD6C361C-27C1-4F8C-A8E4-63A02A02329E}" type="pres">
      <dgm:prSet presAssocID="{021DE273-98C9-4371-A83E-2F73984BC840}" presName="text_3" presStyleLbl="node1" presStyleIdx="2" presStyleCnt="4">
        <dgm:presLayoutVars>
          <dgm:bulletEnabled val="1"/>
        </dgm:presLayoutVars>
      </dgm:prSet>
      <dgm:spPr/>
    </dgm:pt>
    <dgm:pt modelId="{8EFD51BF-6CE3-4EBA-AAF1-F81879104041}" type="pres">
      <dgm:prSet presAssocID="{021DE273-98C9-4371-A83E-2F73984BC840}" presName="accent_3" presStyleCnt="0"/>
      <dgm:spPr/>
    </dgm:pt>
    <dgm:pt modelId="{2F8BA77B-5E0F-4031-984F-EF2EF74F0673}" type="pres">
      <dgm:prSet presAssocID="{021DE273-98C9-4371-A83E-2F73984BC840}" presName="accentRepeatNode" presStyleLbl="solidFgAcc1" presStyleIdx="2" presStyleCnt="4"/>
      <dgm:spPr/>
    </dgm:pt>
    <dgm:pt modelId="{288AD16F-94CA-4CEC-93EC-2EAE7D112787}" type="pres">
      <dgm:prSet presAssocID="{BB74F3A2-4D68-4AD4-AE85-59AB55A25CF2}" presName="text_4" presStyleLbl="node1" presStyleIdx="3" presStyleCnt="4">
        <dgm:presLayoutVars>
          <dgm:bulletEnabled val="1"/>
        </dgm:presLayoutVars>
      </dgm:prSet>
      <dgm:spPr/>
    </dgm:pt>
    <dgm:pt modelId="{43DB6B69-7A7F-43DB-9DE1-58C626284FA5}" type="pres">
      <dgm:prSet presAssocID="{BB74F3A2-4D68-4AD4-AE85-59AB55A25CF2}" presName="accent_4" presStyleCnt="0"/>
      <dgm:spPr/>
    </dgm:pt>
    <dgm:pt modelId="{C5E90F78-BDE9-4571-9E0A-DE39616D1F3E}" type="pres">
      <dgm:prSet presAssocID="{BB74F3A2-4D68-4AD4-AE85-59AB55A25CF2}" presName="accentRepeatNode" presStyleLbl="solidFgAcc1" presStyleIdx="3" presStyleCnt="4"/>
      <dgm:spPr/>
    </dgm:pt>
  </dgm:ptLst>
  <dgm:cxnLst>
    <dgm:cxn modelId="{E5B52B15-C0EB-47DA-BB4A-DB43FE2876B7}" type="presOf" srcId="{BB74F3A2-4D68-4AD4-AE85-59AB55A25CF2}" destId="{288AD16F-94CA-4CEC-93EC-2EAE7D112787}" srcOrd="0" destOrd="0" presId="urn:microsoft.com/office/officeart/2008/layout/VerticalCurvedList"/>
    <dgm:cxn modelId="{45C39216-80E9-4455-9ED7-75EB62937845}" type="presOf" srcId="{939DE943-BA2A-442D-A5BF-9B7031699A98}" destId="{FBBE510E-384D-4181-A7A4-724C6230DD73}" srcOrd="0" destOrd="0" presId="urn:microsoft.com/office/officeart/2008/layout/VerticalCurvedList"/>
    <dgm:cxn modelId="{589CD830-BC4C-4749-B57E-6892D0AD40B9}" srcId="{E7660BDF-91BA-4DC5-B8D0-288558DE6262}" destId="{BB74F3A2-4D68-4AD4-AE85-59AB55A25CF2}" srcOrd="3" destOrd="0" parTransId="{F3FCA265-91D3-4494-839C-DA67DF046719}" sibTransId="{3AA00C5A-2BC5-462A-B648-5B7B6FEB0B21}"/>
    <dgm:cxn modelId="{D25A613C-E0CD-4173-9AAC-4A3A5A22F1A1}" srcId="{E7660BDF-91BA-4DC5-B8D0-288558DE6262}" destId="{939DE943-BA2A-442D-A5BF-9B7031699A98}" srcOrd="1" destOrd="0" parTransId="{73E9B043-163D-4C18-98A0-55428249E620}" sibTransId="{FEFFFA9A-59CA-4A8C-861D-B886BC034185}"/>
    <dgm:cxn modelId="{13C2F653-B429-43B8-A48A-34BDBD1701B1}" type="presOf" srcId="{D137EF04-E08D-4EEC-9F1D-8B17F4166C34}" destId="{5C13026C-0D13-4D56-9EBF-9A80F8423443}" srcOrd="0" destOrd="0" presId="urn:microsoft.com/office/officeart/2008/layout/VerticalCurvedList"/>
    <dgm:cxn modelId="{B2576769-F130-43C8-9546-B4B2372B87FE}" type="presOf" srcId="{277F317C-3DBE-482D-B091-0FF56435762B}" destId="{6FF9EE86-438D-431D-ACA4-73DEFD0367B0}" srcOrd="0" destOrd="0" presId="urn:microsoft.com/office/officeart/2008/layout/VerticalCurvedList"/>
    <dgm:cxn modelId="{625F6280-5E6A-495F-90D6-ABDEB48F9F8D}" type="presOf" srcId="{E7660BDF-91BA-4DC5-B8D0-288558DE6262}" destId="{F78E11A2-E23F-41EA-9BCF-9E682A5AEB09}" srcOrd="0" destOrd="0" presId="urn:microsoft.com/office/officeart/2008/layout/VerticalCurvedList"/>
    <dgm:cxn modelId="{AE44F1C1-A191-4059-8EC8-EA7785FAFC61}" srcId="{E7660BDF-91BA-4DC5-B8D0-288558DE6262}" destId="{D137EF04-E08D-4EEC-9F1D-8B17F4166C34}" srcOrd="0" destOrd="0" parTransId="{5AEC3C44-BF8E-44A1-B18B-6017A1FBCFD6}" sibTransId="{277F317C-3DBE-482D-B091-0FF56435762B}"/>
    <dgm:cxn modelId="{0DAAE0C7-9238-449F-83D1-7353A4AE8752}" srcId="{E7660BDF-91BA-4DC5-B8D0-288558DE6262}" destId="{021DE273-98C9-4371-A83E-2F73984BC840}" srcOrd="2" destOrd="0" parTransId="{94352FAF-A464-4A4B-ADEF-A2AA59EF2618}" sibTransId="{25E7CAFB-A57A-4DB3-882C-4DC9DFF0EBBE}"/>
    <dgm:cxn modelId="{DF16DACB-A826-47A1-A10C-03332B7B0C0A}" type="presOf" srcId="{021DE273-98C9-4371-A83E-2F73984BC840}" destId="{CD6C361C-27C1-4F8C-A8E4-63A02A02329E}" srcOrd="0" destOrd="0" presId="urn:microsoft.com/office/officeart/2008/layout/VerticalCurvedList"/>
    <dgm:cxn modelId="{C1DC209C-A612-438D-8C53-780337D90EE1}" type="presParOf" srcId="{F78E11A2-E23F-41EA-9BCF-9E682A5AEB09}" destId="{9E7C05E4-12EA-43F2-9202-736C1EC0841A}" srcOrd="0" destOrd="0" presId="urn:microsoft.com/office/officeart/2008/layout/VerticalCurvedList"/>
    <dgm:cxn modelId="{C314490D-0A5B-40B5-98E7-B9391C9F713E}" type="presParOf" srcId="{9E7C05E4-12EA-43F2-9202-736C1EC0841A}" destId="{63831E7E-6B2A-4F1E-8B27-D4C838EF2DCE}" srcOrd="0" destOrd="0" presId="urn:microsoft.com/office/officeart/2008/layout/VerticalCurvedList"/>
    <dgm:cxn modelId="{F6E678FC-144E-4C77-920E-254DFF7D48E9}" type="presParOf" srcId="{63831E7E-6B2A-4F1E-8B27-D4C838EF2DCE}" destId="{DD8A0C99-B0D4-4E95-A165-A5BA57612210}" srcOrd="0" destOrd="0" presId="urn:microsoft.com/office/officeart/2008/layout/VerticalCurvedList"/>
    <dgm:cxn modelId="{CEEDD57D-9CD8-465F-B273-1030A0646A08}" type="presParOf" srcId="{63831E7E-6B2A-4F1E-8B27-D4C838EF2DCE}" destId="{6FF9EE86-438D-431D-ACA4-73DEFD0367B0}" srcOrd="1" destOrd="0" presId="urn:microsoft.com/office/officeart/2008/layout/VerticalCurvedList"/>
    <dgm:cxn modelId="{E21BE25D-8D70-451E-8CD4-E8BD2CD40E58}" type="presParOf" srcId="{63831E7E-6B2A-4F1E-8B27-D4C838EF2DCE}" destId="{AF970D87-3F5B-4DCB-B863-3244AA3FF903}" srcOrd="2" destOrd="0" presId="urn:microsoft.com/office/officeart/2008/layout/VerticalCurvedList"/>
    <dgm:cxn modelId="{9E8A6943-F449-442D-A322-5FD309969BA0}" type="presParOf" srcId="{63831E7E-6B2A-4F1E-8B27-D4C838EF2DCE}" destId="{2847C9AA-F1F8-41C2-AB70-3A1BC7F54DB4}" srcOrd="3" destOrd="0" presId="urn:microsoft.com/office/officeart/2008/layout/VerticalCurvedList"/>
    <dgm:cxn modelId="{F3FF351A-1153-4F97-B51B-B7924E1A4F6A}" type="presParOf" srcId="{9E7C05E4-12EA-43F2-9202-736C1EC0841A}" destId="{5C13026C-0D13-4D56-9EBF-9A80F8423443}" srcOrd="1" destOrd="0" presId="urn:microsoft.com/office/officeart/2008/layout/VerticalCurvedList"/>
    <dgm:cxn modelId="{55EB955F-C937-477E-ABB5-D8C8447535E8}" type="presParOf" srcId="{9E7C05E4-12EA-43F2-9202-736C1EC0841A}" destId="{3320D0CB-DB6A-461B-8A42-53E0F04A7413}" srcOrd="2" destOrd="0" presId="urn:microsoft.com/office/officeart/2008/layout/VerticalCurvedList"/>
    <dgm:cxn modelId="{AE17302E-A676-42AF-85AC-DFF4E4C30AA6}" type="presParOf" srcId="{3320D0CB-DB6A-461B-8A42-53E0F04A7413}" destId="{95464665-1067-477D-B500-0B890094F6B1}" srcOrd="0" destOrd="0" presId="urn:microsoft.com/office/officeart/2008/layout/VerticalCurvedList"/>
    <dgm:cxn modelId="{1446B691-295C-455E-85FC-62BB9C1E21A4}" type="presParOf" srcId="{9E7C05E4-12EA-43F2-9202-736C1EC0841A}" destId="{FBBE510E-384D-4181-A7A4-724C6230DD73}" srcOrd="3" destOrd="0" presId="urn:microsoft.com/office/officeart/2008/layout/VerticalCurvedList"/>
    <dgm:cxn modelId="{45C5E3F0-D59C-462C-A6B0-5C57CCFB6BC1}" type="presParOf" srcId="{9E7C05E4-12EA-43F2-9202-736C1EC0841A}" destId="{901C9BD9-FFEB-4006-9171-3D764FB47022}" srcOrd="4" destOrd="0" presId="urn:microsoft.com/office/officeart/2008/layout/VerticalCurvedList"/>
    <dgm:cxn modelId="{6D0F61E6-7470-4101-BBC1-AED7B9C4A1F1}" type="presParOf" srcId="{901C9BD9-FFEB-4006-9171-3D764FB47022}" destId="{FAE5F0A7-B143-437B-BBFF-C7321A6DBBF8}" srcOrd="0" destOrd="0" presId="urn:microsoft.com/office/officeart/2008/layout/VerticalCurvedList"/>
    <dgm:cxn modelId="{B544E9C0-2543-4FF3-BFDA-FCAEAA87D8A0}" type="presParOf" srcId="{9E7C05E4-12EA-43F2-9202-736C1EC0841A}" destId="{CD6C361C-27C1-4F8C-A8E4-63A02A02329E}" srcOrd="5" destOrd="0" presId="urn:microsoft.com/office/officeart/2008/layout/VerticalCurvedList"/>
    <dgm:cxn modelId="{E02C6465-0441-4455-B5C0-836F4155AE93}" type="presParOf" srcId="{9E7C05E4-12EA-43F2-9202-736C1EC0841A}" destId="{8EFD51BF-6CE3-4EBA-AAF1-F81879104041}" srcOrd="6" destOrd="0" presId="urn:microsoft.com/office/officeart/2008/layout/VerticalCurvedList"/>
    <dgm:cxn modelId="{65BF7E40-B95C-467E-8A4B-9EA6C58D6AE4}" type="presParOf" srcId="{8EFD51BF-6CE3-4EBA-AAF1-F81879104041}" destId="{2F8BA77B-5E0F-4031-984F-EF2EF74F0673}" srcOrd="0" destOrd="0" presId="urn:microsoft.com/office/officeart/2008/layout/VerticalCurvedList"/>
    <dgm:cxn modelId="{60643CB1-5ECF-4FE4-9BD2-A24485544A32}" type="presParOf" srcId="{9E7C05E4-12EA-43F2-9202-736C1EC0841A}" destId="{288AD16F-94CA-4CEC-93EC-2EAE7D112787}" srcOrd="7" destOrd="0" presId="urn:microsoft.com/office/officeart/2008/layout/VerticalCurvedList"/>
    <dgm:cxn modelId="{8362EBBC-7FAF-4799-B592-6E48933EFB6B}" type="presParOf" srcId="{9E7C05E4-12EA-43F2-9202-736C1EC0841A}" destId="{43DB6B69-7A7F-43DB-9DE1-58C626284FA5}" srcOrd="8" destOrd="0" presId="urn:microsoft.com/office/officeart/2008/layout/VerticalCurvedList"/>
    <dgm:cxn modelId="{339B9B2E-7F46-4276-8ED5-61E3FEC73425}" type="presParOf" srcId="{43DB6B69-7A7F-43DB-9DE1-58C626284FA5}" destId="{C5E90F78-BDE9-4571-9E0A-DE39616D1F3E}"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8C734E-0FEC-491B-AE82-3767CF566371}"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GB"/>
        </a:p>
      </dgm:t>
    </dgm:pt>
    <dgm:pt modelId="{42362797-8117-4FA8-AA11-C7E4FA60DD28}">
      <dgm:prSet phldrT="[Text]"/>
      <dgm:spPr/>
      <dgm:t>
        <a:bodyPr/>
        <a:lstStyle/>
        <a:p>
          <a:r>
            <a:rPr lang="en-GB" dirty="0"/>
            <a:t>Is this use of AI </a:t>
          </a:r>
          <a:r>
            <a:rPr lang="en-GB" b="1" dirty="0"/>
            <a:t>helping me to learn </a:t>
          </a:r>
          <a:r>
            <a:rPr lang="en-GB" dirty="0"/>
            <a:t>or </a:t>
          </a:r>
          <a:r>
            <a:rPr lang="en-GB" b="1" dirty="0"/>
            <a:t>robbing me of a learning opportunity</a:t>
          </a:r>
          <a:r>
            <a:rPr lang="en-GB" dirty="0"/>
            <a:t>?</a:t>
          </a:r>
        </a:p>
      </dgm:t>
    </dgm:pt>
    <dgm:pt modelId="{6A8CCF5A-04E5-4BA1-ABC8-F3BA276C6821}" type="parTrans" cxnId="{6B65374E-3E2D-4A9C-91AA-4AB6D06F4ADB}">
      <dgm:prSet/>
      <dgm:spPr/>
      <dgm:t>
        <a:bodyPr/>
        <a:lstStyle/>
        <a:p>
          <a:endParaRPr lang="en-GB"/>
        </a:p>
      </dgm:t>
    </dgm:pt>
    <dgm:pt modelId="{1B60C173-2EA0-4F2C-AE24-6BD921073134}" type="sibTrans" cxnId="{6B65374E-3E2D-4A9C-91AA-4AB6D06F4ADB}">
      <dgm:prSet/>
      <dgm:spPr/>
      <dgm:t>
        <a:bodyPr/>
        <a:lstStyle/>
        <a:p>
          <a:endParaRPr lang="en-GB"/>
        </a:p>
      </dgm:t>
    </dgm:pt>
    <dgm:pt modelId="{163EB54C-D7E7-4FDB-949B-EEF15F829771}">
      <dgm:prSet phldrT="[Text]"/>
      <dgm:spPr/>
      <dgm:t>
        <a:bodyPr/>
        <a:lstStyle/>
        <a:p>
          <a:r>
            <a:rPr lang="en-GB"/>
            <a:t>Would I be comfortable to </a:t>
          </a:r>
          <a:r>
            <a:rPr lang="en-GB" b="1"/>
            <a:t>openly acknowledge</a:t>
          </a:r>
          <a:r>
            <a:rPr lang="en-GB"/>
            <a:t> this use of AI?</a:t>
          </a:r>
          <a:endParaRPr lang="en-GB" dirty="0"/>
        </a:p>
      </dgm:t>
    </dgm:pt>
    <dgm:pt modelId="{A1E7C06A-3BEF-459B-B70B-9D18E1DC4787}" type="parTrans" cxnId="{A8626A3D-240F-478B-84E6-9BBE065D4FAF}">
      <dgm:prSet/>
      <dgm:spPr/>
      <dgm:t>
        <a:bodyPr/>
        <a:lstStyle/>
        <a:p>
          <a:endParaRPr lang="en-GB"/>
        </a:p>
      </dgm:t>
    </dgm:pt>
    <dgm:pt modelId="{01B421BA-880A-4856-931E-EEC40D3E5F9E}" type="sibTrans" cxnId="{A8626A3D-240F-478B-84E6-9BBE065D4FAF}">
      <dgm:prSet/>
      <dgm:spPr/>
      <dgm:t>
        <a:bodyPr/>
        <a:lstStyle/>
        <a:p>
          <a:endParaRPr lang="en-GB"/>
        </a:p>
      </dgm:t>
    </dgm:pt>
    <dgm:pt modelId="{A64E271B-EEA7-4DDE-A9E7-925CB24676FC}">
      <dgm:prSet/>
      <dgm:spPr/>
      <dgm:t>
        <a:bodyPr/>
        <a:lstStyle/>
        <a:p>
          <a:r>
            <a:rPr lang="en-GB" dirty="0"/>
            <a:t>Is this use of AI making me </a:t>
          </a:r>
          <a:r>
            <a:rPr lang="en-GB" b="1" dirty="0"/>
            <a:t>more or less creative</a:t>
          </a:r>
          <a:r>
            <a:rPr lang="en-GB" dirty="0"/>
            <a:t>?</a:t>
          </a:r>
        </a:p>
      </dgm:t>
    </dgm:pt>
    <dgm:pt modelId="{834FEC47-F7BD-421C-8A45-69A865821178}" type="parTrans" cxnId="{A3DB5550-165A-4CEB-BDBA-6394F1EFFE21}">
      <dgm:prSet/>
      <dgm:spPr/>
      <dgm:t>
        <a:bodyPr/>
        <a:lstStyle/>
        <a:p>
          <a:endParaRPr lang="en-GB"/>
        </a:p>
      </dgm:t>
    </dgm:pt>
    <dgm:pt modelId="{75187F44-5C3C-4D7A-AA3C-22E50F7495D1}" type="sibTrans" cxnId="{A3DB5550-165A-4CEB-BDBA-6394F1EFFE21}">
      <dgm:prSet/>
      <dgm:spPr/>
      <dgm:t>
        <a:bodyPr/>
        <a:lstStyle/>
        <a:p>
          <a:endParaRPr lang="en-GB"/>
        </a:p>
      </dgm:t>
    </dgm:pt>
    <dgm:pt modelId="{C89E62D9-FA07-4289-9034-1BCB778B47FE}" type="pres">
      <dgm:prSet presAssocID="{4C8C734E-0FEC-491B-AE82-3767CF566371}" presName="Name0" presStyleCnt="0">
        <dgm:presLayoutVars>
          <dgm:chMax val="7"/>
          <dgm:chPref val="7"/>
          <dgm:dir/>
        </dgm:presLayoutVars>
      </dgm:prSet>
      <dgm:spPr/>
    </dgm:pt>
    <dgm:pt modelId="{22B956A5-D53D-443D-BEAC-192C524668EC}" type="pres">
      <dgm:prSet presAssocID="{4C8C734E-0FEC-491B-AE82-3767CF566371}" presName="Name1" presStyleCnt="0"/>
      <dgm:spPr/>
    </dgm:pt>
    <dgm:pt modelId="{E3C6CA64-327D-4D0D-A098-9037B2569E1E}" type="pres">
      <dgm:prSet presAssocID="{4C8C734E-0FEC-491B-AE82-3767CF566371}" presName="cycle" presStyleCnt="0"/>
      <dgm:spPr/>
    </dgm:pt>
    <dgm:pt modelId="{56BC9027-11D8-48EC-9857-FB07BFDC95B8}" type="pres">
      <dgm:prSet presAssocID="{4C8C734E-0FEC-491B-AE82-3767CF566371}" presName="srcNode" presStyleLbl="node1" presStyleIdx="0" presStyleCnt="3"/>
      <dgm:spPr/>
    </dgm:pt>
    <dgm:pt modelId="{D09EE150-BDC3-43A7-9E88-9DD0598CEF7E}" type="pres">
      <dgm:prSet presAssocID="{4C8C734E-0FEC-491B-AE82-3767CF566371}" presName="conn" presStyleLbl="parChTrans1D2" presStyleIdx="0" presStyleCnt="1"/>
      <dgm:spPr/>
    </dgm:pt>
    <dgm:pt modelId="{19D49757-0D8F-4145-A138-662378FC49A6}" type="pres">
      <dgm:prSet presAssocID="{4C8C734E-0FEC-491B-AE82-3767CF566371}" presName="extraNode" presStyleLbl="node1" presStyleIdx="0" presStyleCnt="3"/>
      <dgm:spPr/>
    </dgm:pt>
    <dgm:pt modelId="{F96B2F69-5034-4B87-8C6B-1FE26414D839}" type="pres">
      <dgm:prSet presAssocID="{4C8C734E-0FEC-491B-AE82-3767CF566371}" presName="dstNode" presStyleLbl="node1" presStyleIdx="0" presStyleCnt="3"/>
      <dgm:spPr/>
    </dgm:pt>
    <dgm:pt modelId="{50D014CC-4C0E-46B9-8033-F15209F72771}" type="pres">
      <dgm:prSet presAssocID="{42362797-8117-4FA8-AA11-C7E4FA60DD28}" presName="text_1" presStyleLbl="node1" presStyleIdx="0" presStyleCnt="3">
        <dgm:presLayoutVars>
          <dgm:bulletEnabled val="1"/>
        </dgm:presLayoutVars>
      </dgm:prSet>
      <dgm:spPr/>
    </dgm:pt>
    <dgm:pt modelId="{2A30C678-A140-472E-90EC-55EC7197256C}" type="pres">
      <dgm:prSet presAssocID="{42362797-8117-4FA8-AA11-C7E4FA60DD28}" presName="accent_1" presStyleCnt="0"/>
      <dgm:spPr/>
    </dgm:pt>
    <dgm:pt modelId="{38176F45-CF8B-45DF-A053-4872D893D73C}" type="pres">
      <dgm:prSet presAssocID="{42362797-8117-4FA8-AA11-C7E4FA60DD28}" presName="accentRepeatNode" presStyleLbl="solidFgAcc1" presStyleIdx="0" presStyleCnt="3"/>
      <dgm:spPr/>
    </dgm:pt>
    <dgm:pt modelId="{5BAD9AD0-D28F-494C-9709-2093313E04E8}" type="pres">
      <dgm:prSet presAssocID="{A64E271B-EEA7-4DDE-A9E7-925CB24676FC}" presName="text_2" presStyleLbl="node1" presStyleIdx="1" presStyleCnt="3">
        <dgm:presLayoutVars>
          <dgm:bulletEnabled val="1"/>
        </dgm:presLayoutVars>
      </dgm:prSet>
      <dgm:spPr/>
    </dgm:pt>
    <dgm:pt modelId="{1BAE9A62-37EE-4E2A-9B94-666A2D4E618A}" type="pres">
      <dgm:prSet presAssocID="{A64E271B-EEA7-4DDE-A9E7-925CB24676FC}" presName="accent_2" presStyleCnt="0"/>
      <dgm:spPr/>
    </dgm:pt>
    <dgm:pt modelId="{6D52BB32-A500-4892-8BE3-84ACB6FC3F93}" type="pres">
      <dgm:prSet presAssocID="{A64E271B-EEA7-4DDE-A9E7-925CB24676FC}" presName="accentRepeatNode" presStyleLbl="solidFgAcc1" presStyleIdx="1" presStyleCnt="3"/>
      <dgm:spPr/>
    </dgm:pt>
    <dgm:pt modelId="{4C62CF85-88CA-4DDF-AE17-84C22D9CAF5A}" type="pres">
      <dgm:prSet presAssocID="{163EB54C-D7E7-4FDB-949B-EEF15F829771}" presName="text_3" presStyleLbl="node1" presStyleIdx="2" presStyleCnt="3">
        <dgm:presLayoutVars>
          <dgm:bulletEnabled val="1"/>
        </dgm:presLayoutVars>
      </dgm:prSet>
      <dgm:spPr/>
    </dgm:pt>
    <dgm:pt modelId="{CA3461BA-A585-4804-9E5A-B99376E92E1B}" type="pres">
      <dgm:prSet presAssocID="{163EB54C-D7E7-4FDB-949B-EEF15F829771}" presName="accent_3" presStyleCnt="0"/>
      <dgm:spPr/>
    </dgm:pt>
    <dgm:pt modelId="{E9AD97B4-67A6-4B31-8998-3BBE56EACFB9}" type="pres">
      <dgm:prSet presAssocID="{163EB54C-D7E7-4FDB-949B-EEF15F829771}" presName="accentRepeatNode" presStyleLbl="solidFgAcc1" presStyleIdx="2" presStyleCnt="3"/>
      <dgm:spPr/>
    </dgm:pt>
  </dgm:ptLst>
  <dgm:cxnLst>
    <dgm:cxn modelId="{A3836C1B-C0A8-4418-A41F-09BFC9E27757}" type="presOf" srcId="{1B60C173-2EA0-4F2C-AE24-6BD921073134}" destId="{D09EE150-BDC3-43A7-9E88-9DD0598CEF7E}" srcOrd="0" destOrd="0" presId="urn:microsoft.com/office/officeart/2008/layout/VerticalCurvedList"/>
    <dgm:cxn modelId="{D20F9E31-6F4C-4D19-801D-0BEEBDEE1B89}" type="presOf" srcId="{42362797-8117-4FA8-AA11-C7E4FA60DD28}" destId="{50D014CC-4C0E-46B9-8033-F15209F72771}" srcOrd="0" destOrd="0" presId="urn:microsoft.com/office/officeart/2008/layout/VerticalCurvedList"/>
    <dgm:cxn modelId="{A8626A3D-240F-478B-84E6-9BBE065D4FAF}" srcId="{4C8C734E-0FEC-491B-AE82-3767CF566371}" destId="{163EB54C-D7E7-4FDB-949B-EEF15F829771}" srcOrd="2" destOrd="0" parTransId="{A1E7C06A-3BEF-459B-B70B-9D18E1DC4787}" sibTransId="{01B421BA-880A-4856-931E-EEC40D3E5F9E}"/>
    <dgm:cxn modelId="{6B65374E-3E2D-4A9C-91AA-4AB6D06F4ADB}" srcId="{4C8C734E-0FEC-491B-AE82-3767CF566371}" destId="{42362797-8117-4FA8-AA11-C7E4FA60DD28}" srcOrd="0" destOrd="0" parTransId="{6A8CCF5A-04E5-4BA1-ABC8-F3BA276C6821}" sibTransId="{1B60C173-2EA0-4F2C-AE24-6BD921073134}"/>
    <dgm:cxn modelId="{A3DB5550-165A-4CEB-BDBA-6394F1EFFE21}" srcId="{4C8C734E-0FEC-491B-AE82-3767CF566371}" destId="{A64E271B-EEA7-4DDE-A9E7-925CB24676FC}" srcOrd="1" destOrd="0" parTransId="{834FEC47-F7BD-421C-8A45-69A865821178}" sibTransId="{75187F44-5C3C-4D7A-AA3C-22E50F7495D1}"/>
    <dgm:cxn modelId="{EADA3257-498B-43D3-B760-6C6A058C7BC3}" type="presOf" srcId="{4C8C734E-0FEC-491B-AE82-3767CF566371}" destId="{C89E62D9-FA07-4289-9034-1BCB778B47FE}" srcOrd="0" destOrd="0" presId="urn:microsoft.com/office/officeart/2008/layout/VerticalCurvedList"/>
    <dgm:cxn modelId="{8590E5EA-2A5A-4D94-97BF-6F5BD1DBA13E}" type="presOf" srcId="{A64E271B-EEA7-4DDE-A9E7-925CB24676FC}" destId="{5BAD9AD0-D28F-494C-9709-2093313E04E8}" srcOrd="0" destOrd="0" presId="urn:microsoft.com/office/officeart/2008/layout/VerticalCurvedList"/>
    <dgm:cxn modelId="{587D8CF1-2825-4BCA-A4B2-F2B671BAF44B}" type="presOf" srcId="{163EB54C-D7E7-4FDB-949B-EEF15F829771}" destId="{4C62CF85-88CA-4DDF-AE17-84C22D9CAF5A}" srcOrd="0" destOrd="0" presId="urn:microsoft.com/office/officeart/2008/layout/VerticalCurvedList"/>
    <dgm:cxn modelId="{A0D3FD34-33FD-48AA-AE6C-B4BBC5ADFC8B}" type="presParOf" srcId="{C89E62D9-FA07-4289-9034-1BCB778B47FE}" destId="{22B956A5-D53D-443D-BEAC-192C524668EC}" srcOrd="0" destOrd="0" presId="urn:microsoft.com/office/officeart/2008/layout/VerticalCurvedList"/>
    <dgm:cxn modelId="{392D6D56-5521-417D-A64B-CCEFF56C1F4D}" type="presParOf" srcId="{22B956A5-D53D-443D-BEAC-192C524668EC}" destId="{E3C6CA64-327D-4D0D-A098-9037B2569E1E}" srcOrd="0" destOrd="0" presId="urn:microsoft.com/office/officeart/2008/layout/VerticalCurvedList"/>
    <dgm:cxn modelId="{08E844B4-7435-488C-A72F-8183B4A079C8}" type="presParOf" srcId="{E3C6CA64-327D-4D0D-A098-9037B2569E1E}" destId="{56BC9027-11D8-48EC-9857-FB07BFDC95B8}" srcOrd="0" destOrd="0" presId="urn:microsoft.com/office/officeart/2008/layout/VerticalCurvedList"/>
    <dgm:cxn modelId="{0C0BD303-696B-485B-91DE-DDD828DCB765}" type="presParOf" srcId="{E3C6CA64-327D-4D0D-A098-9037B2569E1E}" destId="{D09EE150-BDC3-43A7-9E88-9DD0598CEF7E}" srcOrd="1" destOrd="0" presId="urn:microsoft.com/office/officeart/2008/layout/VerticalCurvedList"/>
    <dgm:cxn modelId="{F947F0B6-F244-4255-A157-D6C1E22EDCB5}" type="presParOf" srcId="{E3C6CA64-327D-4D0D-A098-9037B2569E1E}" destId="{19D49757-0D8F-4145-A138-662378FC49A6}" srcOrd="2" destOrd="0" presId="urn:microsoft.com/office/officeart/2008/layout/VerticalCurvedList"/>
    <dgm:cxn modelId="{CF1A5D98-D5B6-4A0D-AF8B-70F1EF8DF68C}" type="presParOf" srcId="{E3C6CA64-327D-4D0D-A098-9037B2569E1E}" destId="{F96B2F69-5034-4B87-8C6B-1FE26414D839}" srcOrd="3" destOrd="0" presId="urn:microsoft.com/office/officeart/2008/layout/VerticalCurvedList"/>
    <dgm:cxn modelId="{FF4F947B-52CD-4D27-BD1A-005A28F70AEC}" type="presParOf" srcId="{22B956A5-D53D-443D-BEAC-192C524668EC}" destId="{50D014CC-4C0E-46B9-8033-F15209F72771}" srcOrd="1" destOrd="0" presId="urn:microsoft.com/office/officeart/2008/layout/VerticalCurvedList"/>
    <dgm:cxn modelId="{19112EB7-F8C2-426A-A4C5-3FE88A0F4A04}" type="presParOf" srcId="{22B956A5-D53D-443D-BEAC-192C524668EC}" destId="{2A30C678-A140-472E-90EC-55EC7197256C}" srcOrd="2" destOrd="0" presId="urn:microsoft.com/office/officeart/2008/layout/VerticalCurvedList"/>
    <dgm:cxn modelId="{BF2DC8A3-FC0B-463D-8497-0BF0BB764C10}" type="presParOf" srcId="{2A30C678-A140-472E-90EC-55EC7197256C}" destId="{38176F45-CF8B-45DF-A053-4872D893D73C}" srcOrd="0" destOrd="0" presId="urn:microsoft.com/office/officeart/2008/layout/VerticalCurvedList"/>
    <dgm:cxn modelId="{9717FEAD-43E1-4CC7-B251-ACBEA7908087}" type="presParOf" srcId="{22B956A5-D53D-443D-BEAC-192C524668EC}" destId="{5BAD9AD0-D28F-494C-9709-2093313E04E8}" srcOrd="3" destOrd="0" presId="urn:microsoft.com/office/officeart/2008/layout/VerticalCurvedList"/>
    <dgm:cxn modelId="{D5F55D5C-412D-4D1E-9879-10063911F1C9}" type="presParOf" srcId="{22B956A5-D53D-443D-BEAC-192C524668EC}" destId="{1BAE9A62-37EE-4E2A-9B94-666A2D4E618A}" srcOrd="4" destOrd="0" presId="urn:microsoft.com/office/officeart/2008/layout/VerticalCurvedList"/>
    <dgm:cxn modelId="{62A09E40-75D0-4E2E-ABA1-64DD8587A774}" type="presParOf" srcId="{1BAE9A62-37EE-4E2A-9B94-666A2D4E618A}" destId="{6D52BB32-A500-4892-8BE3-84ACB6FC3F93}" srcOrd="0" destOrd="0" presId="urn:microsoft.com/office/officeart/2008/layout/VerticalCurvedList"/>
    <dgm:cxn modelId="{0B3DE87A-804E-47A2-A9C3-E1FD3CB51AEF}" type="presParOf" srcId="{22B956A5-D53D-443D-BEAC-192C524668EC}" destId="{4C62CF85-88CA-4DDF-AE17-84C22D9CAF5A}" srcOrd="5" destOrd="0" presId="urn:microsoft.com/office/officeart/2008/layout/VerticalCurvedList"/>
    <dgm:cxn modelId="{6E4CBEC1-EB33-47D6-BC7E-2641D733DA82}" type="presParOf" srcId="{22B956A5-D53D-443D-BEAC-192C524668EC}" destId="{CA3461BA-A585-4804-9E5A-B99376E92E1B}" srcOrd="6" destOrd="0" presId="urn:microsoft.com/office/officeart/2008/layout/VerticalCurvedList"/>
    <dgm:cxn modelId="{9EF03A56-1B88-41AD-A3DA-17EB7301A791}" type="presParOf" srcId="{CA3461BA-A585-4804-9E5A-B99376E92E1B}" destId="{E9AD97B4-67A6-4B31-8998-3BBE56EACFB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D75304-0A63-4CC2-9EE2-A6F2237C7E1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DBF841DF-08C9-4159-A368-D35CB6E3C7D7}">
      <dgm:prSet phldrT="[Text]"/>
      <dgm:spPr/>
      <dgm:t>
        <a:bodyPr/>
        <a:lstStyle/>
        <a:p>
          <a:pPr>
            <a:buFont typeface="Arial" panose="020B0604020202020204" pitchFamily="34" charset="0"/>
            <a:buChar char="•"/>
          </a:pPr>
          <a:r>
            <a:rPr lang="en-GB" dirty="0"/>
            <a:t>W</a:t>
          </a:r>
          <a:r>
            <a:rPr lang="en-GB" dirty="0">
              <a:effectLst/>
              <a:latin typeface="+mn-lt"/>
              <a:ea typeface="+mn-ea"/>
              <a:cs typeface="+mn-cs"/>
            </a:rPr>
            <a:t>atch out for behaviour changes</a:t>
          </a:r>
          <a:endParaRPr lang="en-GB" dirty="0"/>
        </a:p>
      </dgm:t>
    </dgm:pt>
    <dgm:pt modelId="{163CF67F-87C6-45A8-A12D-510990AC1493}" type="parTrans" cxnId="{4B08ED43-4E3F-4E4F-AEDD-BD74AC606CBE}">
      <dgm:prSet/>
      <dgm:spPr/>
      <dgm:t>
        <a:bodyPr/>
        <a:lstStyle/>
        <a:p>
          <a:endParaRPr lang="en-GB"/>
        </a:p>
      </dgm:t>
    </dgm:pt>
    <dgm:pt modelId="{9EB0E7E3-139A-4A40-893C-B1643DAEE8B3}" type="sibTrans" cxnId="{4B08ED43-4E3F-4E4F-AEDD-BD74AC606CBE}">
      <dgm:prSet/>
      <dgm:spPr/>
      <dgm:t>
        <a:bodyPr/>
        <a:lstStyle/>
        <a:p>
          <a:endParaRPr lang="en-GB"/>
        </a:p>
      </dgm:t>
    </dgm:pt>
    <dgm:pt modelId="{D98D345E-2CCA-4DF2-AC2F-B11E7DCC7F3B}">
      <dgm:prSet phldrT="[Text]"/>
      <dgm:spPr/>
      <dgm:t>
        <a:bodyPr/>
        <a:lstStyle/>
        <a:p>
          <a:pPr>
            <a:buFont typeface="Arial" panose="020B0604020202020204" pitchFamily="34" charset="0"/>
            <a:buChar char="•"/>
          </a:pPr>
          <a:r>
            <a:rPr lang="en-GB">
              <a:effectLst/>
              <a:latin typeface="+mn-lt"/>
              <a:ea typeface="+mn-ea"/>
              <a:cs typeface="+mn-cs"/>
            </a:rPr>
            <a:t>Be curious about children’s online lives </a:t>
          </a:r>
          <a:endParaRPr lang="en-GB" dirty="0"/>
        </a:p>
      </dgm:t>
    </dgm:pt>
    <dgm:pt modelId="{D121D5CE-B2E8-46F1-AFF6-9DC0368CFD7B}" type="parTrans" cxnId="{326529B8-5BA1-499E-AB89-B397E1EB5B5E}">
      <dgm:prSet/>
      <dgm:spPr/>
      <dgm:t>
        <a:bodyPr/>
        <a:lstStyle/>
        <a:p>
          <a:endParaRPr lang="en-GB"/>
        </a:p>
      </dgm:t>
    </dgm:pt>
    <dgm:pt modelId="{F13B8F8E-84E5-4246-B8C9-B7F130D8F77E}" type="sibTrans" cxnId="{326529B8-5BA1-499E-AB89-B397E1EB5B5E}">
      <dgm:prSet/>
      <dgm:spPr/>
      <dgm:t>
        <a:bodyPr/>
        <a:lstStyle/>
        <a:p>
          <a:endParaRPr lang="en-GB"/>
        </a:p>
      </dgm:t>
    </dgm:pt>
    <dgm:pt modelId="{13D7AACA-6E5B-49AA-BC89-86176E25F604}">
      <dgm:prSet phldrT="[Text]"/>
      <dgm:spPr/>
      <dgm:t>
        <a:bodyPr/>
        <a:lstStyle/>
        <a:p>
          <a:pPr>
            <a:buFont typeface="Arial" panose="020B0604020202020204" pitchFamily="34" charset="0"/>
            <a:buChar char="•"/>
          </a:pPr>
          <a:r>
            <a:rPr lang="en-GB">
              <a:effectLst/>
              <a:latin typeface="+mn-lt"/>
              <a:ea typeface="+mn-ea"/>
              <a:cs typeface="+mn-cs"/>
            </a:rPr>
            <a:t>Discuss the risks and benefits of AI</a:t>
          </a:r>
          <a:endParaRPr lang="en-GB" dirty="0"/>
        </a:p>
      </dgm:t>
    </dgm:pt>
    <dgm:pt modelId="{E5261C9A-DEAE-4F05-B3FF-EED6C292ACBA}" type="parTrans" cxnId="{64913470-6297-48E7-B361-398A9BBB39B8}">
      <dgm:prSet/>
      <dgm:spPr/>
      <dgm:t>
        <a:bodyPr/>
        <a:lstStyle/>
        <a:p>
          <a:endParaRPr lang="en-GB"/>
        </a:p>
      </dgm:t>
    </dgm:pt>
    <dgm:pt modelId="{FCECA56E-F484-4812-867F-597D6FCC1188}" type="sibTrans" cxnId="{64913470-6297-48E7-B361-398A9BBB39B8}">
      <dgm:prSet/>
      <dgm:spPr/>
      <dgm:t>
        <a:bodyPr/>
        <a:lstStyle/>
        <a:p>
          <a:endParaRPr lang="en-GB"/>
        </a:p>
      </dgm:t>
    </dgm:pt>
    <dgm:pt modelId="{3B5124EE-AF41-4A6D-9987-CA9432A88775}">
      <dgm:prSet phldrT="[Text]" phldr="0"/>
      <dgm:spPr/>
      <dgm:t>
        <a:bodyPr/>
        <a:lstStyle/>
        <a:p>
          <a:r>
            <a:rPr lang="en-GB" dirty="0">
              <a:effectLst/>
              <a:latin typeface="+mn-lt"/>
              <a:ea typeface="+mn-ea"/>
              <a:cs typeface="+mn-cs"/>
            </a:rPr>
            <a:t>Set reasonable time limits</a:t>
          </a:r>
          <a:endParaRPr lang="en-GB" dirty="0"/>
        </a:p>
      </dgm:t>
    </dgm:pt>
    <dgm:pt modelId="{1DA07414-9B52-4F6E-BAE1-79BDB261EB9E}" type="parTrans" cxnId="{F7625FA6-4DBB-4B71-A578-26CF94150C8C}">
      <dgm:prSet/>
      <dgm:spPr/>
      <dgm:t>
        <a:bodyPr/>
        <a:lstStyle/>
        <a:p>
          <a:endParaRPr lang="en-GB"/>
        </a:p>
      </dgm:t>
    </dgm:pt>
    <dgm:pt modelId="{B8359AC4-125D-4195-B78F-C8744809080B}" type="sibTrans" cxnId="{F7625FA6-4DBB-4B71-A578-26CF94150C8C}">
      <dgm:prSet/>
      <dgm:spPr/>
      <dgm:t>
        <a:bodyPr/>
        <a:lstStyle/>
        <a:p>
          <a:endParaRPr lang="en-GB"/>
        </a:p>
      </dgm:t>
    </dgm:pt>
    <dgm:pt modelId="{4E022DEC-02E4-4FEB-B3C0-C33714BCC309}">
      <dgm:prSet/>
      <dgm:spPr/>
      <dgm:t>
        <a:bodyPr/>
        <a:lstStyle/>
        <a:p>
          <a:pPr>
            <a:buFont typeface="Arial" panose="020B0604020202020204" pitchFamily="34" charset="0"/>
            <a:buChar char="•"/>
          </a:pPr>
          <a:r>
            <a:rPr lang="en-GB" dirty="0">
              <a:effectLst/>
              <a:latin typeface="+mn-lt"/>
              <a:ea typeface="+mn-ea"/>
              <a:cs typeface="+mn-cs"/>
            </a:rPr>
            <a:t>Set up children’s accounts</a:t>
          </a:r>
          <a:endParaRPr lang="en-GB" dirty="0"/>
        </a:p>
      </dgm:t>
    </dgm:pt>
    <dgm:pt modelId="{1F1F1D75-275B-4B24-89EC-83138356A0CC}" type="parTrans" cxnId="{A5D86DB9-3112-481D-B0A3-366CC9E7FC75}">
      <dgm:prSet/>
      <dgm:spPr/>
      <dgm:t>
        <a:bodyPr/>
        <a:lstStyle/>
        <a:p>
          <a:endParaRPr lang="en-GB"/>
        </a:p>
      </dgm:t>
    </dgm:pt>
    <dgm:pt modelId="{94332A67-578F-47DE-A0AC-46A14A84D291}" type="sibTrans" cxnId="{A5D86DB9-3112-481D-B0A3-366CC9E7FC75}">
      <dgm:prSet/>
      <dgm:spPr/>
      <dgm:t>
        <a:bodyPr/>
        <a:lstStyle/>
        <a:p>
          <a:endParaRPr lang="en-GB"/>
        </a:p>
      </dgm:t>
    </dgm:pt>
    <dgm:pt modelId="{FDA164E4-80B0-42FB-9C95-EE7205D10C6C}" type="pres">
      <dgm:prSet presAssocID="{FBD75304-0A63-4CC2-9EE2-A6F2237C7E1E}" presName="Name0" presStyleCnt="0">
        <dgm:presLayoutVars>
          <dgm:chMax val="7"/>
          <dgm:chPref val="7"/>
          <dgm:dir/>
        </dgm:presLayoutVars>
      </dgm:prSet>
      <dgm:spPr/>
    </dgm:pt>
    <dgm:pt modelId="{F09A3DC6-A8B4-4386-B406-DBDBFB4A4762}" type="pres">
      <dgm:prSet presAssocID="{FBD75304-0A63-4CC2-9EE2-A6F2237C7E1E}" presName="Name1" presStyleCnt="0"/>
      <dgm:spPr/>
    </dgm:pt>
    <dgm:pt modelId="{2858FD10-ED31-4C8E-9F81-47DE2E24916B}" type="pres">
      <dgm:prSet presAssocID="{FBD75304-0A63-4CC2-9EE2-A6F2237C7E1E}" presName="cycle" presStyleCnt="0"/>
      <dgm:spPr/>
    </dgm:pt>
    <dgm:pt modelId="{2F9A2BAB-BE72-415E-92B4-3B13A39600B1}" type="pres">
      <dgm:prSet presAssocID="{FBD75304-0A63-4CC2-9EE2-A6F2237C7E1E}" presName="srcNode" presStyleLbl="node1" presStyleIdx="0" presStyleCnt="5"/>
      <dgm:spPr/>
    </dgm:pt>
    <dgm:pt modelId="{B400EE65-167D-4DCC-94C9-03F870BE56D1}" type="pres">
      <dgm:prSet presAssocID="{FBD75304-0A63-4CC2-9EE2-A6F2237C7E1E}" presName="conn" presStyleLbl="parChTrans1D2" presStyleIdx="0" presStyleCnt="1"/>
      <dgm:spPr/>
    </dgm:pt>
    <dgm:pt modelId="{6935AAC0-BC5F-4A0E-97FE-2BF8EF6FF87D}" type="pres">
      <dgm:prSet presAssocID="{FBD75304-0A63-4CC2-9EE2-A6F2237C7E1E}" presName="extraNode" presStyleLbl="node1" presStyleIdx="0" presStyleCnt="5"/>
      <dgm:spPr/>
    </dgm:pt>
    <dgm:pt modelId="{61E20C9E-E110-4D9C-8DB4-679955F1AF7C}" type="pres">
      <dgm:prSet presAssocID="{FBD75304-0A63-4CC2-9EE2-A6F2237C7E1E}" presName="dstNode" presStyleLbl="node1" presStyleIdx="0" presStyleCnt="5"/>
      <dgm:spPr/>
    </dgm:pt>
    <dgm:pt modelId="{D7B3EC7F-741F-43B5-B028-BA0C6416AFAE}" type="pres">
      <dgm:prSet presAssocID="{DBF841DF-08C9-4159-A368-D35CB6E3C7D7}" presName="text_1" presStyleLbl="node1" presStyleIdx="0" presStyleCnt="5">
        <dgm:presLayoutVars>
          <dgm:bulletEnabled val="1"/>
        </dgm:presLayoutVars>
      </dgm:prSet>
      <dgm:spPr/>
    </dgm:pt>
    <dgm:pt modelId="{5A7E8C42-E84F-4E5D-AB5E-3B06AFCA0939}" type="pres">
      <dgm:prSet presAssocID="{DBF841DF-08C9-4159-A368-D35CB6E3C7D7}" presName="accent_1" presStyleCnt="0"/>
      <dgm:spPr/>
    </dgm:pt>
    <dgm:pt modelId="{AB5F81EB-1078-4D82-89EE-1CEA96D48A28}" type="pres">
      <dgm:prSet presAssocID="{DBF841DF-08C9-4159-A368-D35CB6E3C7D7}" presName="accentRepeatNode" presStyleLbl="solidFgAcc1" presStyleIdx="0" presStyleCnt="5"/>
      <dgm:spPr/>
    </dgm:pt>
    <dgm:pt modelId="{B6D6B601-4C83-40D1-897F-1BD5E515D4F5}" type="pres">
      <dgm:prSet presAssocID="{D98D345E-2CCA-4DF2-AC2F-B11E7DCC7F3B}" presName="text_2" presStyleLbl="node1" presStyleIdx="1" presStyleCnt="5">
        <dgm:presLayoutVars>
          <dgm:bulletEnabled val="1"/>
        </dgm:presLayoutVars>
      </dgm:prSet>
      <dgm:spPr/>
    </dgm:pt>
    <dgm:pt modelId="{FF9C7B1C-6A22-4A36-868D-A060D655C82D}" type="pres">
      <dgm:prSet presAssocID="{D98D345E-2CCA-4DF2-AC2F-B11E7DCC7F3B}" presName="accent_2" presStyleCnt="0"/>
      <dgm:spPr/>
    </dgm:pt>
    <dgm:pt modelId="{89D89944-5CC9-47D0-A1E3-2C911708D0D7}" type="pres">
      <dgm:prSet presAssocID="{D98D345E-2CCA-4DF2-AC2F-B11E7DCC7F3B}" presName="accentRepeatNode" presStyleLbl="solidFgAcc1" presStyleIdx="1" presStyleCnt="5"/>
      <dgm:spPr/>
    </dgm:pt>
    <dgm:pt modelId="{7779F44A-CF93-4E77-AA15-B89DC606E0FD}" type="pres">
      <dgm:prSet presAssocID="{13D7AACA-6E5B-49AA-BC89-86176E25F604}" presName="text_3" presStyleLbl="node1" presStyleIdx="2" presStyleCnt="5">
        <dgm:presLayoutVars>
          <dgm:bulletEnabled val="1"/>
        </dgm:presLayoutVars>
      </dgm:prSet>
      <dgm:spPr/>
    </dgm:pt>
    <dgm:pt modelId="{FD725C34-C7F3-4D9B-B23B-B78518FF59DC}" type="pres">
      <dgm:prSet presAssocID="{13D7AACA-6E5B-49AA-BC89-86176E25F604}" presName="accent_3" presStyleCnt="0"/>
      <dgm:spPr/>
    </dgm:pt>
    <dgm:pt modelId="{007C03BA-BD6E-49BD-81C9-FE6AF63F2CCA}" type="pres">
      <dgm:prSet presAssocID="{13D7AACA-6E5B-49AA-BC89-86176E25F604}" presName="accentRepeatNode" presStyleLbl="solidFgAcc1" presStyleIdx="2" presStyleCnt="5"/>
      <dgm:spPr/>
    </dgm:pt>
    <dgm:pt modelId="{D1130CF9-EFFF-408E-A2CB-9132C14CC7E1}" type="pres">
      <dgm:prSet presAssocID="{4E022DEC-02E4-4FEB-B3C0-C33714BCC309}" presName="text_4" presStyleLbl="node1" presStyleIdx="3" presStyleCnt="5">
        <dgm:presLayoutVars>
          <dgm:bulletEnabled val="1"/>
        </dgm:presLayoutVars>
      </dgm:prSet>
      <dgm:spPr/>
    </dgm:pt>
    <dgm:pt modelId="{1769C0A3-AD63-4A89-B05E-44F3623E012D}" type="pres">
      <dgm:prSet presAssocID="{4E022DEC-02E4-4FEB-B3C0-C33714BCC309}" presName="accent_4" presStyleCnt="0"/>
      <dgm:spPr/>
    </dgm:pt>
    <dgm:pt modelId="{43DD1371-697B-4768-90F1-A9268B71BE1B}" type="pres">
      <dgm:prSet presAssocID="{4E022DEC-02E4-4FEB-B3C0-C33714BCC309}" presName="accentRepeatNode" presStyleLbl="solidFgAcc1" presStyleIdx="3" presStyleCnt="5"/>
      <dgm:spPr/>
    </dgm:pt>
    <dgm:pt modelId="{6B91ACE2-4938-4844-BB10-BF797EC387F1}" type="pres">
      <dgm:prSet presAssocID="{3B5124EE-AF41-4A6D-9987-CA9432A88775}" presName="text_5" presStyleLbl="node1" presStyleIdx="4" presStyleCnt="5">
        <dgm:presLayoutVars>
          <dgm:bulletEnabled val="1"/>
        </dgm:presLayoutVars>
      </dgm:prSet>
      <dgm:spPr/>
    </dgm:pt>
    <dgm:pt modelId="{7B0363F6-0BBE-448A-84FC-21C2E9D58262}" type="pres">
      <dgm:prSet presAssocID="{3B5124EE-AF41-4A6D-9987-CA9432A88775}" presName="accent_5" presStyleCnt="0"/>
      <dgm:spPr/>
    </dgm:pt>
    <dgm:pt modelId="{C4BD1360-0155-404A-B06B-8F5067F7D22F}" type="pres">
      <dgm:prSet presAssocID="{3B5124EE-AF41-4A6D-9987-CA9432A88775}" presName="accentRepeatNode" presStyleLbl="solidFgAcc1" presStyleIdx="4" presStyleCnt="5"/>
      <dgm:spPr/>
    </dgm:pt>
  </dgm:ptLst>
  <dgm:cxnLst>
    <dgm:cxn modelId="{0F237402-1C82-45F2-85C8-AB4399BA6CF3}" type="presOf" srcId="{FBD75304-0A63-4CC2-9EE2-A6F2237C7E1E}" destId="{FDA164E4-80B0-42FB-9C95-EE7205D10C6C}" srcOrd="0" destOrd="0" presId="urn:microsoft.com/office/officeart/2008/layout/VerticalCurvedList"/>
    <dgm:cxn modelId="{39D2CF27-AF1D-4B0F-8494-A8236FBD020E}" type="presOf" srcId="{3B5124EE-AF41-4A6D-9987-CA9432A88775}" destId="{6B91ACE2-4938-4844-BB10-BF797EC387F1}" srcOrd="0" destOrd="0" presId="urn:microsoft.com/office/officeart/2008/layout/VerticalCurvedList"/>
    <dgm:cxn modelId="{421D532A-70DB-4932-8A34-D1510C251962}" type="presOf" srcId="{DBF841DF-08C9-4159-A368-D35CB6E3C7D7}" destId="{D7B3EC7F-741F-43B5-B028-BA0C6416AFAE}" srcOrd="0" destOrd="0" presId="urn:microsoft.com/office/officeart/2008/layout/VerticalCurvedList"/>
    <dgm:cxn modelId="{15CB652E-2B79-48DA-9D8A-9D15207231C6}" type="presOf" srcId="{9EB0E7E3-139A-4A40-893C-B1643DAEE8B3}" destId="{B400EE65-167D-4DCC-94C9-03F870BE56D1}" srcOrd="0" destOrd="0" presId="urn:microsoft.com/office/officeart/2008/layout/VerticalCurvedList"/>
    <dgm:cxn modelId="{3049FE30-C288-458E-B7F9-1B847DF029AB}" type="presOf" srcId="{D98D345E-2CCA-4DF2-AC2F-B11E7DCC7F3B}" destId="{B6D6B601-4C83-40D1-897F-1BD5E515D4F5}" srcOrd="0" destOrd="0" presId="urn:microsoft.com/office/officeart/2008/layout/VerticalCurvedList"/>
    <dgm:cxn modelId="{4B08ED43-4E3F-4E4F-AEDD-BD74AC606CBE}" srcId="{FBD75304-0A63-4CC2-9EE2-A6F2237C7E1E}" destId="{DBF841DF-08C9-4159-A368-D35CB6E3C7D7}" srcOrd="0" destOrd="0" parTransId="{163CF67F-87C6-45A8-A12D-510990AC1493}" sibTransId="{9EB0E7E3-139A-4A40-893C-B1643DAEE8B3}"/>
    <dgm:cxn modelId="{64913470-6297-48E7-B361-398A9BBB39B8}" srcId="{FBD75304-0A63-4CC2-9EE2-A6F2237C7E1E}" destId="{13D7AACA-6E5B-49AA-BC89-86176E25F604}" srcOrd="2" destOrd="0" parTransId="{E5261C9A-DEAE-4F05-B3FF-EED6C292ACBA}" sibTransId="{FCECA56E-F484-4812-867F-597D6FCC1188}"/>
    <dgm:cxn modelId="{8D963F99-C8E4-49DE-876B-BD56447DD682}" type="presOf" srcId="{4E022DEC-02E4-4FEB-B3C0-C33714BCC309}" destId="{D1130CF9-EFFF-408E-A2CB-9132C14CC7E1}" srcOrd="0" destOrd="0" presId="urn:microsoft.com/office/officeart/2008/layout/VerticalCurvedList"/>
    <dgm:cxn modelId="{075F0F9B-689E-437C-B6AF-1F989662610C}" type="presOf" srcId="{13D7AACA-6E5B-49AA-BC89-86176E25F604}" destId="{7779F44A-CF93-4E77-AA15-B89DC606E0FD}" srcOrd="0" destOrd="0" presId="urn:microsoft.com/office/officeart/2008/layout/VerticalCurvedList"/>
    <dgm:cxn modelId="{F7625FA6-4DBB-4B71-A578-26CF94150C8C}" srcId="{FBD75304-0A63-4CC2-9EE2-A6F2237C7E1E}" destId="{3B5124EE-AF41-4A6D-9987-CA9432A88775}" srcOrd="4" destOrd="0" parTransId="{1DA07414-9B52-4F6E-BAE1-79BDB261EB9E}" sibTransId="{B8359AC4-125D-4195-B78F-C8744809080B}"/>
    <dgm:cxn modelId="{326529B8-5BA1-499E-AB89-B397E1EB5B5E}" srcId="{FBD75304-0A63-4CC2-9EE2-A6F2237C7E1E}" destId="{D98D345E-2CCA-4DF2-AC2F-B11E7DCC7F3B}" srcOrd="1" destOrd="0" parTransId="{D121D5CE-B2E8-46F1-AFF6-9DC0368CFD7B}" sibTransId="{F13B8F8E-84E5-4246-B8C9-B7F130D8F77E}"/>
    <dgm:cxn modelId="{A5D86DB9-3112-481D-B0A3-366CC9E7FC75}" srcId="{FBD75304-0A63-4CC2-9EE2-A6F2237C7E1E}" destId="{4E022DEC-02E4-4FEB-B3C0-C33714BCC309}" srcOrd="3" destOrd="0" parTransId="{1F1F1D75-275B-4B24-89EC-83138356A0CC}" sibTransId="{94332A67-578F-47DE-A0AC-46A14A84D291}"/>
    <dgm:cxn modelId="{71DBFC70-CA4B-4622-B859-BAB59DA074CC}" type="presParOf" srcId="{FDA164E4-80B0-42FB-9C95-EE7205D10C6C}" destId="{F09A3DC6-A8B4-4386-B406-DBDBFB4A4762}" srcOrd="0" destOrd="0" presId="urn:microsoft.com/office/officeart/2008/layout/VerticalCurvedList"/>
    <dgm:cxn modelId="{C4739CBF-0E76-4EF8-A522-94AA68DD7E1B}" type="presParOf" srcId="{F09A3DC6-A8B4-4386-B406-DBDBFB4A4762}" destId="{2858FD10-ED31-4C8E-9F81-47DE2E24916B}" srcOrd="0" destOrd="0" presId="urn:microsoft.com/office/officeart/2008/layout/VerticalCurvedList"/>
    <dgm:cxn modelId="{3D066383-1276-4EF3-834E-C83AD9A81B88}" type="presParOf" srcId="{2858FD10-ED31-4C8E-9F81-47DE2E24916B}" destId="{2F9A2BAB-BE72-415E-92B4-3B13A39600B1}" srcOrd="0" destOrd="0" presId="urn:microsoft.com/office/officeart/2008/layout/VerticalCurvedList"/>
    <dgm:cxn modelId="{EF02BDF8-1B26-4F09-9E2E-7D8A8660AE21}" type="presParOf" srcId="{2858FD10-ED31-4C8E-9F81-47DE2E24916B}" destId="{B400EE65-167D-4DCC-94C9-03F870BE56D1}" srcOrd="1" destOrd="0" presId="urn:microsoft.com/office/officeart/2008/layout/VerticalCurvedList"/>
    <dgm:cxn modelId="{3A75E4CE-FF61-4F0A-9248-27043538C206}" type="presParOf" srcId="{2858FD10-ED31-4C8E-9F81-47DE2E24916B}" destId="{6935AAC0-BC5F-4A0E-97FE-2BF8EF6FF87D}" srcOrd="2" destOrd="0" presId="urn:microsoft.com/office/officeart/2008/layout/VerticalCurvedList"/>
    <dgm:cxn modelId="{EE774744-8E54-4171-887D-3D700447FF7D}" type="presParOf" srcId="{2858FD10-ED31-4C8E-9F81-47DE2E24916B}" destId="{61E20C9E-E110-4D9C-8DB4-679955F1AF7C}" srcOrd="3" destOrd="0" presId="urn:microsoft.com/office/officeart/2008/layout/VerticalCurvedList"/>
    <dgm:cxn modelId="{65337DC0-D613-46AC-A6FB-13A53B4BFA5F}" type="presParOf" srcId="{F09A3DC6-A8B4-4386-B406-DBDBFB4A4762}" destId="{D7B3EC7F-741F-43B5-B028-BA0C6416AFAE}" srcOrd="1" destOrd="0" presId="urn:microsoft.com/office/officeart/2008/layout/VerticalCurvedList"/>
    <dgm:cxn modelId="{7EA206C5-CE37-47B4-B079-AD08C9F7C68F}" type="presParOf" srcId="{F09A3DC6-A8B4-4386-B406-DBDBFB4A4762}" destId="{5A7E8C42-E84F-4E5D-AB5E-3B06AFCA0939}" srcOrd="2" destOrd="0" presId="urn:microsoft.com/office/officeart/2008/layout/VerticalCurvedList"/>
    <dgm:cxn modelId="{DC5CFE92-C2C6-4027-8EA1-FF5E227FC80A}" type="presParOf" srcId="{5A7E8C42-E84F-4E5D-AB5E-3B06AFCA0939}" destId="{AB5F81EB-1078-4D82-89EE-1CEA96D48A28}" srcOrd="0" destOrd="0" presId="urn:microsoft.com/office/officeart/2008/layout/VerticalCurvedList"/>
    <dgm:cxn modelId="{6193353F-173A-4607-8EC9-A02C20B8E858}" type="presParOf" srcId="{F09A3DC6-A8B4-4386-B406-DBDBFB4A4762}" destId="{B6D6B601-4C83-40D1-897F-1BD5E515D4F5}" srcOrd="3" destOrd="0" presId="urn:microsoft.com/office/officeart/2008/layout/VerticalCurvedList"/>
    <dgm:cxn modelId="{07E1E87C-1DFE-4028-98E2-2C50D317BBC2}" type="presParOf" srcId="{F09A3DC6-A8B4-4386-B406-DBDBFB4A4762}" destId="{FF9C7B1C-6A22-4A36-868D-A060D655C82D}" srcOrd="4" destOrd="0" presId="urn:microsoft.com/office/officeart/2008/layout/VerticalCurvedList"/>
    <dgm:cxn modelId="{A3806822-8386-4D63-8274-A8FD50F121FF}" type="presParOf" srcId="{FF9C7B1C-6A22-4A36-868D-A060D655C82D}" destId="{89D89944-5CC9-47D0-A1E3-2C911708D0D7}" srcOrd="0" destOrd="0" presId="urn:microsoft.com/office/officeart/2008/layout/VerticalCurvedList"/>
    <dgm:cxn modelId="{AC3EE1A4-2662-430E-BF24-EC2AF6DACC18}" type="presParOf" srcId="{F09A3DC6-A8B4-4386-B406-DBDBFB4A4762}" destId="{7779F44A-CF93-4E77-AA15-B89DC606E0FD}" srcOrd="5" destOrd="0" presId="urn:microsoft.com/office/officeart/2008/layout/VerticalCurvedList"/>
    <dgm:cxn modelId="{95ED774F-1A10-47B9-B051-E08BB9666F7D}" type="presParOf" srcId="{F09A3DC6-A8B4-4386-B406-DBDBFB4A4762}" destId="{FD725C34-C7F3-4D9B-B23B-B78518FF59DC}" srcOrd="6" destOrd="0" presId="urn:microsoft.com/office/officeart/2008/layout/VerticalCurvedList"/>
    <dgm:cxn modelId="{1CE97ABD-D7C8-4A1F-B582-3D709B71FE03}" type="presParOf" srcId="{FD725C34-C7F3-4D9B-B23B-B78518FF59DC}" destId="{007C03BA-BD6E-49BD-81C9-FE6AF63F2CCA}" srcOrd="0" destOrd="0" presId="urn:microsoft.com/office/officeart/2008/layout/VerticalCurvedList"/>
    <dgm:cxn modelId="{C14B36B4-0B1D-4C41-B235-CAF0D0558944}" type="presParOf" srcId="{F09A3DC6-A8B4-4386-B406-DBDBFB4A4762}" destId="{D1130CF9-EFFF-408E-A2CB-9132C14CC7E1}" srcOrd="7" destOrd="0" presId="urn:microsoft.com/office/officeart/2008/layout/VerticalCurvedList"/>
    <dgm:cxn modelId="{D0A91CC9-3B57-46C3-B8A5-4346BCD5962C}" type="presParOf" srcId="{F09A3DC6-A8B4-4386-B406-DBDBFB4A4762}" destId="{1769C0A3-AD63-4A89-B05E-44F3623E012D}" srcOrd="8" destOrd="0" presId="urn:microsoft.com/office/officeart/2008/layout/VerticalCurvedList"/>
    <dgm:cxn modelId="{2192C853-AAF9-4F54-A74D-E9344675AE46}" type="presParOf" srcId="{1769C0A3-AD63-4A89-B05E-44F3623E012D}" destId="{43DD1371-697B-4768-90F1-A9268B71BE1B}" srcOrd="0" destOrd="0" presId="urn:microsoft.com/office/officeart/2008/layout/VerticalCurvedList"/>
    <dgm:cxn modelId="{A351CBB9-61C3-4866-BB56-2117D0F731C7}" type="presParOf" srcId="{F09A3DC6-A8B4-4386-B406-DBDBFB4A4762}" destId="{6B91ACE2-4938-4844-BB10-BF797EC387F1}" srcOrd="9" destOrd="0" presId="urn:microsoft.com/office/officeart/2008/layout/VerticalCurvedList"/>
    <dgm:cxn modelId="{D79C3DD9-F0F4-4D6E-AAD9-6DAE18D5DEBD}" type="presParOf" srcId="{F09A3DC6-A8B4-4386-B406-DBDBFB4A4762}" destId="{7B0363F6-0BBE-448A-84FC-21C2E9D58262}" srcOrd="10" destOrd="0" presId="urn:microsoft.com/office/officeart/2008/layout/VerticalCurvedList"/>
    <dgm:cxn modelId="{F1DFC8A1-12DE-439B-9A25-EC244011F3E0}" type="presParOf" srcId="{7B0363F6-0BBE-448A-84FC-21C2E9D58262}" destId="{C4BD1360-0155-404A-B06B-8F5067F7D22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9A43B-FCAB-C84B-8024-8FA1B5B23532}">
      <dsp:nvSpPr>
        <dsp:cNvPr id="0" name=""/>
        <dsp:cNvSpPr/>
      </dsp:nvSpPr>
      <dsp:spPr>
        <a:xfrm>
          <a:off x="0" y="0"/>
          <a:ext cx="629171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3BE75-EA0D-D743-94BB-8BE4302ECF60}">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1" kern="1200" dirty="0"/>
            <a:t>&lt;50% </a:t>
          </a:r>
          <a:r>
            <a:rPr lang="en-GB" sz="2700" kern="1200" dirty="0"/>
            <a:t>said they could confidently tell which information provided by AI was true</a:t>
          </a:r>
          <a:endParaRPr lang="en-US" sz="2700" kern="1200" dirty="0"/>
        </a:p>
      </dsp:txBody>
      <dsp:txXfrm>
        <a:off x="0" y="0"/>
        <a:ext cx="6291714" cy="1382683"/>
      </dsp:txXfrm>
    </dsp:sp>
    <dsp:sp modelId="{8DBC8B6A-6493-5649-84FA-729A90600015}">
      <dsp:nvSpPr>
        <dsp:cNvPr id="0" name=""/>
        <dsp:cNvSpPr/>
      </dsp:nvSpPr>
      <dsp:spPr>
        <a:xfrm>
          <a:off x="0" y="1382683"/>
          <a:ext cx="629171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0D8B5-514A-7B44-B189-1ADA3A6749DD}">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1" kern="1200" dirty="0"/>
            <a:t>32% </a:t>
          </a:r>
          <a:r>
            <a:rPr lang="en-GB" sz="2700" kern="1200" dirty="0"/>
            <a:t>thought they could confidently identify misinformation</a:t>
          </a:r>
          <a:endParaRPr lang="en-US" sz="2700" kern="1200" dirty="0"/>
        </a:p>
      </dsp:txBody>
      <dsp:txXfrm>
        <a:off x="0" y="1382683"/>
        <a:ext cx="6291714" cy="1382683"/>
      </dsp:txXfrm>
    </dsp:sp>
    <dsp:sp modelId="{66AD9A5D-5F83-EC4B-9BF7-9AB4CC1DD156}">
      <dsp:nvSpPr>
        <dsp:cNvPr id="0" name=""/>
        <dsp:cNvSpPr/>
      </dsp:nvSpPr>
      <dsp:spPr>
        <a:xfrm>
          <a:off x="0" y="2765367"/>
          <a:ext cx="629171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DCE31F-BB06-3E4C-B8FE-EE016DD8FE91}">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1" kern="1200" dirty="0"/>
            <a:t>90% </a:t>
          </a:r>
          <a:r>
            <a:rPr lang="en-GB" sz="2700" kern="1200" dirty="0"/>
            <a:t>thought it had helped them to develop a schoolwork related skill</a:t>
          </a:r>
          <a:endParaRPr lang="en-US" sz="2700" kern="1200" dirty="0"/>
        </a:p>
      </dsp:txBody>
      <dsp:txXfrm>
        <a:off x="0" y="2765367"/>
        <a:ext cx="6291714" cy="1382683"/>
      </dsp:txXfrm>
    </dsp:sp>
    <dsp:sp modelId="{FE07E6E7-C566-FF4C-9A1B-F9AEE7AF3DC0}">
      <dsp:nvSpPr>
        <dsp:cNvPr id="0" name=""/>
        <dsp:cNvSpPr/>
      </dsp:nvSpPr>
      <dsp:spPr>
        <a:xfrm>
          <a:off x="0" y="4148051"/>
          <a:ext cx="6291714"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85197-2303-C643-A672-D8B51D1AFDB9}">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1" kern="1200" dirty="0"/>
            <a:t>26% </a:t>
          </a:r>
          <a:r>
            <a:rPr lang="en-GB" sz="2700" kern="1200" dirty="0"/>
            <a:t>thought AI made it too easy for them to find answers without doing any work</a:t>
          </a:r>
          <a:endParaRPr lang="en-US" sz="2700" kern="1200" dirty="0"/>
        </a:p>
      </dsp:txBody>
      <dsp:txXfrm>
        <a:off x="0" y="4148051"/>
        <a:ext cx="6291714" cy="1382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9EE86-438D-431D-ACA4-73DEFD0367B0}">
      <dsp:nvSpPr>
        <dsp:cNvPr id="0" name=""/>
        <dsp:cNvSpPr/>
      </dsp:nvSpPr>
      <dsp:spPr>
        <a:xfrm>
          <a:off x="4599275" y="-753830"/>
          <a:ext cx="5858998" cy="5858998"/>
        </a:xfrm>
        <a:prstGeom prst="blockArc">
          <a:avLst>
            <a:gd name="adj1" fmla="val 8100000"/>
            <a:gd name="adj2" fmla="val 13500000"/>
            <a:gd name="adj3" fmla="val 369"/>
          </a:avLst>
        </a:prstGeom>
        <a:noFill/>
        <a:ln w="1905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13026C-0D13-4D56-9EBF-9A80F8423443}">
      <dsp:nvSpPr>
        <dsp:cNvPr id="0" name=""/>
        <dsp:cNvSpPr/>
      </dsp:nvSpPr>
      <dsp:spPr>
        <a:xfrm>
          <a:off x="59724" y="334530"/>
          <a:ext cx="4987099" cy="669409"/>
        </a:xfrm>
        <a:prstGeom prst="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531344" bIns="66040" numCol="1" spcCol="1270" anchor="ctr" anchorCtr="0">
          <a:noAutofit/>
        </a:bodyPr>
        <a:lstStyle/>
        <a:p>
          <a:pPr marL="0" lvl="0" indent="0" algn="r" defTabSz="1155700">
            <a:lnSpc>
              <a:spcPct val="90000"/>
            </a:lnSpc>
            <a:spcBef>
              <a:spcPct val="0"/>
            </a:spcBef>
            <a:spcAft>
              <a:spcPct val="35000"/>
            </a:spcAft>
            <a:buNone/>
          </a:pPr>
          <a:r>
            <a:rPr lang="en-GB" sz="2600" kern="1200"/>
            <a:t>Focus on subject-related skills</a:t>
          </a:r>
          <a:endParaRPr lang="en-GB" sz="2600" kern="1200" dirty="0"/>
        </a:p>
      </dsp:txBody>
      <dsp:txXfrm>
        <a:off x="59724" y="334530"/>
        <a:ext cx="4987099" cy="669409"/>
      </dsp:txXfrm>
    </dsp:sp>
    <dsp:sp modelId="{95464665-1067-477D-B500-0B890094F6B1}">
      <dsp:nvSpPr>
        <dsp:cNvPr id="0" name=""/>
        <dsp:cNvSpPr/>
      </dsp:nvSpPr>
      <dsp:spPr>
        <a:xfrm>
          <a:off x="4628442" y="250854"/>
          <a:ext cx="836762" cy="836762"/>
        </a:xfrm>
        <a:prstGeom prst="ellipse">
          <a:avLst/>
        </a:prstGeom>
        <a:solidFill>
          <a:schemeClr val="lt1">
            <a:hueOff val="0"/>
            <a:satOff val="0"/>
            <a:lumOff val="0"/>
            <a:alphaOff val="0"/>
          </a:schemeClr>
        </a:solidFill>
        <a:ln w="1905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E510E-384D-4181-A7A4-724C6230DD73}">
      <dsp:nvSpPr>
        <dsp:cNvPr id="0" name=""/>
        <dsp:cNvSpPr/>
      </dsp:nvSpPr>
      <dsp:spPr>
        <a:xfrm>
          <a:off x="59724" y="1338819"/>
          <a:ext cx="4603311" cy="669409"/>
        </a:xfrm>
        <a:prstGeom prst="rect">
          <a:avLst/>
        </a:prstGeom>
        <a:solidFill>
          <a:schemeClr val="accent3">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531344" bIns="66040" numCol="1" spcCol="1270" anchor="ctr" anchorCtr="0">
          <a:noAutofit/>
        </a:bodyPr>
        <a:lstStyle/>
        <a:p>
          <a:pPr marL="0" lvl="0" indent="0" algn="r" defTabSz="1155700">
            <a:lnSpc>
              <a:spcPct val="90000"/>
            </a:lnSpc>
            <a:spcBef>
              <a:spcPct val="0"/>
            </a:spcBef>
            <a:spcAft>
              <a:spcPct val="35000"/>
            </a:spcAft>
            <a:buNone/>
          </a:pPr>
          <a:r>
            <a:rPr lang="en-GB" sz="2600" kern="1200"/>
            <a:t>Personalisation of learning</a:t>
          </a:r>
          <a:endParaRPr lang="en-GB" sz="2600" kern="1200" dirty="0"/>
        </a:p>
      </dsp:txBody>
      <dsp:txXfrm>
        <a:off x="59724" y="1338819"/>
        <a:ext cx="4603311" cy="669409"/>
      </dsp:txXfrm>
    </dsp:sp>
    <dsp:sp modelId="{FAE5F0A7-B143-437B-BBFF-C7321A6DBBF8}">
      <dsp:nvSpPr>
        <dsp:cNvPr id="0" name=""/>
        <dsp:cNvSpPr/>
      </dsp:nvSpPr>
      <dsp:spPr>
        <a:xfrm>
          <a:off x="4244654" y="1255143"/>
          <a:ext cx="836762" cy="836762"/>
        </a:xfrm>
        <a:prstGeom prst="ellipse">
          <a:avLst/>
        </a:prstGeom>
        <a:solidFill>
          <a:schemeClr val="lt1">
            <a:hueOff val="0"/>
            <a:satOff val="0"/>
            <a:lumOff val="0"/>
            <a:alphaOff val="0"/>
          </a:schemeClr>
        </a:solidFill>
        <a:ln w="19050" cap="flat" cmpd="sng" algn="ctr">
          <a:solidFill>
            <a:schemeClr val="accent3">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CD6C361C-27C1-4F8C-A8E4-63A02A02329E}">
      <dsp:nvSpPr>
        <dsp:cNvPr id="0" name=""/>
        <dsp:cNvSpPr/>
      </dsp:nvSpPr>
      <dsp:spPr>
        <a:xfrm>
          <a:off x="59724" y="2343108"/>
          <a:ext cx="4603311" cy="669409"/>
        </a:xfrm>
        <a:prstGeom prst="rect">
          <a:avLst/>
        </a:prstGeom>
        <a:solidFill>
          <a:schemeClr val="accent3">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531344" bIns="66040" numCol="1" spcCol="1270" anchor="ctr" anchorCtr="0">
          <a:noAutofit/>
        </a:bodyPr>
        <a:lstStyle/>
        <a:p>
          <a:pPr marL="0" lvl="0" indent="0" algn="r" defTabSz="1155700">
            <a:lnSpc>
              <a:spcPct val="90000"/>
            </a:lnSpc>
            <a:spcBef>
              <a:spcPct val="0"/>
            </a:spcBef>
            <a:spcAft>
              <a:spcPct val="35000"/>
            </a:spcAft>
            <a:buNone/>
          </a:pPr>
          <a:r>
            <a:rPr lang="en-GB" sz="2600" kern="1200"/>
            <a:t>Increasing autonomy</a:t>
          </a:r>
          <a:endParaRPr lang="en-GB" sz="2600" kern="1200" dirty="0"/>
        </a:p>
      </dsp:txBody>
      <dsp:txXfrm>
        <a:off x="59724" y="2343108"/>
        <a:ext cx="4603311" cy="669409"/>
      </dsp:txXfrm>
    </dsp:sp>
    <dsp:sp modelId="{2F8BA77B-5E0F-4031-984F-EF2EF74F0673}">
      <dsp:nvSpPr>
        <dsp:cNvPr id="0" name=""/>
        <dsp:cNvSpPr/>
      </dsp:nvSpPr>
      <dsp:spPr>
        <a:xfrm>
          <a:off x="4244654" y="2259432"/>
          <a:ext cx="836762" cy="836762"/>
        </a:xfrm>
        <a:prstGeom prst="ellipse">
          <a:avLst/>
        </a:prstGeom>
        <a:solidFill>
          <a:schemeClr val="lt1">
            <a:hueOff val="0"/>
            <a:satOff val="0"/>
            <a:lumOff val="0"/>
            <a:alphaOff val="0"/>
          </a:schemeClr>
        </a:solidFill>
        <a:ln w="19050" cap="flat" cmpd="sng" algn="ctr">
          <a:solidFill>
            <a:schemeClr val="accent3">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4CC958CB-5F9B-4A65-B5DD-838029B2195C}">
      <dsp:nvSpPr>
        <dsp:cNvPr id="0" name=""/>
        <dsp:cNvSpPr/>
      </dsp:nvSpPr>
      <dsp:spPr>
        <a:xfrm>
          <a:off x="59724" y="3347397"/>
          <a:ext cx="4987099" cy="669409"/>
        </a:xfrm>
        <a:prstGeom prst="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531344" bIns="66040" numCol="1" spcCol="1270" anchor="ctr" anchorCtr="0">
          <a:noAutofit/>
        </a:bodyPr>
        <a:lstStyle/>
        <a:p>
          <a:pPr marL="0" lvl="0" indent="0" algn="r" defTabSz="1155700">
            <a:lnSpc>
              <a:spcPct val="90000"/>
            </a:lnSpc>
            <a:spcBef>
              <a:spcPct val="0"/>
            </a:spcBef>
            <a:spcAft>
              <a:spcPct val="35000"/>
            </a:spcAft>
            <a:buNone/>
          </a:pPr>
          <a:r>
            <a:rPr lang="en-GB" sz="2600" kern="1200"/>
            <a:t>Increasing creativity</a:t>
          </a:r>
          <a:endParaRPr lang="en-GB" sz="2600" kern="1200" dirty="0"/>
        </a:p>
      </dsp:txBody>
      <dsp:txXfrm>
        <a:off x="59724" y="3347397"/>
        <a:ext cx="4987099" cy="669409"/>
      </dsp:txXfrm>
    </dsp:sp>
    <dsp:sp modelId="{758F9AE3-FF9E-41F1-89C1-32BB7A39D92C}">
      <dsp:nvSpPr>
        <dsp:cNvPr id="0" name=""/>
        <dsp:cNvSpPr/>
      </dsp:nvSpPr>
      <dsp:spPr>
        <a:xfrm>
          <a:off x="4628442" y="3263721"/>
          <a:ext cx="836762" cy="836762"/>
        </a:xfrm>
        <a:prstGeom prst="ellipse">
          <a:avLst/>
        </a:prstGeom>
        <a:solidFill>
          <a:schemeClr val="lt1">
            <a:hueOff val="0"/>
            <a:satOff val="0"/>
            <a:lumOff val="0"/>
            <a:alphaOff val="0"/>
          </a:schemeClr>
        </a:solidFill>
        <a:ln w="19050" cap="flat" cmpd="sng" algn="ctr">
          <a:solidFill>
            <a:schemeClr val="accent3">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9EE86-438D-431D-ACA4-73DEFD0367B0}">
      <dsp:nvSpPr>
        <dsp:cNvPr id="0" name=""/>
        <dsp:cNvSpPr/>
      </dsp:nvSpPr>
      <dsp:spPr>
        <a:xfrm>
          <a:off x="-4919424" y="-753830"/>
          <a:ext cx="5858998" cy="5858998"/>
        </a:xfrm>
        <a:prstGeom prst="blockArc">
          <a:avLst>
            <a:gd name="adj1" fmla="val 18900000"/>
            <a:gd name="adj2" fmla="val 2700000"/>
            <a:gd name="adj3" fmla="val 369"/>
          </a:avLst>
        </a:prstGeom>
        <a:noFill/>
        <a:ln w="1905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13026C-0D13-4D56-9EBF-9A80F8423443}">
      <dsp:nvSpPr>
        <dsp:cNvPr id="0" name=""/>
        <dsp:cNvSpPr/>
      </dsp:nvSpPr>
      <dsp:spPr>
        <a:xfrm>
          <a:off x="492024" y="334530"/>
          <a:ext cx="4987099" cy="669409"/>
        </a:xfrm>
        <a:prstGeom prst="rect">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GB" sz="2800" kern="1200"/>
            <a:t>Shortcutting learning</a:t>
          </a:r>
          <a:endParaRPr lang="en-GB" sz="2800" kern="1200" dirty="0"/>
        </a:p>
      </dsp:txBody>
      <dsp:txXfrm>
        <a:off x="492024" y="334530"/>
        <a:ext cx="4987099" cy="669409"/>
      </dsp:txXfrm>
    </dsp:sp>
    <dsp:sp modelId="{95464665-1067-477D-B500-0B890094F6B1}">
      <dsp:nvSpPr>
        <dsp:cNvPr id="0" name=""/>
        <dsp:cNvSpPr/>
      </dsp:nvSpPr>
      <dsp:spPr>
        <a:xfrm>
          <a:off x="73643" y="250854"/>
          <a:ext cx="836762" cy="836762"/>
        </a:xfrm>
        <a:prstGeom prst="ellipse">
          <a:avLst/>
        </a:prstGeom>
        <a:solidFill>
          <a:schemeClr val="lt1">
            <a:hueOff val="0"/>
            <a:satOff val="0"/>
            <a:lumOff val="0"/>
            <a:alphaOff val="0"/>
          </a:schemeClr>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E510E-384D-4181-A7A4-724C6230DD73}">
      <dsp:nvSpPr>
        <dsp:cNvPr id="0" name=""/>
        <dsp:cNvSpPr/>
      </dsp:nvSpPr>
      <dsp:spPr>
        <a:xfrm>
          <a:off x="875812" y="1338819"/>
          <a:ext cx="4603311" cy="669409"/>
        </a:xfrm>
        <a:prstGeom prst="rect">
          <a:avLst/>
        </a:prstGeom>
        <a:solidFill>
          <a:schemeClr val="accent2">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GB" sz="2800" kern="1200"/>
            <a:t>Reducing thinking</a:t>
          </a:r>
          <a:endParaRPr lang="en-GB" sz="2800" kern="1200" dirty="0"/>
        </a:p>
      </dsp:txBody>
      <dsp:txXfrm>
        <a:off x="875812" y="1338819"/>
        <a:ext cx="4603311" cy="669409"/>
      </dsp:txXfrm>
    </dsp:sp>
    <dsp:sp modelId="{FAE5F0A7-B143-437B-BBFF-C7321A6DBBF8}">
      <dsp:nvSpPr>
        <dsp:cNvPr id="0" name=""/>
        <dsp:cNvSpPr/>
      </dsp:nvSpPr>
      <dsp:spPr>
        <a:xfrm>
          <a:off x="457431" y="1255143"/>
          <a:ext cx="836762" cy="836762"/>
        </a:xfrm>
        <a:prstGeom prst="ellipse">
          <a:avLst/>
        </a:prstGeom>
        <a:solidFill>
          <a:schemeClr val="lt1">
            <a:hueOff val="0"/>
            <a:satOff val="0"/>
            <a:lumOff val="0"/>
            <a:alphaOff val="0"/>
          </a:schemeClr>
        </a:solidFill>
        <a:ln w="19050" cap="flat" cmpd="sng" algn="ctr">
          <a:solidFill>
            <a:schemeClr val="accent2">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CD6C361C-27C1-4F8C-A8E4-63A02A02329E}">
      <dsp:nvSpPr>
        <dsp:cNvPr id="0" name=""/>
        <dsp:cNvSpPr/>
      </dsp:nvSpPr>
      <dsp:spPr>
        <a:xfrm>
          <a:off x="875812" y="2343108"/>
          <a:ext cx="4603311" cy="669409"/>
        </a:xfrm>
        <a:prstGeom prst="rect">
          <a:avLst/>
        </a:prstGeom>
        <a:solidFill>
          <a:schemeClr val="accent2">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GB" sz="2800" kern="1200"/>
            <a:t>Cheating harder to detect</a:t>
          </a:r>
          <a:endParaRPr lang="en-GB" sz="2800" kern="1200" dirty="0"/>
        </a:p>
      </dsp:txBody>
      <dsp:txXfrm>
        <a:off x="875812" y="2343108"/>
        <a:ext cx="4603311" cy="669409"/>
      </dsp:txXfrm>
    </dsp:sp>
    <dsp:sp modelId="{2F8BA77B-5E0F-4031-984F-EF2EF74F0673}">
      <dsp:nvSpPr>
        <dsp:cNvPr id="0" name=""/>
        <dsp:cNvSpPr/>
      </dsp:nvSpPr>
      <dsp:spPr>
        <a:xfrm>
          <a:off x="457431" y="2259432"/>
          <a:ext cx="836762" cy="836762"/>
        </a:xfrm>
        <a:prstGeom prst="ellipse">
          <a:avLst/>
        </a:prstGeom>
        <a:solidFill>
          <a:schemeClr val="lt1">
            <a:hueOff val="0"/>
            <a:satOff val="0"/>
            <a:lumOff val="0"/>
            <a:alphaOff val="0"/>
          </a:schemeClr>
        </a:solidFill>
        <a:ln w="19050" cap="flat" cmpd="sng" algn="ctr">
          <a:solidFill>
            <a:schemeClr val="accent2">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288AD16F-94CA-4CEC-93EC-2EAE7D112787}">
      <dsp:nvSpPr>
        <dsp:cNvPr id="0" name=""/>
        <dsp:cNvSpPr/>
      </dsp:nvSpPr>
      <dsp:spPr>
        <a:xfrm>
          <a:off x="492024" y="3347397"/>
          <a:ext cx="4987099" cy="669409"/>
        </a:xfrm>
        <a:prstGeom prst="rect">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a:t>Reducing creativity</a:t>
          </a:r>
        </a:p>
      </dsp:txBody>
      <dsp:txXfrm>
        <a:off x="492024" y="3347397"/>
        <a:ext cx="4987099" cy="669409"/>
      </dsp:txXfrm>
    </dsp:sp>
    <dsp:sp modelId="{C5E90F78-BDE9-4571-9E0A-DE39616D1F3E}">
      <dsp:nvSpPr>
        <dsp:cNvPr id="0" name=""/>
        <dsp:cNvSpPr/>
      </dsp:nvSpPr>
      <dsp:spPr>
        <a:xfrm>
          <a:off x="73643" y="3263721"/>
          <a:ext cx="836762" cy="836762"/>
        </a:xfrm>
        <a:prstGeom prst="ellipse">
          <a:avLst/>
        </a:prstGeom>
        <a:solidFill>
          <a:schemeClr val="lt1">
            <a:hueOff val="0"/>
            <a:satOff val="0"/>
            <a:lumOff val="0"/>
            <a:alphaOff val="0"/>
          </a:schemeClr>
        </a:solidFill>
        <a:ln w="1905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EE150-BDC3-43A7-9E88-9DD0598CEF7E}">
      <dsp:nvSpPr>
        <dsp:cNvPr id="0" name=""/>
        <dsp:cNvSpPr/>
      </dsp:nvSpPr>
      <dsp:spPr>
        <a:xfrm>
          <a:off x="-5985717" y="-916171"/>
          <a:ext cx="7127528" cy="7127528"/>
        </a:xfrm>
        <a:prstGeom prst="blockArc">
          <a:avLst>
            <a:gd name="adj1" fmla="val 18900000"/>
            <a:gd name="adj2" fmla="val 2700000"/>
            <a:gd name="adj3" fmla="val 303"/>
          </a:avLst>
        </a:pr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D014CC-4C0E-46B9-8033-F15209F72771}">
      <dsp:nvSpPr>
        <dsp:cNvPr id="0" name=""/>
        <dsp:cNvSpPr/>
      </dsp:nvSpPr>
      <dsp:spPr>
        <a:xfrm>
          <a:off x="734971" y="529518"/>
          <a:ext cx="6561253" cy="1059037"/>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611"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Is this use of AI </a:t>
          </a:r>
          <a:r>
            <a:rPr lang="en-GB" sz="2600" b="1" kern="1200" dirty="0"/>
            <a:t>helping me to learn </a:t>
          </a:r>
          <a:r>
            <a:rPr lang="en-GB" sz="2600" kern="1200" dirty="0"/>
            <a:t>or </a:t>
          </a:r>
          <a:r>
            <a:rPr lang="en-GB" sz="2600" b="1" kern="1200" dirty="0"/>
            <a:t>robbing me of a learning opportunity</a:t>
          </a:r>
          <a:r>
            <a:rPr lang="en-GB" sz="2600" kern="1200" dirty="0"/>
            <a:t>?</a:t>
          </a:r>
        </a:p>
      </dsp:txBody>
      <dsp:txXfrm>
        <a:off x="734971" y="529518"/>
        <a:ext cx="6561253" cy="1059037"/>
      </dsp:txXfrm>
    </dsp:sp>
    <dsp:sp modelId="{38176F45-CF8B-45DF-A053-4872D893D73C}">
      <dsp:nvSpPr>
        <dsp:cNvPr id="0" name=""/>
        <dsp:cNvSpPr/>
      </dsp:nvSpPr>
      <dsp:spPr>
        <a:xfrm>
          <a:off x="73073" y="397138"/>
          <a:ext cx="1323796" cy="1323796"/>
        </a:xfrm>
        <a:prstGeom prst="ellipse">
          <a:avLst/>
        </a:prstGeom>
        <a:solidFill>
          <a:schemeClr val="lt1">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AD9AD0-D28F-494C-9709-2093313E04E8}">
      <dsp:nvSpPr>
        <dsp:cNvPr id="0" name=""/>
        <dsp:cNvSpPr/>
      </dsp:nvSpPr>
      <dsp:spPr>
        <a:xfrm>
          <a:off x="1119931" y="2118074"/>
          <a:ext cx="6176293" cy="1059037"/>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611"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dirty="0"/>
            <a:t>Is this use of AI making me </a:t>
          </a:r>
          <a:r>
            <a:rPr lang="en-GB" sz="2600" b="1" kern="1200" dirty="0"/>
            <a:t>more or less creative</a:t>
          </a:r>
          <a:r>
            <a:rPr lang="en-GB" sz="2600" kern="1200" dirty="0"/>
            <a:t>?</a:t>
          </a:r>
        </a:p>
      </dsp:txBody>
      <dsp:txXfrm>
        <a:off x="1119931" y="2118074"/>
        <a:ext cx="6176293" cy="1059037"/>
      </dsp:txXfrm>
    </dsp:sp>
    <dsp:sp modelId="{6D52BB32-A500-4892-8BE3-84ACB6FC3F93}">
      <dsp:nvSpPr>
        <dsp:cNvPr id="0" name=""/>
        <dsp:cNvSpPr/>
      </dsp:nvSpPr>
      <dsp:spPr>
        <a:xfrm>
          <a:off x="458033" y="1985694"/>
          <a:ext cx="1323796" cy="1323796"/>
        </a:xfrm>
        <a:prstGeom prst="ellipse">
          <a:avLst/>
        </a:prstGeom>
        <a:solidFill>
          <a:schemeClr val="lt1">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62CF85-88CA-4DDF-AE17-84C22D9CAF5A}">
      <dsp:nvSpPr>
        <dsp:cNvPr id="0" name=""/>
        <dsp:cNvSpPr/>
      </dsp:nvSpPr>
      <dsp:spPr>
        <a:xfrm>
          <a:off x="734971" y="3706629"/>
          <a:ext cx="6561253" cy="1059037"/>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611" tIns="66040" rIns="66040" bIns="66040" numCol="1" spcCol="1270" anchor="ctr" anchorCtr="0">
          <a:noAutofit/>
        </a:bodyPr>
        <a:lstStyle/>
        <a:p>
          <a:pPr marL="0" lvl="0" indent="0" algn="l" defTabSz="1155700">
            <a:lnSpc>
              <a:spcPct val="90000"/>
            </a:lnSpc>
            <a:spcBef>
              <a:spcPct val="0"/>
            </a:spcBef>
            <a:spcAft>
              <a:spcPct val="35000"/>
            </a:spcAft>
            <a:buNone/>
          </a:pPr>
          <a:r>
            <a:rPr lang="en-GB" sz="2600" kern="1200"/>
            <a:t>Would I be comfortable to </a:t>
          </a:r>
          <a:r>
            <a:rPr lang="en-GB" sz="2600" b="1" kern="1200"/>
            <a:t>openly acknowledge</a:t>
          </a:r>
          <a:r>
            <a:rPr lang="en-GB" sz="2600" kern="1200"/>
            <a:t> this use of AI?</a:t>
          </a:r>
          <a:endParaRPr lang="en-GB" sz="2600" kern="1200" dirty="0"/>
        </a:p>
      </dsp:txBody>
      <dsp:txXfrm>
        <a:off x="734971" y="3706629"/>
        <a:ext cx="6561253" cy="1059037"/>
      </dsp:txXfrm>
    </dsp:sp>
    <dsp:sp modelId="{E9AD97B4-67A6-4B31-8998-3BBE56EACFB9}">
      <dsp:nvSpPr>
        <dsp:cNvPr id="0" name=""/>
        <dsp:cNvSpPr/>
      </dsp:nvSpPr>
      <dsp:spPr>
        <a:xfrm>
          <a:off x="73073" y="3574249"/>
          <a:ext cx="1323796" cy="1323796"/>
        </a:xfrm>
        <a:prstGeom prst="ellipse">
          <a:avLst/>
        </a:prstGeom>
        <a:solidFill>
          <a:schemeClr val="lt1">
            <a:hueOff val="0"/>
            <a:satOff val="0"/>
            <a:lumOff val="0"/>
            <a:alphaOff val="0"/>
          </a:schemeClr>
        </a:solidFill>
        <a:ln w="1905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0EE65-167D-4DCC-94C9-03F870BE56D1}">
      <dsp:nvSpPr>
        <dsp:cNvPr id="0" name=""/>
        <dsp:cNvSpPr/>
      </dsp:nvSpPr>
      <dsp:spPr>
        <a:xfrm>
          <a:off x="-6136435" y="-938847"/>
          <a:ext cx="7304718" cy="7304718"/>
        </a:xfrm>
        <a:prstGeom prst="blockArc">
          <a:avLst>
            <a:gd name="adj1" fmla="val 18900000"/>
            <a:gd name="adj2" fmla="val 2700000"/>
            <a:gd name="adj3" fmla="val 296"/>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B3EC7F-741F-43B5-B028-BA0C6416AFAE}">
      <dsp:nvSpPr>
        <dsp:cNvPr id="0" name=""/>
        <dsp:cNvSpPr/>
      </dsp:nvSpPr>
      <dsp:spPr>
        <a:xfrm>
          <a:off x="510489" y="339080"/>
          <a:ext cx="10828611" cy="67859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635" tIns="88900" rIns="88900" bIns="88900" numCol="1" spcCol="1270" anchor="ctr" anchorCtr="0">
          <a:noAutofit/>
        </a:bodyPr>
        <a:lstStyle/>
        <a:p>
          <a:pPr marL="0" lvl="0" indent="0" algn="l" defTabSz="1555750">
            <a:lnSpc>
              <a:spcPct val="90000"/>
            </a:lnSpc>
            <a:spcBef>
              <a:spcPct val="0"/>
            </a:spcBef>
            <a:spcAft>
              <a:spcPct val="35000"/>
            </a:spcAft>
            <a:buFont typeface="Arial" panose="020B0604020202020204" pitchFamily="34" charset="0"/>
            <a:buNone/>
          </a:pPr>
          <a:r>
            <a:rPr lang="en-GB" sz="3500" kern="1200" dirty="0"/>
            <a:t>W</a:t>
          </a:r>
          <a:r>
            <a:rPr lang="en-GB" sz="3500" kern="1200" dirty="0">
              <a:effectLst/>
              <a:latin typeface="+mn-lt"/>
              <a:ea typeface="+mn-ea"/>
              <a:cs typeface="+mn-cs"/>
            </a:rPr>
            <a:t>atch out for behaviour changes</a:t>
          </a:r>
          <a:endParaRPr lang="en-GB" sz="3500" kern="1200" dirty="0"/>
        </a:p>
      </dsp:txBody>
      <dsp:txXfrm>
        <a:off x="510489" y="339080"/>
        <a:ext cx="10828611" cy="678594"/>
      </dsp:txXfrm>
    </dsp:sp>
    <dsp:sp modelId="{AB5F81EB-1078-4D82-89EE-1CEA96D48A28}">
      <dsp:nvSpPr>
        <dsp:cNvPr id="0" name=""/>
        <dsp:cNvSpPr/>
      </dsp:nvSpPr>
      <dsp:spPr>
        <a:xfrm>
          <a:off x="86367" y="254256"/>
          <a:ext cx="848243" cy="848243"/>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D6B601-4C83-40D1-897F-1BD5E515D4F5}">
      <dsp:nvSpPr>
        <dsp:cNvPr id="0" name=""/>
        <dsp:cNvSpPr/>
      </dsp:nvSpPr>
      <dsp:spPr>
        <a:xfrm>
          <a:off x="996751" y="1356647"/>
          <a:ext cx="10342349" cy="67859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635" tIns="88900" rIns="88900" bIns="88900" numCol="1" spcCol="1270" anchor="ctr" anchorCtr="0">
          <a:noAutofit/>
        </a:bodyPr>
        <a:lstStyle/>
        <a:p>
          <a:pPr marL="0" lvl="0" indent="0" algn="l" defTabSz="1555750">
            <a:lnSpc>
              <a:spcPct val="90000"/>
            </a:lnSpc>
            <a:spcBef>
              <a:spcPct val="0"/>
            </a:spcBef>
            <a:spcAft>
              <a:spcPct val="35000"/>
            </a:spcAft>
            <a:buFont typeface="Arial" panose="020B0604020202020204" pitchFamily="34" charset="0"/>
            <a:buNone/>
          </a:pPr>
          <a:r>
            <a:rPr lang="en-GB" sz="3500" kern="1200">
              <a:effectLst/>
              <a:latin typeface="+mn-lt"/>
              <a:ea typeface="+mn-ea"/>
              <a:cs typeface="+mn-cs"/>
            </a:rPr>
            <a:t>Be curious about children’s online lives </a:t>
          </a:r>
          <a:endParaRPr lang="en-GB" sz="3500" kern="1200" dirty="0"/>
        </a:p>
      </dsp:txBody>
      <dsp:txXfrm>
        <a:off x="996751" y="1356647"/>
        <a:ext cx="10342349" cy="678594"/>
      </dsp:txXfrm>
    </dsp:sp>
    <dsp:sp modelId="{89D89944-5CC9-47D0-A1E3-2C911708D0D7}">
      <dsp:nvSpPr>
        <dsp:cNvPr id="0" name=""/>
        <dsp:cNvSpPr/>
      </dsp:nvSpPr>
      <dsp:spPr>
        <a:xfrm>
          <a:off x="572629" y="1271822"/>
          <a:ext cx="848243" cy="848243"/>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79F44A-CF93-4E77-AA15-B89DC606E0FD}">
      <dsp:nvSpPr>
        <dsp:cNvPr id="0" name=""/>
        <dsp:cNvSpPr/>
      </dsp:nvSpPr>
      <dsp:spPr>
        <a:xfrm>
          <a:off x="1145994" y="2374214"/>
          <a:ext cx="10193106" cy="67859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635" tIns="88900" rIns="88900" bIns="88900" numCol="1" spcCol="1270" anchor="ctr" anchorCtr="0">
          <a:noAutofit/>
        </a:bodyPr>
        <a:lstStyle/>
        <a:p>
          <a:pPr marL="0" lvl="0" indent="0" algn="l" defTabSz="1555750">
            <a:lnSpc>
              <a:spcPct val="90000"/>
            </a:lnSpc>
            <a:spcBef>
              <a:spcPct val="0"/>
            </a:spcBef>
            <a:spcAft>
              <a:spcPct val="35000"/>
            </a:spcAft>
            <a:buFont typeface="Arial" panose="020B0604020202020204" pitchFamily="34" charset="0"/>
            <a:buNone/>
          </a:pPr>
          <a:r>
            <a:rPr lang="en-GB" sz="3500" kern="1200">
              <a:effectLst/>
              <a:latin typeface="+mn-lt"/>
              <a:ea typeface="+mn-ea"/>
              <a:cs typeface="+mn-cs"/>
            </a:rPr>
            <a:t>Discuss the risks and benefits of AI</a:t>
          </a:r>
          <a:endParaRPr lang="en-GB" sz="3500" kern="1200" dirty="0"/>
        </a:p>
      </dsp:txBody>
      <dsp:txXfrm>
        <a:off x="1145994" y="2374214"/>
        <a:ext cx="10193106" cy="678594"/>
      </dsp:txXfrm>
    </dsp:sp>
    <dsp:sp modelId="{007C03BA-BD6E-49BD-81C9-FE6AF63F2CCA}">
      <dsp:nvSpPr>
        <dsp:cNvPr id="0" name=""/>
        <dsp:cNvSpPr/>
      </dsp:nvSpPr>
      <dsp:spPr>
        <a:xfrm>
          <a:off x="721872" y="2289389"/>
          <a:ext cx="848243" cy="848243"/>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130CF9-EFFF-408E-A2CB-9132C14CC7E1}">
      <dsp:nvSpPr>
        <dsp:cNvPr id="0" name=""/>
        <dsp:cNvSpPr/>
      </dsp:nvSpPr>
      <dsp:spPr>
        <a:xfrm>
          <a:off x="996751" y="3391780"/>
          <a:ext cx="10342349" cy="67859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635" tIns="88900" rIns="88900" bIns="88900" numCol="1" spcCol="1270" anchor="ctr" anchorCtr="0">
          <a:noAutofit/>
        </a:bodyPr>
        <a:lstStyle/>
        <a:p>
          <a:pPr marL="0" lvl="0" indent="0" algn="l" defTabSz="1555750">
            <a:lnSpc>
              <a:spcPct val="90000"/>
            </a:lnSpc>
            <a:spcBef>
              <a:spcPct val="0"/>
            </a:spcBef>
            <a:spcAft>
              <a:spcPct val="35000"/>
            </a:spcAft>
            <a:buFont typeface="Arial" panose="020B0604020202020204" pitchFamily="34" charset="0"/>
            <a:buNone/>
          </a:pPr>
          <a:r>
            <a:rPr lang="en-GB" sz="3500" kern="1200" dirty="0">
              <a:effectLst/>
              <a:latin typeface="+mn-lt"/>
              <a:ea typeface="+mn-ea"/>
              <a:cs typeface="+mn-cs"/>
            </a:rPr>
            <a:t>Set up children’s accounts</a:t>
          </a:r>
          <a:endParaRPr lang="en-GB" sz="3500" kern="1200" dirty="0"/>
        </a:p>
      </dsp:txBody>
      <dsp:txXfrm>
        <a:off x="996751" y="3391780"/>
        <a:ext cx="10342349" cy="678594"/>
      </dsp:txXfrm>
    </dsp:sp>
    <dsp:sp modelId="{43DD1371-697B-4768-90F1-A9268B71BE1B}">
      <dsp:nvSpPr>
        <dsp:cNvPr id="0" name=""/>
        <dsp:cNvSpPr/>
      </dsp:nvSpPr>
      <dsp:spPr>
        <a:xfrm>
          <a:off x="572629" y="3306956"/>
          <a:ext cx="848243" cy="848243"/>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1ACE2-4938-4844-BB10-BF797EC387F1}">
      <dsp:nvSpPr>
        <dsp:cNvPr id="0" name=""/>
        <dsp:cNvSpPr/>
      </dsp:nvSpPr>
      <dsp:spPr>
        <a:xfrm>
          <a:off x="510489" y="4409347"/>
          <a:ext cx="10828611" cy="67859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635" tIns="88900" rIns="88900" bIns="88900" numCol="1" spcCol="1270" anchor="ctr" anchorCtr="0">
          <a:noAutofit/>
        </a:bodyPr>
        <a:lstStyle/>
        <a:p>
          <a:pPr marL="0" lvl="0" indent="0" algn="l" defTabSz="1555750">
            <a:lnSpc>
              <a:spcPct val="90000"/>
            </a:lnSpc>
            <a:spcBef>
              <a:spcPct val="0"/>
            </a:spcBef>
            <a:spcAft>
              <a:spcPct val="35000"/>
            </a:spcAft>
            <a:buNone/>
          </a:pPr>
          <a:r>
            <a:rPr lang="en-GB" sz="3500" kern="1200" dirty="0">
              <a:effectLst/>
              <a:latin typeface="+mn-lt"/>
              <a:ea typeface="+mn-ea"/>
              <a:cs typeface="+mn-cs"/>
            </a:rPr>
            <a:t>Set reasonable time limits</a:t>
          </a:r>
          <a:endParaRPr lang="en-GB" sz="3500" kern="1200" dirty="0"/>
        </a:p>
      </dsp:txBody>
      <dsp:txXfrm>
        <a:off x="510489" y="4409347"/>
        <a:ext cx="10828611" cy="678594"/>
      </dsp:txXfrm>
    </dsp:sp>
    <dsp:sp modelId="{C4BD1360-0155-404A-B06B-8F5067F7D22F}">
      <dsp:nvSpPr>
        <dsp:cNvPr id="0" name=""/>
        <dsp:cNvSpPr/>
      </dsp:nvSpPr>
      <dsp:spPr>
        <a:xfrm>
          <a:off x="86367" y="4324523"/>
          <a:ext cx="848243" cy="848243"/>
        </a:xfrm>
        <a:prstGeom prst="ellipse">
          <a:avLst/>
        </a:prstGeom>
        <a:solidFill>
          <a:schemeClr val="lt1">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E2C48-4A72-4E47-BDFE-619E96F9E3A4}" type="datetimeFigureOut">
              <a:t>2/14/26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A064E9-7297-47DE-A991-1888C9638E7E}" type="slidenum">
              <a:t>‹#›</a:t>
            </a:fld>
            <a:endParaRPr lang="en-GB"/>
          </a:p>
        </p:txBody>
      </p:sp>
    </p:spTree>
    <p:extLst>
      <p:ext uri="{BB962C8B-B14F-4D97-AF65-F5344CB8AC3E}">
        <p14:creationId xmlns:p14="http://schemas.microsoft.com/office/powerpoint/2010/main" val="141420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afesearch.pixabay.com/users/pencilparker-7519217/?utm_source=link-attribution&amp;utm_medium=referral&amp;utm_campaign=image&amp;utm_content=7786589"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safesearch.pixabay.com/?utm_source=link-attribution&amp;utm_medium=referral&amp;utm_campaign=image&amp;utm_content=7786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afesearch.pixabay.com/users/peggy_marco-1553824/?utm_source=link-attribution&amp;utm_medium=referral&amp;utm_campaign=image&amp;utm_content=102000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safesearch.pixabay.com/?utm_source=link-attribution&amp;utm_medium=referral&amp;utm_campaign=image&amp;utm_content=1020006"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afesearch.pixabay.com/users/r-lee-760513/?utm_source=link-attribution&amp;utm_medium=referral&amp;utm_campaign=image&amp;utm_content=629286"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afesearch.pixabay.com/?utm_source=link-attribution&amp;utm_medium=referral&amp;utm_campaign=image&amp;utm_content=629286"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ytimes.com/2025/06/18/learning/we-need-to-chat-gpt.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afesearch.pixabay.com/users/peggy_marco-1553824/?utm_source=link-attribution&amp;utm_medium=referral&amp;utm_campaign=image&amp;utm_content=101974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afesearch.pixabay.com/?utm_source=link-attribution&amp;utm_medium=referral&amp;utm_campaign=image&amp;utm_content=101974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eguardian.com/technology/2026/jan/03/just-an-unbelievable-amount-of-pollution-how-big-a-threat-is-ai-to-the-climat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cnet.com/tech/services-and-software/ai-has-sent-copyright-laws-into-chaos-what-you-need-to-know-about-your-rights-online/" TargetMode="External"/><Relationship Id="rId4" Type="http://schemas.openxmlformats.org/officeDocument/2006/relationships/hyperlink" Target="https://aleteia.org/2025/09/01/time-magazine-names-pope-leo-a-voice-on-ai-ethic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dpi.com/2227-7102/15/3/343?utm_source=chatgpt.com&amp;utm_medium=emai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afesearch.pixabay.com/users/jalexiscv-29555333/?utm_source=link-attribution&amp;utm_medium=referral&amp;utm_campaign=image&amp;utm_content=741578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safesearch.pixabay.com/?utm_source=link-attribution&amp;utm_medium=referral&amp;utm_campaign=image&amp;utm_content=7415788"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dslive.oup.com/www.oup.com/oxed/secondary/Teaching_the_AI_Native_Generation.pdf?region=internation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dslive.oup.com/www.oup.com/oxed/secondary/Teaching_the_AI_Native_Generation.pdf?region=internationa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guardian.com/technology/2025/oct/15/pupils-fear-ai-eroding-study-ability-research"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download.ssrn.com/2025/1/4/5082524.pdf?response-content-disposition=inline&amp;amp;X-Amz-Security-Token=IQoJb3JpZ2luX2VjEKT%2F%2F%2F%2F%2F%2F%2F%2F%2F%2FwEaCXVzLWVhc3QtMSJIMEYCIQCmRbALQalkGRB3jehFvi8nWZYpU%2BYsnAEPxO%2BoBB3wfQIhANrBGQfOPSK1dN8whuYILYNDsxhGw%2Bwlhc2H60tAdzgIKr0FCB0QBBoMMzA4NDc1MzAxMjU3IgzIZwV6noZaCGBCVVgqmgX8DsiB0tO6Adb6CtCDPG%2BnQuA6DxEy0Z2ot1NJ2g2bvGSRRq45nuWOo55d55Pz5bq%2F2M5wU2wtGpw5wlb6CD9YvJ5RgiQGq3YyIkesQhcbzGWlfVuSdjgcbsDcWtTaLR1%2FCalN8Qv2qhaW%2FrHHuHpjQyYMVXjtb2IPyLmswLY2CPhkWGTiqPlpkCubG2OmeQkyPABjnsk4wPNsu1YQF8bRjglekBXqg3n6osewqzYFUTnkMjtzN%2Ff4LnScCLPqmUZujjlUMxR3lwy8TfqsgVGYJ7hnrrOJ4TSmwp%2FlUXMADWyKGsTl6M1m%2Fjjk725o2M7FQF1QVC%2BWdr4cbvYt07ZydSFlMsGOAD8BoK98ngz7AZx92KjzmEqXkNewaMMlLeKCxUj63VkBBBBbCqPm3HnjU9IX1DQccbCyyT1oBWJXx6fE%2FZHR87Ch3W37DlLrvpoATKzuFIcj6uVsw1y4SS3C9sbdadKKuIQmJq5UpJI%2FL8n%2Fhl2wEPI8INq%2BIF0AMJzea5sajvfxqKEwTpcCI%2BB1eBLhq7%2FcCcTOFTgKG2xCHSgQw0yyYvUYKiOg4WLpSLzTP%2B%2B2QYaSAo3DQ69YfTW4E%2Fyfub5uv%2BimLRlJY3GtSJI4%2F%2B202Poiky3aW8nRQcLqoCWs7dtmnQeAr6vGsV2LEd2uwdRQYXve7A7%2B1WtkcCrskewpY30QvFeJzVH4OXJXtdxDPWUzblSI8g4FeWb8fgWqyEwLwh6miJ1jWclzK2rsA8a5jr5i4noPlcyqDEMFy49K709tHkYqUxT8SQt1ksox35sTMMqGs8ANPHU8WvnLZ2tsPGwR15V98q9XG6X7U6f9zki0jOUys0%2BGUQ4TPKCBlMC%2BeQ0n6VmMvvPHUQRj5dJJLfeo4M4w3dOMxgY6sAEBzWuQ5bMH%2FMBg3a1NXRNmFhsyMCvI%2FoOPTxuCMwut7ECx2YbOwEm1S4gm2wJnBcCP8Qd31iHo5fUdO4dC%2BbB8jPxyh%2Fb5fpLJgHhiWmgZurM4ql8KNWP2jH9NLdxv%2BZi9x8MfXGMnTTYL43ceUvMzKQY8J%2FvxFvIAi2kT0CLsJUl%2FkPk723vqh%2FWIZrVfOn0A%2FBLIta2wTijg3itrnZYER8X%2BBSrcMHw8cAtHblhuxA%3D%3D&amp;amp;X-Amz-Algorithm=AWS4-HMAC-SHA256&amp;amp;X-Amz-Date=20250911T204332Z&amp;amp;X-Amz-SignedHeaders=host&amp;amp;X-Amz-Expires=300&amp;amp;X-Amz-Credential=ASIAUPUUPRWEWUPPMNLX%2F20250911%2Fus-east-1%2Fs3%2Faws4_request&amp;amp;X-Amz-Signature=dda7f43bea1f7f00507c51a611aa025ba9386abe173968804683fc1892469502&amp;amp;abstractId=50825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D85C98-1F69-48FE-9C11-EFF7DB6E8C8F}" type="slidenum">
              <a:rPr lang="en-GB" smtClean="0"/>
              <a:t>1</a:t>
            </a:fld>
            <a:endParaRPr lang="en-GB"/>
          </a:p>
        </p:txBody>
      </p:sp>
    </p:spTree>
    <p:extLst>
      <p:ext uri="{BB962C8B-B14F-4D97-AF65-F5344CB8AC3E}">
        <p14:creationId xmlns:p14="http://schemas.microsoft.com/office/powerpoint/2010/main" val="78410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AI presents both opportunities and challenges and it is important to look at both.</a:t>
            </a:r>
          </a:p>
          <a:p>
            <a:pPr lvl="0"/>
            <a:r>
              <a:rPr lang="en-GB" sz="1200" kern="1200" dirty="0">
                <a:solidFill>
                  <a:schemeClr val="tx1"/>
                </a:solidFill>
                <a:effectLst/>
                <a:latin typeface="+mn-lt"/>
                <a:ea typeface="+mn-ea"/>
                <a:cs typeface="+mn-cs"/>
              </a:rPr>
              <a:t>For example, by allowing students to use AI to shortcut parts of a task that are not the learning focus – e.g. generating images for a poster or website - we allow them to focus on subject related skills and knowledge that was the point of the task. </a:t>
            </a:r>
          </a:p>
          <a:p>
            <a:pPr lvl="0"/>
            <a:r>
              <a:rPr lang="en-GB" sz="1200" kern="1200" dirty="0">
                <a:solidFill>
                  <a:schemeClr val="tx1"/>
                </a:solidFill>
                <a:effectLst/>
                <a:latin typeface="+mn-lt"/>
                <a:ea typeface="+mn-ea"/>
                <a:cs typeface="+mn-cs"/>
              </a:rPr>
              <a:t>However, it is also easy and tempting for the students to use AI to shortcut the learning itself, reduce the amount of thinking they need to do and even just do the work for them.</a:t>
            </a:r>
          </a:p>
          <a:p>
            <a:pPr lvl="0"/>
            <a:r>
              <a:rPr lang="en-GB" sz="1200" kern="1200" dirty="0">
                <a:solidFill>
                  <a:schemeClr val="tx1"/>
                </a:solidFill>
                <a:effectLst/>
                <a:latin typeface="+mn-lt"/>
                <a:ea typeface="+mn-ea"/>
                <a:cs typeface="+mn-cs"/>
              </a:rPr>
              <a:t>AI can offer exceptional personalisation of learning, from practise questions and tutoring to personalised projects.</a:t>
            </a:r>
          </a:p>
          <a:p>
            <a:pPr lvl="0"/>
            <a:r>
              <a:rPr lang="en-GB" sz="1200" kern="1200" dirty="0">
                <a:solidFill>
                  <a:schemeClr val="tx1"/>
                </a:solidFill>
                <a:effectLst/>
                <a:latin typeface="+mn-lt"/>
                <a:ea typeface="+mn-ea"/>
                <a:cs typeface="+mn-cs"/>
              </a:rPr>
              <a:t>But it can also make ‘copy and paste’ cheating much harder to detect</a:t>
            </a:r>
          </a:p>
          <a:p>
            <a:pPr lvl="0"/>
            <a:r>
              <a:rPr lang="en-GB" sz="1200" kern="1200" dirty="0">
                <a:solidFill>
                  <a:schemeClr val="tx1"/>
                </a:solidFill>
                <a:effectLst/>
                <a:latin typeface="+mn-lt"/>
                <a:ea typeface="+mn-ea"/>
                <a:cs typeface="+mn-cs"/>
              </a:rPr>
              <a:t>Finally AI can both increase and decrease creativity, depending on whether it is used as an inspiration and a springboard to something else, or as a final product.</a:t>
            </a:r>
          </a:p>
          <a:p>
            <a:r>
              <a:rPr lang="en-GB" sz="1200" kern="1200" dirty="0">
                <a:solidFill>
                  <a:schemeClr val="tx1"/>
                </a:solidFill>
                <a:effectLst/>
                <a:latin typeface="+mn-lt"/>
                <a:ea typeface="+mn-ea"/>
                <a:cs typeface="+mn-cs"/>
              </a:rPr>
              <a:t>The key difference between the two sides is whether the students view their learning a process centred – that the important thing is not the final product but about what they learn in the process of doing the work – or product centred – about just churning out a piece of work as quickly as possible. We need students to understand that the product of their education is not actually the work they produce but themselves!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3"/>
              </a:rPr>
              <a:t>pencil parker</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endParaRPr lang="en-GB" sz="1200" b="0" i="0" u="sng" kern="1200" dirty="0">
              <a:solidFill>
                <a:schemeClr val="tx1"/>
              </a:solidFill>
              <a:effectLst/>
              <a:latin typeface="+mn-lt"/>
              <a:ea typeface="+mn-ea"/>
              <a:cs typeface="+mn-cs"/>
            </a:endParaRPr>
          </a:p>
          <a:p>
            <a:endParaRPr lang="en-GB" sz="1200" b="0" i="0" u="sng"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Centre process on integrity – focus on learning not product.</a:t>
            </a:r>
            <a:endParaRPr lang="en-GB" u="none" dirty="0"/>
          </a:p>
        </p:txBody>
      </p:sp>
      <p:sp>
        <p:nvSpPr>
          <p:cNvPr id="4" name="Slide Number Placeholder 3"/>
          <p:cNvSpPr>
            <a:spLocks noGrp="1"/>
          </p:cNvSpPr>
          <p:nvPr>
            <p:ph type="sldNum" sz="quarter" idx="5"/>
          </p:nvPr>
        </p:nvSpPr>
        <p:spPr/>
        <p:txBody>
          <a:bodyPr/>
          <a:lstStyle/>
          <a:p>
            <a:fld id="{44A064E9-7297-47DE-A991-1888C9638E7E}" type="slidenum">
              <a:rPr lang="en-GB" smtClean="0"/>
              <a:t>15</a:t>
            </a:fld>
            <a:endParaRPr lang="en-GB"/>
          </a:p>
        </p:txBody>
      </p:sp>
    </p:spTree>
    <p:extLst>
      <p:ext uri="{BB962C8B-B14F-4D97-AF65-F5344CB8AC3E}">
        <p14:creationId xmlns:p14="http://schemas.microsoft.com/office/powerpoint/2010/main" val="143112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AI is changing the way we interact with technology, information and each other in workplaces, homes and education. It has the potential for both enormous benefit and serious harm and we need to teach and support our children to navigate this – learning to </a:t>
            </a:r>
            <a:r>
              <a:rPr lang="en-GB" sz="1200" b="1" kern="1200" dirty="0">
                <a:solidFill>
                  <a:schemeClr val="tx1"/>
                </a:solidFill>
                <a:effectLst/>
                <a:latin typeface="+mn-lt"/>
                <a:ea typeface="+mn-ea"/>
                <a:cs typeface="+mn-cs"/>
              </a:rPr>
              <a:t>think, create </a:t>
            </a:r>
            <a:r>
              <a:rPr lang="en-GB" sz="1200" kern="1200" dirty="0">
                <a:solidFill>
                  <a:schemeClr val="tx1"/>
                </a:solidFill>
                <a:effectLst/>
                <a:latin typeface="+mn-lt"/>
                <a:ea typeface="+mn-ea"/>
                <a:cs typeface="+mn-cs"/>
              </a:rPr>
              <a:t>and</a:t>
            </a:r>
            <a:r>
              <a:rPr lang="en-GB" sz="1200" b="1" kern="1200" dirty="0">
                <a:solidFill>
                  <a:schemeClr val="tx1"/>
                </a:solidFill>
                <a:effectLst/>
                <a:latin typeface="+mn-lt"/>
                <a:ea typeface="+mn-ea"/>
                <a:cs typeface="+mn-cs"/>
              </a:rPr>
              <a:t> live </a:t>
            </a:r>
            <a:r>
              <a:rPr lang="en-GB" sz="1200" kern="1200" dirty="0">
                <a:solidFill>
                  <a:schemeClr val="tx1"/>
                </a:solidFill>
                <a:effectLst/>
                <a:latin typeface="+mn-lt"/>
                <a:ea typeface="+mn-ea"/>
                <a:cs typeface="+mn-cs"/>
              </a:rPr>
              <a:t>both with and without AI. AI needs to become one tool in their toolbox, not their default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3"/>
              </a:rPr>
              <a:t>Peggy und Marco Lachmann-Anke</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16</a:t>
            </a:fld>
            <a:endParaRPr lang="en-GB"/>
          </a:p>
        </p:txBody>
      </p:sp>
    </p:spTree>
    <p:extLst>
      <p:ext uri="{BB962C8B-B14F-4D97-AF65-F5344CB8AC3E}">
        <p14:creationId xmlns:p14="http://schemas.microsoft.com/office/powerpoint/2010/main" val="287334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3"/>
              </a:rPr>
              <a:t>R-Lee</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endParaRPr lang="en-GB" sz="1200" b="0" i="0" u="sng" kern="1200" dirty="0">
              <a:solidFill>
                <a:schemeClr val="tx1"/>
              </a:solidFill>
              <a:effectLst/>
              <a:latin typeface="+mn-lt"/>
              <a:ea typeface="+mn-ea"/>
              <a:cs typeface="+mn-cs"/>
            </a:endParaRPr>
          </a:p>
          <a:p>
            <a:endParaRPr lang="en-GB" sz="1200" b="0" i="0" u="sng"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Ultimately student AI use is about integrity. Are they invested in the learning process or are they just trying to get the work done as quickly as possible? Do they understand that the product is not the piece of work? It is them. The best way for all of us to approach AI is through three golden questions:</a:t>
            </a:r>
          </a:p>
          <a:p>
            <a:pPr lvl="0"/>
            <a:r>
              <a:rPr lang="en-GB" sz="1200" kern="1200" dirty="0">
                <a:solidFill>
                  <a:schemeClr val="tx1"/>
                </a:solidFill>
                <a:effectLst/>
                <a:latin typeface="+mn-lt"/>
                <a:ea typeface="+mn-ea"/>
                <a:cs typeface="+mn-cs"/>
              </a:rPr>
              <a:t>Is this use of AI helping me to learn or robbing me of a learning opportunity?</a:t>
            </a:r>
          </a:p>
          <a:p>
            <a:pPr lvl="0"/>
            <a:r>
              <a:rPr lang="en-GB" sz="1200" kern="1200" dirty="0">
                <a:solidFill>
                  <a:schemeClr val="tx1"/>
                </a:solidFill>
                <a:effectLst/>
                <a:latin typeface="+mn-lt"/>
                <a:ea typeface="+mn-ea"/>
                <a:cs typeface="+mn-cs"/>
              </a:rPr>
              <a:t>Is this use of AI making me more or less creative?</a:t>
            </a:r>
          </a:p>
          <a:p>
            <a:pPr lvl="0"/>
            <a:r>
              <a:rPr lang="en-GB" sz="1200" kern="1200" dirty="0">
                <a:solidFill>
                  <a:schemeClr val="tx1"/>
                </a:solidFill>
                <a:effectLst/>
                <a:latin typeface="+mn-lt"/>
                <a:ea typeface="+mn-ea"/>
                <a:cs typeface="+mn-cs"/>
              </a:rPr>
              <a:t>Would I be comfortable to openly acknowledge this use of AI?</a:t>
            </a:r>
          </a:p>
          <a:p>
            <a:r>
              <a:rPr lang="en-GB" sz="1200" kern="1200" dirty="0">
                <a:solidFill>
                  <a:schemeClr val="tx1"/>
                </a:solidFill>
                <a:effectLst/>
                <a:latin typeface="+mn-lt"/>
                <a:ea typeface="+mn-ea"/>
                <a:cs typeface="+mn-cs"/>
              </a:rPr>
              <a:t>This last one is actually very important for all of us. If we would be embarrassed if someone found out that we had used AI for something then we probably shouldn’t use it!</a:t>
            </a:r>
          </a:p>
          <a:p>
            <a:r>
              <a:rPr lang="en-GB" sz="1200" kern="1200" dirty="0">
                <a:solidFill>
                  <a:schemeClr val="tx1"/>
                </a:solidFill>
                <a:effectLst/>
                <a:latin typeface="+mn-lt"/>
                <a:ea typeface="+mn-ea"/>
                <a:cs typeface="+mn-cs"/>
              </a:rPr>
              <a:t>I had a conversation with a Y10 student yesterday who had done really well in an assignment for which he had used AI without citing it, and wasn’t sure how to feel about that because he didn’t know if he really deserved the mark. If students are up front about the use they make of AI, it helps them and their teachers to understand the learning that is happening – which is actually the point, and to talk about what is productive and what is not.</a:t>
            </a:r>
            <a:endParaRPr lang="en-GB" u="none" dirty="0"/>
          </a:p>
        </p:txBody>
      </p:sp>
      <p:sp>
        <p:nvSpPr>
          <p:cNvPr id="4" name="Slide Number Placeholder 3"/>
          <p:cNvSpPr>
            <a:spLocks noGrp="1"/>
          </p:cNvSpPr>
          <p:nvPr>
            <p:ph type="sldNum" sz="quarter" idx="5"/>
          </p:nvPr>
        </p:nvSpPr>
        <p:spPr/>
        <p:txBody>
          <a:bodyPr/>
          <a:lstStyle/>
          <a:p>
            <a:fld id="{44A064E9-7297-47DE-A991-1888C9638E7E}" type="slidenum">
              <a:rPr lang="en-GB" smtClean="0"/>
              <a:t>17</a:t>
            </a:fld>
            <a:endParaRPr lang="en-GB"/>
          </a:p>
        </p:txBody>
      </p:sp>
    </p:spTree>
    <p:extLst>
      <p:ext uri="{BB962C8B-B14F-4D97-AF65-F5344CB8AC3E}">
        <p14:creationId xmlns:p14="http://schemas.microsoft.com/office/powerpoint/2010/main" val="320762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Subject specialist packages recommended by teachers, e.g. </a:t>
            </a:r>
            <a:r>
              <a:rPr lang="en-GB" sz="1200" kern="1200" dirty="0" err="1">
                <a:solidFill>
                  <a:schemeClr val="tx1"/>
                </a:solidFill>
                <a:effectLst/>
                <a:latin typeface="+mn-lt"/>
                <a:ea typeface="+mn-ea"/>
                <a:cs typeface="+mn-cs"/>
              </a:rPr>
              <a:t>Eedi</a:t>
            </a:r>
            <a:r>
              <a:rPr lang="en-GB" sz="1200" kern="1200" dirty="0">
                <a:solidFill>
                  <a:schemeClr val="tx1"/>
                </a:solidFill>
                <a:effectLst/>
                <a:latin typeface="+mn-lt"/>
                <a:ea typeface="+mn-ea"/>
                <a:cs typeface="+mn-cs"/>
              </a:rPr>
              <a:t> or Duolingo.</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Revision help – generating questions and answers. But make sure you are very specific in your prompt to stay on topic.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Asking for alternative explanations of concepts you are finding tricky.</a:t>
            </a:r>
          </a:p>
          <a:p>
            <a:pPr marL="0" lvl="0" indent="0">
              <a:buFont typeface="Arial" panose="020B0604020202020204" pitchFamily="34" charset="0"/>
              <a:buNone/>
            </a:pPr>
            <a:r>
              <a:rPr lang="en-GB" sz="1200" kern="1200" dirty="0">
                <a:solidFill>
                  <a:schemeClr val="tx1"/>
                </a:solidFill>
                <a:effectLst/>
                <a:latin typeface="+mn-lt"/>
                <a:ea typeface="+mn-ea"/>
                <a:cs typeface="+mn-cs"/>
              </a:rPr>
              <a:t>Think about:</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Using AI purely as a search engine.</a:t>
            </a:r>
            <a:r>
              <a:rPr lang="en-GB" sz="1200" kern="1200" dirty="0">
                <a:solidFill>
                  <a:schemeClr val="tx1"/>
                </a:solidFill>
                <a:effectLst/>
                <a:latin typeface="+mn-lt"/>
                <a:ea typeface="+mn-ea"/>
                <a:cs typeface="+mn-cs"/>
              </a:rPr>
              <a:t> Think about </a:t>
            </a:r>
            <a:r>
              <a:rPr lang="en-GB" sz="1200" b="1" kern="1200" dirty="0">
                <a:solidFill>
                  <a:schemeClr val="tx1"/>
                </a:solidFill>
                <a:effectLst/>
                <a:latin typeface="+mn-lt"/>
                <a:ea typeface="+mn-ea"/>
                <a:cs typeface="+mn-cs"/>
              </a:rPr>
              <a:t>why</a:t>
            </a:r>
            <a:r>
              <a:rPr lang="en-GB" sz="1200" kern="1200" dirty="0">
                <a:solidFill>
                  <a:schemeClr val="tx1"/>
                </a:solidFill>
                <a:effectLst/>
                <a:latin typeface="+mn-lt"/>
                <a:ea typeface="+mn-ea"/>
                <a:cs typeface="+mn-cs"/>
              </a:rPr>
              <a:t> you are doing this. AI summaries often disguise the source of the information, making it harder to determine accuracy and understand bias. How will you guard against this?</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Summarising longer documents.</a:t>
            </a:r>
            <a:r>
              <a:rPr lang="en-GB" sz="1200" kern="1200" dirty="0">
                <a:solidFill>
                  <a:schemeClr val="tx1"/>
                </a:solidFill>
                <a:effectLst/>
                <a:latin typeface="+mn-lt"/>
                <a:ea typeface="+mn-ea"/>
                <a:cs typeface="+mn-cs"/>
              </a:rPr>
              <a:t> Sometimes this is fine, but if you never practise skimming and scanning skills to extract relevant information, you will never learn these. Remember too that AI summaries are not always accurate.</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Revision.</a:t>
            </a:r>
            <a:r>
              <a:rPr lang="en-GB" sz="1200" kern="1200" dirty="0">
                <a:solidFill>
                  <a:schemeClr val="tx1"/>
                </a:solidFill>
                <a:effectLst/>
                <a:latin typeface="+mn-lt"/>
                <a:ea typeface="+mn-ea"/>
                <a:cs typeface="+mn-cs"/>
              </a:rPr>
              <a:t> Would you be better off using revision materials provided by your teacher, tailored revision sites (like BBC Bitesize) and past papers? How certain are you that your AI revision is sufficiently focussed on what </a:t>
            </a:r>
            <a:r>
              <a:rPr lang="en-GB" sz="1200" b="1" kern="1200" dirty="0">
                <a:solidFill>
                  <a:schemeClr val="tx1"/>
                </a:solidFill>
                <a:effectLst/>
                <a:latin typeface="+mn-lt"/>
                <a:ea typeface="+mn-ea"/>
                <a:cs typeface="+mn-cs"/>
              </a:rPr>
              <a:t>you</a:t>
            </a:r>
            <a:r>
              <a:rPr lang="en-GB" sz="1200" kern="1200" dirty="0">
                <a:solidFill>
                  <a:schemeClr val="tx1"/>
                </a:solidFill>
                <a:effectLst/>
                <a:latin typeface="+mn-lt"/>
                <a:ea typeface="+mn-ea"/>
                <a:cs typeface="+mn-cs"/>
              </a:rPr>
              <a:t> need to learn?</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18</a:t>
            </a:fld>
            <a:endParaRPr lang="en-GB"/>
          </a:p>
        </p:txBody>
      </p:sp>
    </p:spTree>
    <p:extLst>
      <p:ext uri="{BB962C8B-B14F-4D97-AF65-F5344CB8AC3E}">
        <p14:creationId xmlns:p14="http://schemas.microsoft.com/office/powerpoint/2010/main" val="1948894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BD786-4063-4DD8-CD31-DBA82754A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9D696-5ACB-0CDB-36FD-7F61C8FBC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293E9-5604-68EF-7F31-48B7A3649E36}"/>
              </a:ext>
            </a:extLst>
          </p:cNvPr>
          <p:cNvSpPr>
            <a:spLocks noGrp="1"/>
          </p:cNvSpPr>
          <p:nvPr>
            <p:ph type="body" idx="1"/>
          </p:nvPr>
        </p:nvSpPr>
        <p:spPr/>
        <p:txBody>
          <a:bodyPr/>
          <a:lstStyle/>
          <a:p>
            <a:pPr marL="0" lvl="0" indent="0">
              <a:buFont typeface="Arial" panose="020B0604020202020204" pitchFamily="34" charset="0"/>
              <a:buNone/>
            </a:pPr>
            <a:r>
              <a:rPr lang="en-GB" sz="1200" kern="1200" dirty="0">
                <a:solidFill>
                  <a:schemeClr val="tx1"/>
                </a:solidFill>
                <a:effectLst/>
                <a:latin typeface="+mn-lt"/>
                <a:ea typeface="+mn-ea"/>
                <a:cs typeface="+mn-cs"/>
              </a:rPr>
              <a:t>Think about:</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Using AI purely as a search engine.</a:t>
            </a:r>
            <a:r>
              <a:rPr lang="en-GB" sz="1200" kern="1200" dirty="0">
                <a:solidFill>
                  <a:schemeClr val="tx1"/>
                </a:solidFill>
                <a:effectLst/>
                <a:latin typeface="+mn-lt"/>
                <a:ea typeface="+mn-ea"/>
                <a:cs typeface="+mn-cs"/>
              </a:rPr>
              <a:t> Think about </a:t>
            </a:r>
            <a:r>
              <a:rPr lang="en-GB" sz="1200" b="1" kern="1200" dirty="0">
                <a:solidFill>
                  <a:schemeClr val="tx1"/>
                </a:solidFill>
                <a:effectLst/>
                <a:latin typeface="+mn-lt"/>
                <a:ea typeface="+mn-ea"/>
                <a:cs typeface="+mn-cs"/>
              </a:rPr>
              <a:t>why</a:t>
            </a:r>
            <a:r>
              <a:rPr lang="en-GB" sz="1200" kern="1200" dirty="0">
                <a:solidFill>
                  <a:schemeClr val="tx1"/>
                </a:solidFill>
                <a:effectLst/>
                <a:latin typeface="+mn-lt"/>
                <a:ea typeface="+mn-ea"/>
                <a:cs typeface="+mn-cs"/>
              </a:rPr>
              <a:t> you are doing this. AI summaries often disguise the source of the information, making it harder to determine accuracy and understand bias. How will you guard against this? One way to do that is to follow the links that many AI summaries give and look at the original sources. In this example from Google, the link shows info is based on some College and University sources but also some AI companies, who are likely to be biased. If you follow the link into the source itself, Google even helpfully highlights for you which part of the article the summary was based on so you can see if it is representative of the article as a whole.</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Summarising longer documents.</a:t>
            </a:r>
            <a:r>
              <a:rPr lang="en-GB" sz="1200" kern="1200" dirty="0">
                <a:solidFill>
                  <a:schemeClr val="tx1"/>
                </a:solidFill>
                <a:effectLst/>
                <a:latin typeface="+mn-lt"/>
                <a:ea typeface="+mn-ea"/>
                <a:cs typeface="+mn-cs"/>
              </a:rPr>
              <a:t> Sometimes this is fine, but if you never practise skimming and scanning skills to extract relevant information, you will never learn these. Remember too that AI summaries are not always accurate.</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Revision.</a:t>
            </a:r>
            <a:r>
              <a:rPr lang="en-GB" sz="1200" kern="1200" dirty="0">
                <a:solidFill>
                  <a:schemeClr val="tx1"/>
                </a:solidFill>
                <a:effectLst/>
                <a:latin typeface="+mn-lt"/>
                <a:ea typeface="+mn-ea"/>
                <a:cs typeface="+mn-cs"/>
              </a:rPr>
              <a:t> Would you be better off using revision materials provided by your teacher, tailored revision sites (like BBC Bitesize) and past papers? How certain are you that your AI revision is sufficiently focussed on what </a:t>
            </a:r>
            <a:r>
              <a:rPr lang="en-GB" sz="1200" b="1" kern="1200" dirty="0">
                <a:solidFill>
                  <a:schemeClr val="tx1"/>
                </a:solidFill>
                <a:effectLst/>
                <a:latin typeface="+mn-lt"/>
                <a:ea typeface="+mn-ea"/>
                <a:cs typeface="+mn-cs"/>
              </a:rPr>
              <a:t>you</a:t>
            </a:r>
            <a:r>
              <a:rPr lang="en-GB" sz="1200" kern="1200" dirty="0">
                <a:solidFill>
                  <a:schemeClr val="tx1"/>
                </a:solidFill>
                <a:effectLst/>
                <a:latin typeface="+mn-lt"/>
                <a:ea typeface="+mn-ea"/>
                <a:cs typeface="+mn-cs"/>
              </a:rPr>
              <a:t> need to learn?</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DC414AD4-E415-F31A-4FDC-CB108625ECCD}"/>
              </a:ext>
            </a:extLst>
          </p:cNvPr>
          <p:cNvSpPr>
            <a:spLocks noGrp="1"/>
          </p:cNvSpPr>
          <p:nvPr>
            <p:ph type="sldNum" sz="quarter" idx="5"/>
          </p:nvPr>
        </p:nvSpPr>
        <p:spPr/>
        <p:txBody>
          <a:bodyPr/>
          <a:lstStyle/>
          <a:p>
            <a:fld id="{44A064E9-7297-47DE-A991-1888C9638E7E}" type="slidenum">
              <a:rPr lang="en-GB" smtClean="0"/>
              <a:t>19</a:t>
            </a:fld>
            <a:endParaRPr lang="en-GB"/>
          </a:p>
        </p:txBody>
      </p:sp>
    </p:spTree>
    <p:extLst>
      <p:ext uri="{BB962C8B-B14F-4D97-AF65-F5344CB8AC3E}">
        <p14:creationId xmlns:p14="http://schemas.microsoft.com/office/powerpoint/2010/main" val="1559725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16A4-CD86-E340-1B06-3DDE2B57B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D2DE9-B164-1759-D2DD-220527FB0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C727A-4D09-A8E9-938F-339CC7417C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When we talk about AI robbing us of learning opportunities, the danger is that it is just too easy. Alex </a:t>
            </a:r>
            <a:r>
              <a:rPr lang="en-GB" sz="1200" kern="1200" dirty="0" err="1">
                <a:solidFill>
                  <a:schemeClr val="tx1"/>
                </a:solidFill>
                <a:effectLst/>
                <a:latin typeface="+mn-lt"/>
                <a:ea typeface="+mn-ea"/>
                <a:cs typeface="+mn-cs"/>
              </a:rPr>
              <a:t>Kosmyna</a:t>
            </a:r>
            <a:r>
              <a:rPr lang="en-GB" sz="1200" kern="1200" dirty="0">
                <a:solidFill>
                  <a:schemeClr val="tx1"/>
                </a:solidFill>
                <a:effectLst/>
                <a:latin typeface="+mn-lt"/>
                <a:ea typeface="+mn-ea"/>
                <a:cs typeface="+mn-cs"/>
              </a:rPr>
              <a:t> of the MIT study that I mentioned earlier puts it very eloquently like this: “Our brains love shortcuts. It’s in our nature. But your brain needs friction to learn. It needs to have a challenge.” Without challenge we don’t learn anything.</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32FF3D31-F8B6-8954-9C06-C19B867E3788}"/>
              </a:ext>
            </a:extLst>
          </p:cNvPr>
          <p:cNvSpPr>
            <a:spLocks noGrp="1"/>
          </p:cNvSpPr>
          <p:nvPr>
            <p:ph type="sldNum" sz="quarter" idx="5"/>
          </p:nvPr>
        </p:nvSpPr>
        <p:spPr/>
        <p:txBody>
          <a:bodyPr/>
          <a:lstStyle/>
          <a:p>
            <a:fld id="{44A064E9-7297-47DE-A991-1888C9638E7E}" type="slidenum">
              <a:rPr lang="en-GB" smtClean="0"/>
              <a:t>20</a:t>
            </a:fld>
            <a:endParaRPr lang="en-GB"/>
          </a:p>
        </p:txBody>
      </p:sp>
    </p:spTree>
    <p:extLst>
      <p:ext uri="{BB962C8B-B14F-4D97-AF65-F5344CB8AC3E}">
        <p14:creationId xmlns:p14="http://schemas.microsoft.com/office/powerpoint/2010/main" val="857693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E51D5-8870-2F1C-6945-36AE5C63A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4BE39-8523-768A-D3FF-E365D9299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90DAC-6C02-949D-77CF-A4901D44DCBC}"/>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Putting homework questions into AI and copying out the answers that it gives – whether shorter answers or longer ‘research’ projects. This term I came across a Y9 boy in the Library answering some Science questions using a textbook page and it was clear to me that the answers were on the page, so I suggested we look together to find them, but he said he’d rather just put the questions into ChatGPT to get the answers quickly, because for him the answers were the point not the learning.</a:t>
            </a:r>
          </a:p>
          <a:p>
            <a:pPr lvl="0"/>
            <a:r>
              <a:rPr lang="en-GB" sz="1200" kern="1200" dirty="0">
                <a:solidFill>
                  <a:schemeClr val="tx1"/>
                </a:solidFill>
                <a:effectLst/>
                <a:latin typeface="+mn-lt"/>
                <a:ea typeface="+mn-ea"/>
                <a:cs typeface="+mn-cs"/>
              </a:rPr>
              <a:t>Using AI to write </a:t>
            </a:r>
            <a:r>
              <a:rPr lang="en-GB" sz="1200" b="1" kern="1200" dirty="0">
                <a:solidFill>
                  <a:schemeClr val="tx1"/>
                </a:solidFill>
                <a:effectLst/>
                <a:latin typeface="+mn-lt"/>
                <a:ea typeface="+mn-ea"/>
                <a:cs typeface="+mn-cs"/>
              </a:rPr>
              <a:t>for</a:t>
            </a:r>
            <a:r>
              <a:rPr lang="en-GB" sz="1200" kern="1200" dirty="0">
                <a:solidFill>
                  <a:schemeClr val="tx1"/>
                </a:solidFill>
                <a:effectLst/>
                <a:latin typeface="+mn-lt"/>
                <a:ea typeface="+mn-ea"/>
                <a:cs typeface="+mn-cs"/>
              </a:rPr>
              <a:t> you (or even rewrite for you). Tools like Grammarly can be helpful </a:t>
            </a:r>
            <a:r>
              <a:rPr lang="en-GB" sz="1200" b="1" kern="1200" dirty="0">
                <a:solidFill>
                  <a:schemeClr val="tx1"/>
                </a:solidFill>
                <a:effectLst/>
                <a:latin typeface="+mn-lt"/>
                <a:ea typeface="+mn-ea"/>
                <a:cs typeface="+mn-cs"/>
              </a:rPr>
              <a:t>if</a:t>
            </a:r>
            <a:r>
              <a:rPr lang="en-GB" sz="1200" kern="1200" dirty="0">
                <a:solidFill>
                  <a:schemeClr val="tx1"/>
                </a:solidFill>
                <a:effectLst/>
                <a:latin typeface="+mn-lt"/>
                <a:ea typeface="+mn-ea"/>
                <a:cs typeface="+mn-cs"/>
              </a:rPr>
              <a:t> you are using them as a learning tool rather than routinely writing with them and accepting their corrections without thought. When used routinely and thoughtlessly they can cause us to become dependent and incapable of writing clearly without them. Any AI tools embedded within these packages MUST be switched off for coursework. It is worth noting that the age restriction for a Grammarly account is 16+.</a:t>
            </a:r>
          </a:p>
          <a:p>
            <a:r>
              <a:rPr lang="en-GB" sz="1200" kern="1200" dirty="0">
                <a:solidFill>
                  <a:schemeClr val="tx1"/>
                </a:solidFill>
                <a:effectLst/>
                <a:latin typeface="+mn-lt"/>
                <a:ea typeface="+mn-ea"/>
                <a:cs typeface="+mn-cs"/>
              </a:rPr>
              <a:t>Languages teachers also tell me that it is increasingly common for students to put large chunks of text into online translation tools and just copy out the answers. They say that using a computer as a dictionary is fine, but as soon as you are using it to do the whole translation, it shortcuts the learning.</a:t>
            </a:r>
          </a:p>
          <a:p>
            <a:r>
              <a:rPr lang="en-GB" dirty="0"/>
              <a:t>https://www.bbc.co.uk/news/articles/cd6xz12j6pzo </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A4C55E33-1D05-1708-FDB4-A2CD4D193A19}"/>
              </a:ext>
            </a:extLst>
          </p:cNvPr>
          <p:cNvSpPr>
            <a:spLocks noGrp="1"/>
          </p:cNvSpPr>
          <p:nvPr>
            <p:ph type="sldNum" sz="quarter" idx="5"/>
          </p:nvPr>
        </p:nvSpPr>
        <p:spPr/>
        <p:txBody>
          <a:bodyPr/>
          <a:lstStyle/>
          <a:p>
            <a:fld id="{44A064E9-7297-47DE-A991-1888C9638E7E}" type="slidenum">
              <a:rPr lang="en-GB" smtClean="0"/>
              <a:t>21</a:t>
            </a:fld>
            <a:endParaRPr lang="en-GB"/>
          </a:p>
        </p:txBody>
      </p:sp>
    </p:spTree>
    <p:extLst>
      <p:ext uri="{BB962C8B-B14F-4D97-AF65-F5344CB8AC3E}">
        <p14:creationId xmlns:p14="http://schemas.microsoft.com/office/powerpoint/2010/main" val="1546052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Brainstorming ideas for new projects (but check with your teacher if this is something you are marked 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Shortcutting (with permission) a task that is not central to the main learning aim of the homework so that you can focus your time on the learning.</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https://skimai.com/5-ways-to-use-generative-ai-for-brainstorming/</a:t>
            </a:r>
          </a:p>
          <a:p>
            <a:pPr marL="171450" indent="-171450">
              <a:buFont typeface="Arial" panose="020B0604020202020204" pitchFamily="34" charset="0"/>
              <a:buChar char="•"/>
            </a:pPr>
            <a:r>
              <a:rPr lang="en-GB" dirty="0"/>
              <a:t>https://aimagicx.com/blog/unleash-your-creativity-with-the-best-ai-image-generator/</a:t>
            </a:r>
          </a:p>
          <a:p>
            <a:pPr marL="171450" indent="-17145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HPQ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Impact on Art and music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Historical figure chat – like reading a historical novel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“I always use the example: imagine a candle. Now, AI can help you improve the candle. It will be the brightest ever, burn the longest, be very cheap and amazing looking, but it will never develop to the lightbulb,” he says. To get from the candle to a lightbulb you need a human who is good at critical thinking, someone who might take a chaotic, unstructured, unpredictable approach to problem solving. When, as has happened in many workplaces, companies roll out tools such as the chatbot Copilot without offering decent AI training, they risk producing teams of passable candle-makers in a world that demands high-efficiency lightbulbs. </a:t>
            </a:r>
            <a:r>
              <a:rPr lang="en-GB" dirty="0"/>
              <a:t>Michael Gerlich, head of the Centre for Strategic Corporate Foresight and Sustainability at SBS Swiss Business School</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22</a:t>
            </a:fld>
            <a:endParaRPr lang="en-GB"/>
          </a:p>
        </p:txBody>
      </p:sp>
    </p:spTree>
    <p:extLst>
      <p:ext uri="{BB962C8B-B14F-4D97-AF65-F5344CB8AC3E}">
        <p14:creationId xmlns:p14="http://schemas.microsoft.com/office/powerpoint/2010/main" val="3517129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We Need to Chat(GPT) - The New York Times</a:t>
            </a:r>
            <a:endParaRPr lang="en-GB" dirty="0"/>
          </a:p>
          <a:p>
            <a:pPr marL="0" indent="0">
              <a:buNone/>
            </a:pPr>
            <a:r>
              <a:rPr lang="en-GB" sz="1200" dirty="0"/>
              <a:t>Award winning letter from a 16 year old girl in the New York Times, who wrote a break up letter to ChatGPT</a:t>
            </a:r>
          </a:p>
          <a:p>
            <a:pPr marL="0" indent="0">
              <a:buNone/>
            </a:pPr>
            <a:endParaRPr lang="en-GB" sz="1200" dirty="0"/>
          </a:p>
          <a:p>
            <a:pPr marL="0" indent="0">
              <a:buNone/>
            </a:pPr>
            <a:r>
              <a:rPr lang="en-GB" sz="1200" dirty="0"/>
              <a:t>…At first, I told myself I was being resourceful and efficient. It was working smarter to have you articulate my thoughts, so why should I work harder when you always had the answer? But slowly, your voice started to replace my own, and I couldn’t write a paragraph without wondering how you would say it. The more I relied on you, the less I challenged myself….</a:t>
            </a:r>
          </a:p>
          <a:p>
            <a:pPr marL="0" indent="0">
              <a:buNone/>
            </a:pPr>
            <a:endParaRPr lang="en-GB" sz="1200" dirty="0"/>
          </a:p>
          <a:p>
            <a:pPr marL="0" indent="0">
              <a:buNone/>
            </a:pPr>
            <a:r>
              <a:rPr lang="en-GB" sz="1200" dirty="0"/>
              <a:t>…Originality is hard, flawed, and messy, but that’s what makes it real. If me and 400 million weekly users rely on you for every spark, every idea, and every sentence, then eventually we’ll leave our own voices behind, and you will speak for us all. I don’t want every good idea in the world to come from the same blueprint, so I’m stepping away right now…</a:t>
            </a:r>
          </a:p>
          <a:p>
            <a:pPr marL="0" indent="0" algn="r">
              <a:buNone/>
            </a:pPr>
            <a:r>
              <a:rPr lang="en-GB" sz="1200" dirty="0"/>
              <a:t>Olivia Han, aged 16</a:t>
            </a:r>
          </a:p>
          <a:p>
            <a:endParaRPr lang="en-GB" dirty="0"/>
          </a:p>
          <a:p>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23</a:t>
            </a:fld>
            <a:endParaRPr lang="en-GB"/>
          </a:p>
        </p:txBody>
      </p:sp>
    </p:spTree>
    <p:extLst>
      <p:ext uri="{BB962C8B-B14F-4D97-AF65-F5344CB8AC3E}">
        <p14:creationId xmlns:p14="http://schemas.microsoft.com/office/powerpoint/2010/main" val="3152959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had a conversation with a Y10 student yesterday who had done really well in an assignment for which he had used AI without citing it, and wasn’t sure how to feel about that because he didn’t know if he really deserved the mark. If students are up front about the use they make of AI, it helps them and their teachers to understand the learning that is happening – which is actually the point, and to talk about what is productive and what is not.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far as coursework is concerned, all uses of AI MUST be referenced (with screenshots) and students should be practising that right from the start so that it becomes second nature. But more than that, for their own academic integrity we should be having open conversations about when AI use is and is not appropriate and always referencing it when used, as we should for any other source. AI use would be much less of a problem all round if there wasn’t something furtive and guilty about it. Either we are comfortable with the use we are making, or we shouldn’t do it!</a:t>
            </a:r>
            <a:endParaRPr lang="en-GB" dirty="0"/>
          </a:p>
          <a:p>
            <a:r>
              <a:rPr lang="en-GB" dirty="0"/>
              <a:t>https://library.concordia.ca/help/ai/acknowledging-ai.php</a:t>
            </a:r>
          </a:p>
        </p:txBody>
      </p:sp>
      <p:sp>
        <p:nvSpPr>
          <p:cNvPr id="4" name="Slide Number Placeholder 3"/>
          <p:cNvSpPr>
            <a:spLocks noGrp="1"/>
          </p:cNvSpPr>
          <p:nvPr>
            <p:ph type="sldNum" sz="quarter" idx="5"/>
          </p:nvPr>
        </p:nvSpPr>
        <p:spPr/>
        <p:txBody>
          <a:bodyPr/>
          <a:lstStyle/>
          <a:p>
            <a:fld id="{44A064E9-7297-47DE-A991-1888C9638E7E}" type="slidenum">
              <a:rPr lang="en-GB" smtClean="0"/>
              <a:t>24</a:t>
            </a:fld>
            <a:endParaRPr lang="en-GB"/>
          </a:p>
        </p:txBody>
      </p:sp>
    </p:spTree>
    <p:extLst>
      <p:ext uri="{BB962C8B-B14F-4D97-AF65-F5344CB8AC3E}">
        <p14:creationId xmlns:p14="http://schemas.microsoft.com/office/powerpoint/2010/main" val="55776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3"/>
              </a:rPr>
              <a:t>Peggy und Marco Lachmann-Anke</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endParaRPr lang="en-GB" sz="1200" b="0" i="0" u="sng" kern="1200" dirty="0">
              <a:solidFill>
                <a:schemeClr val="tx1"/>
              </a:solidFill>
              <a:effectLst/>
              <a:latin typeface="+mn-lt"/>
              <a:ea typeface="+mn-ea"/>
              <a:cs typeface="+mn-cs"/>
            </a:endParaRPr>
          </a:p>
          <a:p>
            <a:endParaRPr lang="en-GB" sz="1200" b="0" i="0" u="sng"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Many of us will use calculators – or even spreadsheets – in our everyday lives or our jobs, and I think we all agree that children should leave school knowing how to use a calculator. HOWEVER if you give a primary school child a calculator as soon as they start doing maths and they never learn how to do mental arithmetic, they never develop the kind of number sense that they need, both to be able to function without a calculator when necessary and to use a calculator well.</a:t>
            </a:r>
          </a:p>
          <a:p>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AI tools are similar except the cognitive skills they replace are more sophisticated, and are skills that need to be developed throughout secondary education, so while AI needs to and will become one among many tools that we teach students to use, if they adopt it wholesale too early on and for too many things then they will stunt other vital skills.</a:t>
            </a:r>
            <a:endParaRPr lang="en-GB" u="none" dirty="0"/>
          </a:p>
        </p:txBody>
      </p:sp>
      <p:sp>
        <p:nvSpPr>
          <p:cNvPr id="4" name="Slide Number Placeholder 3"/>
          <p:cNvSpPr>
            <a:spLocks noGrp="1"/>
          </p:cNvSpPr>
          <p:nvPr>
            <p:ph type="sldNum" sz="quarter" idx="5"/>
          </p:nvPr>
        </p:nvSpPr>
        <p:spPr/>
        <p:txBody>
          <a:bodyPr/>
          <a:lstStyle/>
          <a:p>
            <a:fld id="{44A064E9-7297-47DE-A991-1888C9638E7E}" type="slidenum">
              <a:rPr lang="en-GB" smtClean="0"/>
              <a:t>7</a:t>
            </a:fld>
            <a:endParaRPr lang="en-GB"/>
          </a:p>
        </p:txBody>
      </p:sp>
    </p:spTree>
    <p:extLst>
      <p:ext uri="{BB962C8B-B14F-4D97-AF65-F5344CB8AC3E}">
        <p14:creationId xmlns:p14="http://schemas.microsoft.com/office/powerpoint/2010/main" val="3373984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terms of coursework itself, the rules are very clear. Students may not use AI in exams but can under some circumstances in coursework as long as it is clearly cited using the rules shown, which include a screenshot of every interaction.</a:t>
            </a:r>
          </a:p>
          <a:p>
            <a:r>
              <a:rPr lang="en-GB" sz="1200" kern="1200" dirty="0">
                <a:solidFill>
                  <a:schemeClr val="tx1"/>
                </a:solidFill>
                <a:effectLst/>
                <a:latin typeface="+mn-lt"/>
                <a:ea typeface="+mn-ea"/>
                <a:cs typeface="+mn-cs"/>
              </a:rPr>
              <a:t>It is worth remembering though that students won’t get marks for any ‘thinking’ that the AI has done for them so it is vital to be guided by teachers and be open with them in advance about planned uses so that they don’t lose marks and it is helpful if these conversations are starting further down the school so they are natural.</a:t>
            </a:r>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25</a:t>
            </a:fld>
            <a:endParaRPr lang="en-GB"/>
          </a:p>
        </p:txBody>
      </p:sp>
    </p:spTree>
    <p:extLst>
      <p:ext uri="{BB962C8B-B14F-4D97-AF65-F5344CB8AC3E}">
        <p14:creationId xmlns:p14="http://schemas.microsoft.com/office/powerpoint/2010/main" val="4156354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is serious global concern, alongside that about social media use, about the impact of extensive use of AI chatbots on some children, from generation of inappropriate images and bullying to chatbots encouraging suicidal thoughts. How do we get behind the hysteria to allow our children to explore in relatively safe ways?</a:t>
            </a:r>
          </a:p>
          <a:p>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https://www.npr.org/2025/12/29/nx-s1-5646633/teens-ai-chatbot-sex-violence-mental-health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26</a:t>
            </a:fld>
            <a:endParaRPr lang="en-GB"/>
          </a:p>
        </p:txBody>
      </p:sp>
    </p:spTree>
    <p:extLst>
      <p:ext uri="{BB962C8B-B14F-4D97-AF65-F5344CB8AC3E}">
        <p14:creationId xmlns:p14="http://schemas.microsoft.com/office/powerpoint/2010/main" val="1307981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18E94-4D1C-5170-410B-641BFCFB8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9D5BE-0199-005E-C503-AFF100B28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0CA92-7BA5-511F-C6A0-ACCC88731EE8}"/>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This article from Stanford Medicine summarised clearly why AI companions can be more dangerous for children than adults.</a:t>
            </a:r>
          </a:p>
          <a:p>
            <a:pPr lvl="0"/>
            <a:r>
              <a:rPr lang="en-GB" sz="1200" kern="1200" dirty="0">
                <a:solidFill>
                  <a:schemeClr val="tx1"/>
                </a:solidFill>
                <a:effectLst/>
                <a:latin typeface="+mn-lt"/>
                <a:ea typeface="+mn-ea"/>
                <a:cs typeface="+mn-cs"/>
              </a:rPr>
              <a:t>The blurring of the distinction between fantasy and reality that chatbots create can be especially potent for young people because their brains haven’t fully matured. The prefrontal cortex, which is crucial for decision-making, impulse control, social cognition and emotional regulation, is still developing.</a:t>
            </a:r>
          </a:p>
          <a:p>
            <a:pPr lvl="0"/>
            <a:r>
              <a:rPr lang="en-GB" sz="1200" kern="1200" dirty="0">
                <a:solidFill>
                  <a:schemeClr val="tx1"/>
                </a:solidFill>
                <a:effectLst/>
                <a:latin typeface="+mn-lt"/>
                <a:ea typeface="+mn-ea"/>
                <a:cs typeface="+mn-cs"/>
              </a:rPr>
              <a:t>Tweens and teens are more likely to act impulsively, form intense attachments, compare themselves with peers and challenge social boundaries.</a:t>
            </a:r>
          </a:p>
          <a:p>
            <a:pPr lvl="0"/>
            <a:r>
              <a:rPr lang="en-GB" sz="1200" kern="1200" dirty="0">
                <a:solidFill>
                  <a:schemeClr val="tx1"/>
                </a:solidFill>
                <a:effectLst/>
                <a:latin typeface="+mn-lt"/>
                <a:ea typeface="+mn-ea"/>
                <a:cs typeface="+mn-cs"/>
              </a:rPr>
              <a:t>One key difference is that the large language models that form the backbone of these companions tend to be sycophantic, giving users their preferred answers.</a:t>
            </a:r>
          </a:p>
          <a:p>
            <a:pPr lvl="0"/>
            <a:r>
              <a:rPr lang="en-GB" sz="1200" kern="1200" dirty="0">
                <a:solidFill>
                  <a:schemeClr val="tx1"/>
                </a:solidFill>
                <a:effectLst/>
                <a:latin typeface="+mn-lt"/>
                <a:ea typeface="+mn-ea"/>
                <a:cs typeface="+mn-cs"/>
              </a:rPr>
              <a:t>These chatbots offer “frictionless” relationships, without the rough spots that are bound to come up in a typical friendship.</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https://med.stanford.edu/news/insights/2025/08/ai-chatbots-kids-teens-artificial-intelligence.html</a:t>
            </a:r>
          </a:p>
          <a:p>
            <a:endParaRPr lang="en-GB" dirty="0"/>
          </a:p>
        </p:txBody>
      </p:sp>
      <p:sp>
        <p:nvSpPr>
          <p:cNvPr id="4" name="Slide Number Placeholder 3">
            <a:extLst>
              <a:ext uri="{FF2B5EF4-FFF2-40B4-BE49-F238E27FC236}">
                <a16:creationId xmlns:a16="http://schemas.microsoft.com/office/drawing/2014/main" id="{BD166D6A-FAA6-EE34-DE75-1909171017D1}"/>
              </a:ext>
            </a:extLst>
          </p:cNvPr>
          <p:cNvSpPr>
            <a:spLocks noGrp="1"/>
          </p:cNvSpPr>
          <p:nvPr>
            <p:ph type="sldNum" sz="quarter" idx="5"/>
          </p:nvPr>
        </p:nvSpPr>
        <p:spPr/>
        <p:txBody>
          <a:bodyPr/>
          <a:lstStyle/>
          <a:p>
            <a:fld id="{44A064E9-7297-47DE-A991-1888C9638E7E}" type="slidenum">
              <a:rPr lang="en-GB" smtClean="0"/>
              <a:t>27</a:t>
            </a:fld>
            <a:endParaRPr lang="en-GB"/>
          </a:p>
        </p:txBody>
      </p:sp>
    </p:spTree>
    <p:extLst>
      <p:ext uri="{BB962C8B-B14F-4D97-AF65-F5344CB8AC3E}">
        <p14:creationId xmlns:p14="http://schemas.microsoft.com/office/powerpoint/2010/main" val="2427486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53B2-36BD-167E-BDE0-DED71EE5F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F1D05-D85D-4FC4-3886-C816F0022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9E23E-3719-347E-51A4-6A4CAD19A936}"/>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So what can we do? A lot of the advice is similar to other online safety advice and centres on clear communication.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Be aware of personal risks and watch out for key indicators, such as social withdrawal and overdependence on chatbots.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Be curious about children’s online lives and make their online world part of everyday conversation.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Discuss the risks and benefits of AI (both personal and societal) in a neutral, curious way</a:t>
            </a:r>
            <a:r>
              <a:rPr lang="en-GB" sz="1200" b="1" kern="1200" dirty="0">
                <a:solidFill>
                  <a:schemeClr val="tx1"/>
                </a:solidFill>
                <a:effectLst/>
                <a:latin typeface="+mn-lt"/>
                <a:ea typeface="+mn-ea"/>
                <a:cs typeface="+mn-cs"/>
              </a:rPr>
              <a:t>. Include discussions about sharing of personal data and images</a:t>
            </a:r>
            <a:r>
              <a:rPr lang="en-GB"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Set up children’s accounts with parental controls where possible. Avoid sharing accounts. Note that companies are increasingly using AI profiling to predict the age of the user in order to put safeguards in place, and sharing accounts confuses this.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Set reasonable time limits.</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https://www.npr.org/2025/12/29/nx-s1-5646633/teens-ai-chatbot-sex-violence-mental-health </a:t>
            </a:r>
          </a:p>
          <a:p>
            <a:endParaRPr lang="en-GB" dirty="0"/>
          </a:p>
        </p:txBody>
      </p:sp>
      <p:sp>
        <p:nvSpPr>
          <p:cNvPr id="4" name="Slide Number Placeholder 3">
            <a:extLst>
              <a:ext uri="{FF2B5EF4-FFF2-40B4-BE49-F238E27FC236}">
                <a16:creationId xmlns:a16="http://schemas.microsoft.com/office/drawing/2014/main" id="{338850AE-80E2-D3B3-1223-D11F95BEC17F}"/>
              </a:ext>
            </a:extLst>
          </p:cNvPr>
          <p:cNvSpPr>
            <a:spLocks noGrp="1"/>
          </p:cNvSpPr>
          <p:nvPr>
            <p:ph type="sldNum" sz="quarter" idx="5"/>
          </p:nvPr>
        </p:nvSpPr>
        <p:spPr/>
        <p:txBody>
          <a:bodyPr/>
          <a:lstStyle/>
          <a:p>
            <a:fld id="{44A064E9-7297-47DE-A991-1888C9638E7E}" type="slidenum">
              <a:rPr lang="en-GB" smtClean="0"/>
              <a:t>28</a:t>
            </a:fld>
            <a:endParaRPr lang="en-GB"/>
          </a:p>
        </p:txBody>
      </p:sp>
    </p:spTree>
    <p:extLst>
      <p:ext uri="{BB962C8B-B14F-4D97-AF65-F5344CB8AC3E}">
        <p14:creationId xmlns:p14="http://schemas.microsoft.com/office/powerpoint/2010/main" val="896944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Privacy, Environment &amp; Ethics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Beyond all of the educational challenges, there are huge societal issues with the rapid development of AI that are beyond the scope of this presentation but are exceptionally important and need to be part of the ongoing conversation. In particular:</a:t>
            </a:r>
          </a:p>
          <a:p>
            <a:pPr lvl="0"/>
            <a:r>
              <a:rPr lang="en-GB" sz="1200" kern="1200" dirty="0">
                <a:solidFill>
                  <a:schemeClr val="tx1"/>
                </a:solidFill>
                <a:effectLst/>
                <a:latin typeface="+mn-lt"/>
                <a:ea typeface="+mn-ea"/>
                <a:cs typeface="+mn-cs"/>
              </a:rPr>
              <a:t>data privacy, security and ownership</a:t>
            </a:r>
          </a:p>
          <a:p>
            <a:pPr lvl="0"/>
            <a:r>
              <a:rPr lang="en-GB" sz="1200" kern="1200" dirty="0">
                <a:solidFill>
                  <a:schemeClr val="tx1"/>
                </a:solidFill>
                <a:effectLst/>
                <a:latin typeface="+mn-lt"/>
                <a:ea typeface="+mn-ea"/>
                <a:cs typeface="+mn-cs"/>
              </a:rPr>
              <a:t>environmental issues with energy and water use, particularly for image and video generation – generating an AI image can use as much as 30 times the energy of generating text, and one study I read said that generating a 30second AI video used as much energy as running an electric over for nearly three days</a:t>
            </a:r>
          </a:p>
          <a:p>
            <a:pPr lvl="0"/>
            <a:r>
              <a:rPr lang="en-GB" sz="1200" kern="1200" dirty="0">
                <a:solidFill>
                  <a:schemeClr val="tx1"/>
                </a:solidFill>
                <a:effectLst/>
                <a:latin typeface="+mn-lt"/>
                <a:ea typeface="+mn-ea"/>
                <a:cs typeface="+mn-cs"/>
              </a:rPr>
              <a:t>there are widespread ethical concerns, some relating to intellectual property but others relating to the impact of long hours of viewing unpleasant and violet content on poorly paid workers in the third world to make AI tools safer for everyone else</a:t>
            </a:r>
          </a:p>
          <a:p>
            <a:pPr lvl="0"/>
            <a:r>
              <a:rPr lang="en-GB" sz="1200" kern="1200" dirty="0">
                <a:solidFill>
                  <a:schemeClr val="tx1"/>
                </a:solidFill>
                <a:effectLst/>
                <a:latin typeface="+mn-lt"/>
                <a:ea typeface="+mn-ea"/>
                <a:cs typeface="+mn-cs"/>
              </a:rPr>
              <a:t>and the proliferation of AI ‘slop’ that makes it harder to find valuable, authentic content.</a:t>
            </a:r>
          </a:p>
          <a:p>
            <a:r>
              <a:rPr lang="en-GB" sz="1200" kern="1200" dirty="0">
                <a:solidFill>
                  <a:schemeClr val="tx1"/>
                </a:solidFill>
                <a:effectLst/>
                <a:latin typeface="+mn-lt"/>
                <a:ea typeface="+mn-ea"/>
                <a:cs typeface="+mn-cs"/>
              </a:rPr>
              <a:t>Children need to be part of the conversation about how AI is changing the world – for better as well as for worse – because this is the world they are inheriting, so let’s have those conversations.</a:t>
            </a:r>
          </a:p>
          <a:p>
            <a:r>
              <a:rPr lang="en-GB" sz="1200" kern="1200" dirty="0">
                <a:solidFill>
                  <a:schemeClr val="tx1"/>
                </a:solidFill>
                <a:effectLst/>
                <a:latin typeface="+mn-lt"/>
                <a:ea typeface="+mn-ea"/>
                <a:cs typeface="+mn-cs"/>
              </a:rPr>
              <a:t>Images:</a:t>
            </a:r>
          </a:p>
          <a:p>
            <a:endParaRPr lang="en-GB" sz="1200" kern="1200" dirty="0">
              <a:solidFill>
                <a:schemeClr val="tx1"/>
              </a:solidFill>
              <a:effectLst/>
              <a:latin typeface="+mn-lt"/>
              <a:ea typeface="+mn-ea"/>
              <a:cs typeface="+mn-cs"/>
            </a:endParaRPr>
          </a:p>
          <a:p>
            <a:r>
              <a:rPr lang="en-GB" dirty="0">
                <a:hlinkClick r:id="rId3"/>
              </a:rPr>
              <a:t>‘Just an unbelievable amount of pollution’: how big a threat is AI to the climate? | AI (artificial intelligence) | The Guardian</a:t>
            </a:r>
            <a:endParaRPr lang="en-GB" dirty="0"/>
          </a:p>
          <a:p>
            <a:r>
              <a:rPr lang="en-GB" dirty="0">
                <a:hlinkClick r:id="rId4"/>
              </a:rPr>
              <a:t>Time Magazine names Pope Leo a voice on AI Ethics</a:t>
            </a:r>
            <a:endParaRPr lang="en-GB" dirty="0"/>
          </a:p>
          <a:p>
            <a:r>
              <a:rPr lang="en-GB" dirty="0">
                <a:hlinkClick r:id="rId5"/>
              </a:rPr>
              <a:t>AI Is a Copyright Catastrophe and It Affects Everyone - CNET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29</a:t>
            </a:fld>
            <a:endParaRPr lang="en-GB"/>
          </a:p>
        </p:txBody>
      </p:sp>
    </p:spTree>
    <p:extLst>
      <p:ext uri="{BB962C8B-B14F-4D97-AF65-F5344CB8AC3E}">
        <p14:creationId xmlns:p14="http://schemas.microsoft.com/office/powerpoint/2010/main" val="4260534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spoke at the start about academic integrity, and about the role of education in shaping character, equipping children to deal with whatever they will face in life. Curiosity is hugely valuable in learning to deal with new ideas and tools, and it’s fine to encourage our children to explore within safe limits – but we also need to be very aware that their attitudes and responses will be shaped by what they see us doing and the conversations we have with them around that. Children will develop the healthiest relationships with tools like AI if we are all exploring and discussing openly together – and paying particular attention to long term consequences (which children find it harder to consider) and the wider social, ethical, environmental and moral implications. We must constantly remind ourselves in the business of everyday life that product of education is not the work that is produced but the young people themselves.</a:t>
            </a:r>
          </a:p>
          <a:p>
            <a:endParaRPr lang="en-GB" dirty="0"/>
          </a:p>
          <a:p>
            <a:r>
              <a:rPr lang="en-GB" dirty="0"/>
              <a:t>https://www.forbes.com/sites/johnwerner/2025/09/02/curiosity-is-valuable-in-the-age-of-ai/ </a:t>
            </a:r>
          </a:p>
        </p:txBody>
      </p:sp>
      <p:sp>
        <p:nvSpPr>
          <p:cNvPr id="4" name="Slide Number Placeholder 3"/>
          <p:cNvSpPr>
            <a:spLocks noGrp="1"/>
          </p:cNvSpPr>
          <p:nvPr>
            <p:ph type="sldNum" sz="quarter" idx="5"/>
          </p:nvPr>
        </p:nvSpPr>
        <p:spPr/>
        <p:txBody>
          <a:bodyPr/>
          <a:lstStyle/>
          <a:p>
            <a:fld id="{44A064E9-7297-47DE-A991-1888C9638E7E}" type="slidenum">
              <a:rPr lang="en-GB" smtClean="0"/>
              <a:t>30</a:t>
            </a:fld>
            <a:endParaRPr lang="en-GB"/>
          </a:p>
        </p:txBody>
      </p:sp>
    </p:spTree>
    <p:extLst>
      <p:ext uri="{BB962C8B-B14F-4D97-AF65-F5344CB8AC3E}">
        <p14:creationId xmlns:p14="http://schemas.microsoft.com/office/powerpoint/2010/main" val="303841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why the way children use AI matters so much – they are not just ‘tiny adults’. Their brains are still developing and the tools they use and the way they use them can have an impact on that development.</a:t>
            </a:r>
          </a:p>
        </p:txBody>
      </p:sp>
      <p:sp>
        <p:nvSpPr>
          <p:cNvPr id="4" name="Slide Number Placeholder 3"/>
          <p:cNvSpPr>
            <a:spLocks noGrp="1"/>
          </p:cNvSpPr>
          <p:nvPr>
            <p:ph type="sldNum" sz="quarter" idx="5"/>
          </p:nvPr>
        </p:nvSpPr>
        <p:spPr/>
        <p:txBody>
          <a:bodyPr/>
          <a:lstStyle/>
          <a:p>
            <a:fld id="{44A064E9-7297-47DE-A991-1888C9638E7E}" type="slidenum">
              <a:rPr lang="en-GB" smtClean="0"/>
              <a:t>8</a:t>
            </a:fld>
            <a:endParaRPr lang="en-GB"/>
          </a:p>
        </p:txBody>
      </p:sp>
    </p:spTree>
    <p:extLst>
      <p:ext uri="{BB962C8B-B14F-4D97-AF65-F5344CB8AC3E}">
        <p14:creationId xmlns:p14="http://schemas.microsoft.com/office/powerpoint/2010/main" val="3076042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B05EF-76E9-1EFB-79C1-4FD2E427F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69AB2-B62B-E2AA-A4FC-03E6FE29D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F5389-DF28-6E07-6586-360FE669915C}"/>
              </a:ext>
            </a:extLst>
          </p:cNvPr>
          <p:cNvSpPr>
            <a:spLocks noGrp="1"/>
          </p:cNvSpPr>
          <p:nvPr>
            <p:ph type="body" idx="1"/>
          </p:nvPr>
        </p:nvSpPr>
        <p:spPr/>
        <p:txBody>
          <a:bodyPr/>
          <a:lstStyle/>
          <a:p>
            <a:r>
              <a:rPr lang="en-US" dirty="0"/>
              <a:t>https://www.forbes.com/sites/danfitzpatrick/2025/12/30/8-ai-research-papers-published-in-2025-that-every-educator-should-read/</a:t>
            </a:r>
          </a:p>
        </p:txBody>
      </p:sp>
      <p:sp>
        <p:nvSpPr>
          <p:cNvPr id="4" name="Slide Number Placeholder 3">
            <a:extLst>
              <a:ext uri="{FF2B5EF4-FFF2-40B4-BE49-F238E27FC236}">
                <a16:creationId xmlns:a16="http://schemas.microsoft.com/office/drawing/2014/main" id="{9424A747-1284-72CF-D56B-B90E4CE8C7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8DD17-BA6E-40D0-8401-6E9208BAC16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86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1A824-C491-D236-3010-AA935AC7E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1A5C1-8448-9CDB-7414-557D7740B4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63315-A2C3-E888-8BAB-C9B3BEAFA2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library is full of students we support every break and lunchtime doing their homework, with and without AI – but also playing with AI as a toy. My son is in Y8, and they have a running joke that one of his friends is ‘an extension of ChatGPT’.</a:t>
            </a:r>
          </a:p>
          <a:p>
            <a:endParaRPr lang="en-US" dirty="0"/>
          </a:p>
          <a:p>
            <a:endParaRPr lang="en-US" dirty="0"/>
          </a:p>
          <a:p>
            <a:r>
              <a:rPr lang="en-US" dirty="0"/>
              <a:t>https://www.edtechinnovationhub.com/news/eight-in-ten-young-people-in-the-uk-are-using-ai-tools-for-their-schoolwork-oup-study-finds</a:t>
            </a:r>
          </a:p>
          <a:p>
            <a:r>
              <a:rPr lang="en-US" dirty="0"/>
              <a:t>https://global.oup.com/education/press/oup-ai-native-generation-research-report/?region=international&amp;srsltid=AfmBOopY18-bWUI3uSx-KKgw11lzvQiWeWipYgASl_jsxrDGyDafqeyI</a:t>
            </a:r>
          </a:p>
          <a:p>
            <a:r>
              <a:rPr lang="en-US" dirty="0"/>
              <a:t>https://fdslive.oup.com/www.oup.com/oxed/secondary/Teaching_the_AI_Native_Generation.pdf?region=international</a:t>
            </a:r>
          </a:p>
          <a:p>
            <a:r>
              <a:rPr lang="en-US" dirty="0"/>
              <a:t>https://newsroom.collegeboard.org/new-research-majority-high-school-students-use-generative-ai-schoolwork</a:t>
            </a:r>
          </a:p>
          <a:p>
            <a:r>
              <a:rPr lang="en-US" dirty="0"/>
              <a:t>https://research.collegeboard.org/technology-learning</a:t>
            </a:r>
          </a:p>
          <a:p>
            <a:r>
              <a:rPr lang="en-US" dirty="0"/>
              <a:t>https://www.mdpi.com/2227-7102/15/3/343?utm_source=chatgpt.com&amp;utm_medium=email (</a:t>
            </a:r>
            <a:r>
              <a:rPr lang="en-GB" dirty="0">
                <a:hlinkClick r:id="rId3"/>
              </a:rPr>
              <a:t>The Impact of Artificial Intelligence (AI) on Students’ Academic Development</a:t>
            </a:r>
            <a:r>
              <a:rPr lang="en-GB"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a:extLst>
              <a:ext uri="{FF2B5EF4-FFF2-40B4-BE49-F238E27FC236}">
                <a16:creationId xmlns:a16="http://schemas.microsoft.com/office/drawing/2014/main" id="{E1E04AD9-C7DC-D0F2-E332-2CFB978777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8DD17-BA6E-40D0-8401-6E9208BAC16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study, children’s own self-reporting of the level of their skills and impact of the tools was very mixed. Less than half could work out whether or not to believe what the AI said, less than a third thought they could identify active misinformation and although 90% felt it was helping them to develop schoolwork related skills, more than a quarter recognised that it was making the work too easy and impacting their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https://fdslive.oup.com/www.oup.com/oxed/secondary/Teaching_the_AI_Native_Generation.pdf?region=international</a:t>
            </a:r>
          </a:p>
          <a:p>
            <a:endParaRPr lang="en-GB" dirty="0"/>
          </a:p>
          <a:p>
            <a:r>
              <a:rPr lang="en-GB" sz="1200" b="0" i="0" kern="1200" dirty="0">
                <a:solidFill>
                  <a:schemeClr val="tx1"/>
                </a:solidFill>
                <a:effectLst/>
                <a:latin typeface="+mn-lt"/>
                <a:ea typeface="+mn-ea"/>
                <a:cs typeface="+mn-cs"/>
              </a:rPr>
              <a:t>Image by </a:t>
            </a:r>
            <a:r>
              <a:rPr lang="en-GB" sz="1200" b="0" i="0" u="sng" kern="1200" dirty="0">
                <a:solidFill>
                  <a:schemeClr val="tx1"/>
                </a:solidFill>
                <a:effectLst/>
                <a:latin typeface="+mn-lt"/>
                <a:ea typeface="+mn-ea"/>
                <a:cs typeface="+mn-cs"/>
                <a:hlinkClick r:id="rId3"/>
              </a:rPr>
              <a:t>Jose Alexis Correa Valencia</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11</a:t>
            </a:fld>
            <a:endParaRPr lang="en-GB"/>
          </a:p>
        </p:txBody>
      </p:sp>
    </p:spTree>
    <p:extLst>
      <p:ext uri="{BB962C8B-B14F-4D97-AF65-F5344CB8AC3E}">
        <p14:creationId xmlns:p14="http://schemas.microsoft.com/office/powerpoint/2010/main" val="28987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we dig a bit deeper it is interesting to see how children felt AI supported their learning.</a:t>
            </a:r>
          </a:p>
          <a:p>
            <a:endParaRPr lang="en-GB" sz="1200" kern="1200" dirty="0">
              <a:solidFill>
                <a:schemeClr val="tx1"/>
              </a:solidFill>
              <a:effectLst/>
              <a:latin typeface="+mn-lt"/>
              <a:ea typeface="+mn-ea"/>
              <a:cs typeface="+mn-cs"/>
              <a:hlinkClick r:id="rId3"/>
            </a:endParaRPr>
          </a:p>
          <a:p>
            <a:r>
              <a:rPr lang="en-GB" dirty="0">
                <a:hlinkClick r:id="rId3"/>
              </a:rPr>
              <a:t>Teaching_the_AI_Native_Generation.pdf</a:t>
            </a:r>
            <a:endParaRPr lang="en-GB" dirty="0"/>
          </a:p>
        </p:txBody>
      </p:sp>
      <p:sp>
        <p:nvSpPr>
          <p:cNvPr id="4" name="Slide Number Placeholder 3"/>
          <p:cNvSpPr>
            <a:spLocks noGrp="1"/>
          </p:cNvSpPr>
          <p:nvPr>
            <p:ph type="sldNum" sz="quarter" idx="5"/>
          </p:nvPr>
        </p:nvSpPr>
        <p:spPr/>
        <p:txBody>
          <a:bodyPr/>
          <a:lstStyle/>
          <a:p>
            <a:fld id="{44A064E9-7297-47DE-A991-1888C9638E7E}" type="slidenum">
              <a:rPr lang="en-GB" smtClean="0"/>
              <a:t>12</a:t>
            </a:fld>
            <a:endParaRPr lang="en-GB"/>
          </a:p>
        </p:txBody>
      </p:sp>
    </p:spTree>
    <p:extLst>
      <p:ext uri="{BB962C8B-B14F-4D97-AF65-F5344CB8AC3E}">
        <p14:creationId xmlns:p14="http://schemas.microsoft.com/office/powerpoint/2010/main" val="73782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20BC9-537A-02BB-4F54-CC0CC4461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831CD-3285-3DD6-7849-56E902C49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AD456-6D65-30F5-5A3A-F0B4785FE7F4}"/>
              </a:ext>
            </a:extLst>
          </p:cNvPr>
          <p:cNvSpPr>
            <a:spLocks noGrp="1"/>
          </p:cNvSpPr>
          <p:nvPr>
            <p:ph type="body" idx="1"/>
          </p:nvPr>
        </p:nvSpPr>
        <p:spPr/>
        <p:txBody>
          <a:bodyPr/>
          <a:lstStyle/>
          <a:p>
            <a:r>
              <a:rPr lang="en-GB" dirty="0">
                <a:hlinkClick r:id="rId3"/>
              </a:rPr>
              <a:t>Teaching_the_AI_Native_Generation.pdf</a:t>
            </a:r>
            <a:endParaRPr lang="en-GB" dirty="0"/>
          </a:p>
          <a:p>
            <a:endParaRPr lang="en-GB" dirty="0"/>
          </a:p>
          <a:p>
            <a:r>
              <a:rPr lang="en-GB" dirty="0"/>
              <a:t>A very mixed picture!</a:t>
            </a:r>
          </a:p>
        </p:txBody>
      </p:sp>
      <p:sp>
        <p:nvSpPr>
          <p:cNvPr id="4" name="Slide Number Placeholder 3">
            <a:extLst>
              <a:ext uri="{FF2B5EF4-FFF2-40B4-BE49-F238E27FC236}">
                <a16:creationId xmlns:a16="http://schemas.microsoft.com/office/drawing/2014/main" id="{FFE1B03A-801D-91FD-F56A-413C5D851564}"/>
              </a:ext>
            </a:extLst>
          </p:cNvPr>
          <p:cNvSpPr>
            <a:spLocks noGrp="1"/>
          </p:cNvSpPr>
          <p:nvPr>
            <p:ph type="sldNum" sz="quarter" idx="5"/>
          </p:nvPr>
        </p:nvSpPr>
        <p:spPr/>
        <p:txBody>
          <a:bodyPr/>
          <a:lstStyle/>
          <a:p>
            <a:fld id="{44A064E9-7297-47DE-A991-1888C9638E7E}" type="slidenum">
              <a:rPr lang="en-GB" smtClean="0"/>
              <a:t>13</a:t>
            </a:fld>
            <a:endParaRPr lang="en-GB"/>
          </a:p>
        </p:txBody>
      </p:sp>
    </p:spTree>
    <p:extLst>
      <p:ext uri="{BB962C8B-B14F-4D97-AF65-F5344CB8AC3E}">
        <p14:creationId xmlns:p14="http://schemas.microsoft.com/office/powerpoint/2010/main" val="3703478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5C467-6899-1F36-620B-885F5CB0C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B1E7E-E09A-34F1-ADDA-DFAFD01CA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EDD68-154E-FC18-647D-A65D23EB3528}"/>
              </a:ext>
            </a:extLst>
          </p:cNvPr>
          <p:cNvSpPr>
            <a:spLocks noGrp="1"/>
          </p:cNvSpPr>
          <p:nvPr>
            <p:ph type="body" idx="1"/>
          </p:nvPr>
        </p:nvSpPr>
        <p:spPr/>
        <p:txBody>
          <a:bodyPr/>
          <a:lstStyle/>
          <a:p>
            <a:r>
              <a:rPr lang="en-US" dirty="0">
                <a:hlinkClick r:id="rId3"/>
              </a:rPr>
              <a:t>https://www.theguardian.com/technology/2025/oct/15/pupils-fear-ai-eroding-study-ability-research</a:t>
            </a:r>
            <a:endParaRPr lang="en-US" dirty="0"/>
          </a:p>
          <a:p>
            <a:endParaRPr lang="en-US" dirty="0"/>
          </a:p>
          <a:p>
            <a:r>
              <a:rPr lang="en-US" sz="1200" kern="1200" dirty="0">
                <a:solidFill>
                  <a:schemeClr val="tx1"/>
                </a:solidFill>
                <a:effectLst/>
                <a:latin typeface="+mn-lt"/>
                <a:ea typeface="+mn-ea"/>
                <a:cs typeface="+mn-cs"/>
              </a:rPr>
              <a:t>A small scale 2025 study from MIT showed that students who used ChatGPT to help them to plan and write an essay showed significantly less activity in areas of the brain associated with </a:t>
            </a:r>
            <a:r>
              <a:rPr lang="en-GB" sz="1200" kern="1200" dirty="0">
                <a:solidFill>
                  <a:schemeClr val="tx1"/>
                </a:solidFill>
                <a:effectLst/>
                <a:latin typeface="+mn-lt"/>
                <a:ea typeface="+mn-ea"/>
                <a:cs typeface="+mn-cs"/>
              </a:rPr>
              <a:t>cognitive processing, attention and creativity and remembered far less of the material after handing it in.</a:t>
            </a:r>
          </a:p>
          <a:p>
            <a:r>
              <a:rPr lang="en-GB" sz="1200" kern="1200" dirty="0">
                <a:solidFill>
                  <a:schemeClr val="tx1"/>
                </a:solidFill>
                <a:effectLst/>
                <a:latin typeface="+mn-lt"/>
                <a:ea typeface="+mn-ea"/>
                <a:cs typeface="+mn-cs"/>
              </a:rPr>
              <a:t>“In other words, whatever the people using ChatGPT felt was going on inside their brains, the scans showed there wasn’t much happening up there.”</a:t>
            </a:r>
          </a:p>
          <a:p>
            <a:r>
              <a:rPr lang="en-GB" sz="1200" kern="1200" dirty="0">
                <a:solidFill>
                  <a:schemeClr val="tx1"/>
                </a:solidFill>
                <a:effectLst/>
                <a:latin typeface="+mn-lt"/>
                <a:ea typeface="+mn-ea"/>
                <a:cs typeface="+mn-cs"/>
              </a:rPr>
              <a:t>Another, larger study from the Swiss Business School found those who used AI more frequently </a:t>
            </a:r>
            <a:r>
              <a:rPr lang="en-GB" sz="1200" u="sng" kern="1200" dirty="0">
                <a:solidFill>
                  <a:schemeClr val="tx1"/>
                </a:solidFill>
                <a:effectLst/>
                <a:latin typeface="+mn-lt"/>
                <a:ea typeface="+mn-ea"/>
                <a:cs typeface="+mn-cs"/>
                <a:hlinkClick r:id="rId4"/>
              </a:rPr>
              <a:t>scored lower on critical thinking</a:t>
            </a:r>
            <a:r>
              <a:rPr lang="en-GB" sz="1200" kern="1200" dirty="0">
                <a:solidFill>
                  <a:schemeClr val="tx1"/>
                </a:solidFill>
                <a:effectLst/>
                <a:latin typeface="+mn-lt"/>
                <a:ea typeface="+mn-ea"/>
                <a:cs typeface="+mn-cs"/>
              </a:rPr>
              <a:t> – although it’s possible that people with lower critical thinking abilities are more likely to trust AI, for example.) He does go in to remind us however that “There is also the bigger issue that adults who use AI as a shortcut have at least benefited from going through the education system in the years before it was possible to get a computer to write your homework for you. And wonders “Are schools and universities still equipped to produce creative, original thinkers who will build better, more intelligent societies – or is the education system going to churn out mindless, gullible, AI essay-writing drones?”</a:t>
            </a:r>
          </a:p>
          <a:p>
            <a:r>
              <a:rPr lang="en-US" sz="1200" kern="1200" dirty="0">
                <a:solidFill>
                  <a:schemeClr val="tx1"/>
                </a:solidFill>
                <a:effectLst/>
                <a:latin typeface="+mn-lt"/>
                <a:ea typeface="+mn-ea"/>
                <a:cs typeface="+mn-cs"/>
              </a:rPr>
              <a:t>The article goes on to point out how important it is to have some background knowledge and understanding of any topic you are researching so that you can weed out false information – and this is why developing background knowledge is a key stage in </a:t>
            </a:r>
            <a:r>
              <a:rPr lang="en-US" sz="1200" kern="1200" dirty="0" err="1">
                <a:solidFill>
                  <a:schemeClr val="tx1"/>
                </a:solidFill>
                <a:effectLst/>
                <a:latin typeface="+mn-lt"/>
                <a:ea typeface="+mn-ea"/>
                <a:cs typeface="+mn-cs"/>
              </a:rPr>
              <a:t>Blanchelande’s</a:t>
            </a:r>
            <a:r>
              <a:rPr lang="en-US" sz="1200" kern="1200" dirty="0">
                <a:solidFill>
                  <a:schemeClr val="tx1"/>
                </a:solidFill>
                <a:effectLst/>
                <a:latin typeface="+mn-lt"/>
                <a:ea typeface="+mn-ea"/>
                <a:cs typeface="+mn-cs"/>
              </a:rPr>
              <a:t> Heroic Inquiry cycle.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https://www.theguardian.com/technology/2025/oct/18/are-we-living-in-a-golden-age-of-stupidity-technology (quotes are from this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D6BE49BF-7C5A-C05B-B415-B51B493D90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8DD17-BA6E-40D0-8401-6E9208BAC16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2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0606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781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7423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1211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576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643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8419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6664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335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35621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422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14/02/2026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14/02/2026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14/02/2026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14/02/2026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14/02/2026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14/02/2026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14/02/2026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2/14/26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81532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9.jp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diagramColors" Target="../diagrams/colors4.xml"/><Relationship Id="rId12" Type="http://schemas.openxmlformats.org/officeDocument/2006/relationships/image" Target="../media/image4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47.png"/><Relationship Id="rId5" Type="http://schemas.openxmlformats.org/officeDocument/2006/relationships/diagramLayout" Target="../diagrams/layout4.xml"/><Relationship Id="rId10" Type="http://schemas.openxmlformats.org/officeDocument/2006/relationships/image" Target="../media/image46.svg"/><Relationship Id="rId4" Type="http://schemas.openxmlformats.org/officeDocument/2006/relationships/diagramData" Target="../diagrams/data4.xml"/><Relationship Id="rId9" Type="http://schemas.openxmlformats.org/officeDocument/2006/relationships/image" Target="../media/image45.png"/><Relationship Id="rId14" Type="http://schemas.openxmlformats.org/officeDocument/2006/relationships/image" Target="../media/image50.sv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44.jp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notesSlide" Target="../notesSlides/notesSlide23.xml"/><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82.svg"/><Relationship Id="rId5" Type="http://schemas.openxmlformats.org/officeDocument/2006/relationships/diagramQuickStyle" Target="../diagrams/quickStyle5.xml"/><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diagramLayout" Target="../diagrams/layout5.xml"/><Relationship Id="rId9" Type="http://schemas.openxmlformats.org/officeDocument/2006/relationships/image" Target="../media/image80.svg"/><Relationship Id="rId1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231583" y="2078437"/>
            <a:ext cx="11728831" cy="1325563"/>
          </a:xfrm>
        </p:spPr>
        <p:txBody>
          <a:bodyPr>
            <a:normAutofit/>
          </a:bodyPr>
          <a:lstStyle/>
          <a:p>
            <a:pPr algn="ctr"/>
            <a:r>
              <a:rPr lang="en-GB" b="1" dirty="0">
                <a:solidFill>
                  <a:srgbClr val="E85051"/>
                </a:solidFill>
              </a:rPr>
              <a:t>AI, online safety and academic integrity</a:t>
            </a:r>
            <a:br>
              <a:rPr lang="en-GB" b="1" dirty="0">
                <a:solidFill>
                  <a:srgbClr val="E85051"/>
                </a:solidFill>
              </a:rPr>
            </a:br>
            <a:r>
              <a:rPr lang="en-GB" b="1" dirty="0">
                <a:solidFill>
                  <a:srgbClr val="E85051"/>
                </a:solidFill>
              </a:rPr>
              <a:t>Parent </a:t>
            </a:r>
            <a:r>
              <a:rPr lang="en-GB" b="1">
                <a:solidFill>
                  <a:srgbClr val="E85051"/>
                </a:solidFill>
              </a:rPr>
              <a:t>Partnership Evening</a:t>
            </a:r>
            <a:endParaRPr lang="en-GB" b="1" dirty="0">
              <a:solidFill>
                <a:srgbClr val="E85051"/>
              </a:solidFill>
            </a:endParaRPr>
          </a:p>
        </p:txBody>
      </p:sp>
      <p:sp>
        <p:nvSpPr>
          <p:cNvPr id="4" name="Subtitle 2">
            <a:extLst>
              <a:ext uri="{FF2B5EF4-FFF2-40B4-BE49-F238E27FC236}">
                <a16:creationId xmlns:a16="http://schemas.microsoft.com/office/drawing/2014/main" id="{1D1589A7-651B-4DB6-8958-7FE68FAEA4E0}"/>
              </a:ext>
            </a:extLst>
          </p:cNvPr>
          <p:cNvSpPr txBox="1">
            <a:spLocks/>
          </p:cNvSpPr>
          <p:nvPr/>
        </p:nvSpPr>
        <p:spPr>
          <a:xfrm>
            <a:off x="1523999" y="3589289"/>
            <a:ext cx="9144000" cy="21335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10 February 2026</a:t>
            </a:r>
          </a:p>
          <a:p>
            <a:pPr marL="0" indent="0" algn="ctr">
              <a:buNone/>
            </a:pPr>
            <a:r>
              <a:rPr lang="en-GB" dirty="0"/>
              <a:t>Jenny Toerien</a:t>
            </a:r>
          </a:p>
          <a:p>
            <a:pPr marL="0" indent="0" algn="ctr">
              <a:buNone/>
            </a:pPr>
            <a:r>
              <a:rPr lang="en-GB" dirty="0"/>
              <a:t>Projects Qualifications Coordinator and Senior Librarian</a:t>
            </a:r>
            <a:endParaRPr lang="en-GB" dirty="0">
              <a:cs typeface="Calibri"/>
            </a:endParaRPr>
          </a:p>
          <a:p>
            <a:endParaRPr lang="en-GB" dirty="0"/>
          </a:p>
        </p:txBody>
      </p:sp>
      <p:grpSp>
        <p:nvGrpSpPr>
          <p:cNvPr id="7" name="Group 6">
            <a:extLst>
              <a:ext uri="{FF2B5EF4-FFF2-40B4-BE49-F238E27FC236}">
                <a16:creationId xmlns:a16="http://schemas.microsoft.com/office/drawing/2014/main" id="{AA20AD73-35BE-B0DB-3F2C-34BA650D4A34}"/>
              </a:ext>
            </a:extLst>
          </p:cNvPr>
          <p:cNvGrpSpPr/>
          <p:nvPr/>
        </p:nvGrpSpPr>
        <p:grpSpPr>
          <a:xfrm>
            <a:off x="0" y="5544013"/>
            <a:ext cx="12203875" cy="1325563"/>
            <a:chOff x="11875" y="5544013"/>
            <a:chExt cx="12192000" cy="1325563"/>
          </a:xfrm>
        </p:grpSpPr>
        <p:sp>
          <p:nvSpPr>
            <p:cNvPr id="8" name="Rectangle 7">
              <a:extLst>
                <a:ext uri="{FF2B5EF4-FFF2-40B4-BE49-F238E27FC236}">
                  <a16:creationId xmlns:a16="http://schemas.microsoft.com/office/drawing/2014/main" id="{4FB42F73-318D-6BE1-536F-46B3E9EC992B}"/>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71D5709B-C217-7721-96F4-B1C5BC0AA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90" y="5710387"/>
              <a:ext cx="839692" cy="1032121"/>
            </a:xfrm>
            <a:prstGeom prst="rect">
              <a:avLst/>
            </a:prstGeom>
          </p:spPr>
        </p:pic>
        <p:sp>
          <p:nvSpPr>
            <p:cNvPr id="10" name="TextBox 9">
              <a:extLst>
                <a:ext uri="{FF2B5EF4-FFF2-40B4-BE49-F238E27FC236}">
                  <a16:creationId xmlns:a16="http://schemas.microsoft.com/office/drawing/2014/main" id="{D00AA1B4-AC01-1116-6FBE-A6084BBC1D30}"/>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1" name="Picture 10" descr="Graphical user interface, application&#10;&#10;Description automatically generated">
              <a:extLst>
                <a:ext uri="{FF2B5EF4-FFF2-40B4-BE49-F238E27FC236}">
                  <a16:creationId xmlns:a16="http://schemas.microsoft.com/office/drawing/2014/main" id="{DC90A5F6-FDF0-6BD3-261F-DBBB7180340D}"/>
                </a:ext>
              </a:extLst>
            </p:cNvPr>
            <p:cNvPicPr>
              <a:picLocks noChangeAspect="1"/>
            </p:cNvPicPr>
            <p:nvPr/>
          </p:nvPicPr>
          <p:blipFill rotWithShape="1">
            <a:blip r:embed="rId4" cstate="screen">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p:blipFill>
          <p:spPr>
            <a:xfrm>
              <a:off x="11069505" y="5603981"/>
              <a:ext cx="981136" cy="1206260"/>
            </a:xfrm>
            <a:prstGeom prst="rect">
              <a:avLst/>
            </a:prstGeom>
          </p:spPr>
        </p:pic>
      </p:grpSp>
      <p:sp>
        <p:nvSpPr>
          <p:cNvPr id="3" name="TextBox 2">
            <a:extLst>
              <a:ext uri="{FF2B5EF4-FFF2-40B4-BE49-F238E27FC236}">
                <a16:creationId xmlns:a16="http://schemas.microsoft.com/office/drawing/2014/main" id="{6D6DAADF-720A-6A2C-F12D-25D7A1919902}"/>
              </a:ext>
            </a:extLst>
          </p:cNvPr>
          <p:cNvSpPr txBox="1"/>
          <p:nvPr/>
        </p:nvSpPr>
        <p:spPr>
          <a:xfrm>
            <a:off x="732774" y="186771"/>
            <a:ext cx="11028871" cy="1077218"/>
          </a:xfrm>
          <a:prstGeom prst="rect">
            <a:avLst/>
          </a:prstGeom>
          <a:noFill/>
        </p:spPr>
        <p:txBody>
          <a:bodyPr wrap="square">
            <a:spAutoFit/>
          </a:bodyPr>
          <a:lstStyle/>
          <a:p>
            <a:pPr algn="ctr"/>
            <a:r>
              <a:rPr lang="en-GB" sz="3200" dirty="0">
                <a:solidFill>
                  <a:srgbClr val="EE4B35"/>
                </a:solidFill>
                <a:latin typeface="Garamond" panose="02020404030301010803" pitchFamily="18" charset="0"/>
              </a:rPr>
              <a:t>Whoever walks in integrity walks securely, but he who makes his ways crooked will be found out. (Proverbs 10:9)</a:t>
            </a:r>
          </a:p>
        </p:txBody>
      </p:sp>
    </p:spTree>
    <p:extLst>
      <p:ext uri="{BB962C8B-B14F-4D97-AF65-F5344CB8AC3E}">
        <p14:creationId xmlns:p14="http://schemas.microsoft.com/office/powerpoint/2010/main" val="400060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BAEFC-56E3-CD63-C0C9-D1DF61D0461D}"/>
            </a:ext>
          </a:extLst>
        </p:cNvPr>
        <p:cNvGrpSpPr/>
        <p:nvPr/>
      </p:nvGrpSpPr>
      <p:grpSpPr>
        <a:xfrm>
          <a:off x="0" y="0"/>
          <a:ext cx="0" cy="0"/>
          <a:chOff x="0" y="0"/>
          <a:chExt cx="0" cy="0"/>
        </a:xfrm>
      </p:grpSpPr>
      <p:pic>
        <p:nvPicPr>
          <p:cNvPr id="4" name="Picture 3" descr="A cell phone on a computer&#10;&#10;AI-generated content may be incorrect.">
            <a:extLst>
              <a:ext uri="{FF2B5EF4-FFF2-40B4-BE49-F238E27FC236}">
                <a16:creationId xmlns:a16="http://schemas.microsoft.com/office/drawing/2014/main" id="{11416C4E-C86B-0285-C3C4-147E8C3A27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7220" y="0"/>
            <a:ext cx="9697561" cy="6858000"/>
          </a:xfrm>
          <a:prstGeom prst="rect">
            <a:avLst/>
          </a:prstGeom>
        </p:spPr>
      </p:pic>
    </p:spTree>
    <p:extLst>
      <p:ext uri="{BB962C8B-B14F-4D97-AF65-F5344CB8AC3E}">
        <p14:creationId xmlns:p14="http://schemas.microsoft.com/office/powerpoint/2010/main" val="394459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485AA2-917D-EB62-CFB8-B8668BC69D4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4622378-9105-02B3-04EA-F4C2FA8C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7" name="Freeform: Shape 9">
            <a:extLst>
              <a:ext uri="{FF2B5EF4-FFF2-40B4-BE49-F238E27FC236}">
                <a16:creationId xmlns:a16="http://schemas.microsoft.com/office/drawing/2014/main" id="{D22C0636-BD3F-E9C7-29E9-3F5BA027A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aphicFrame>
        <p:nvGraphicFramePr>
          <p:cNvPr id="18" name="TextBox 1">
            <a:extLst>
              <a:ext uri="{FF2B5EF4-FFF2-40B4-BE49-F238E27FC236}">
                <a16:creationId xmlns:a16="http://schemas.microsoft.com/office/drawing/2014/main" id="{0563E2FC-7206-BB83-6912-CD0D3AF748F1}"/>
              </a:ext>
            </a:extLst>
          </p:cNvPr>
          <p:cNvGraphicFramePr/>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rson and person with their arms raised&#10;&#10;AI-generated content may be incorrect.">
            <a:extLst>
              <a:ext uri="{FF2B5EF4-FFF2-40B4-BE49-F238E27FC236}">
                <a16:creationId xmlns:a16="http://schemas.microsoft.com/office/drawing/2014/main" id="{BD3EB9B2-117C-911B-2134-FF4A0EA2D7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649" y="961901"/>
            <a:ext cx="3468782" cy="4370119"/>
          </a:xfrm>
          <a:prstGeom prst="rect">
            <a:avLst/>
          </a:prstGeom>
        </p:spPr>
      </p:pic>
    </p:spTree>
    <p:extLst>
      <p:ext uri="{BB962C8B-B14F-4D97-AF65-F5344CB8AC3E}">
        <p14:creationId xmlns:p14="http://schemas.microsoft.com/office/powerpoint/2010/main" val="218861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graph with text&#10;&#10;AI-generated content may be incorrect.">
            <a:extLst>
              <a:ext uri="{FF2B5EF4-FFF2-40B4-BE49-F238E27FC236}">
                <a16:creationId xmlns:a16="http://schemas.microsoft.com/office/drawing/2014/main" id="{9F74696E-07A5-9743-7691-B501D45658D8}"/>
              </a:ext>
            </a:extLst>
          </p:cNvPr>
          <p:cNvPicPr>
            <a:picLocks noChangeAspect="1"/>
          </p:cNvPicPr>
          <p:nvPr/>
        </p:nvPicPr>
        <p:blipFill>
          <a:blip r:embed="rId3"/>
          <a:stretch>
            <a:fillRect/>
          </a:stretch>
        </p:blipFill>
        <p:spPr>
          <a:xfrm>
            <a:off x="2087696" y="113116"/>
            <a:ext cx="7733198" cy="6631767"/>
          </a:xfrm>
          <a:prstGeom prst="rect">
            <a:avLst/>
          </a:prstGeom>
        </p:spPr>
      </p:pic>
    </p:spTree>
    <p:extLst>
      <p:ext uri="{BB962C8B-B14F-4D97-AF65-F5344CB8AC3E}">
        <p14:creationId xmlns:p14="http://schemas.microsoft.com/office/powerpoint/2010/main" val="1295610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32CC-4255-DED5-FBC3-92B6BC27CEE8}"/>
            </a:ext>
          </a:extLst>
        </p:cNvPr>
        <p:cNvGrpSpPr/>
        <p:nvPr/>
      </p:nvGrpSpPr>
      <p:grpSpPr>
        <a:xfrm>
          <a:off x="0" y="0"/>
          <a:ext cx="0" cy="0"/>
          <a:chOff x="0" y="0"/>
          <a:chExt cx="0" cy="0"/>
        </a:xfrm>
      </p:grpSpPr>
      <p:pic>
        <p:nvPicPr>
          <p:cNvPr id="5" name="Picture 4" descr="A blue and white graph with text&#10;&#10;AI-generated content may be incorrect.">
            <a:extLst>
              <a:ext uri="{FF2B5EF4-FFF2-40B4-BE49-F238E27FC236}">
                <a16:creationId xmlns:a16="http://schemas.microsoft.com/office/drawing/2014/main" id="{128AB14B-2BB0-1C99-E04F-00ABFCF72688}"/>
              </a:ext>
            </a:extLst>
          </p:cNvPr>
          <p:cNvPicPr>
            <a:picLocks noChangeAspect="1"/>
          </p:cNvPicPr>
          <p:nvPr/>
        </p:nvPicPr>
        <p:blipFill>
          <a:blip r:embed="rId3"/>
          <a:stretch>
            <a:fillRect/>
          </a:stretch>
        </p:blipFill>
        <p:spPr>
          <a:xfrm>
            <a:off x="211395" y="0"/>
            <a:ext cx="5407148" cy="4637014"/>
          </a:xfrm>
          <a:prstGeom prst="rect">
            <a:avLst/>
          </a:prstGeom>
        </p:spPr>
      </p:pic>
      <p:pic>
        <p:nvPicPr>
          <p:cNvPr id="2" name="Picture 1" descr="A graph with blue squares and white text&#10;&#10;AI-generated content may be incorrect.">
            <a:extLst>
              <a:ext uri="{FF2B5EF4-FFF2-40B4-BE49-F238E27FC236}">
                <a16:creationId xmlns:a16="http://schemas.microsoft.com/office/drawing/2014/main" id="{75268BA6-D7F1-3F33-C178-4676DFA2CD39}"/>
              </a:ext>
            </a:extLst>
          </p:cNvPr>
          <p:cNvPicPr>
            <a:picLocks noChangeAspect="1"/>
          </p:cNvPicPr>
          <p:nvPr/>
        </p:nvPicPr>
        <p:blipFill>
          <a:blip r:embed="rId4"/>
          <a:stretch>
            <a:fillRect/>
          </a:stretch>
        </p:blipFill>
        <p:spPr>
          <a:xfrm>
            <a:off x="5622385" y="2318507"/>
            <a:ext cx="6569615" cy="4530437"/>
          </a:xfrm>
          <a:prstGeom prst="rect">
            <a:avLst/>
          </a:prstGeom>
        </p:spPr>
      </p:pic>
      <p:grpSp>
        <p:nvGrpSpPr>
          <p:cNvPr id="6" name="Group 5">
            <a:extLst>
              <a:ext uri="{FF2B5EF4-FFF2-40B4-BE49-F238E27FC236}">
                <a16:creationId xmlns:a16="http://schemas.microsoft.com/office/drawing/2014/main" id="{0B537B84-354A-E359-9CD2-10B78802E678}"/>
              </a:ext>
            </a:extLst>
          </p:cNvPr>
          <p:cNvGrpSpPr/>
          <p:nvPr/>
        </p:nvGrpSpPr>
        <p:grpSpPr>
          <a:xfrm>
            <a:off x="211395" y="938151"/>
            <a:ext cx="11887581" cy="4558145"/>
            <a:chOff x="211395" y="938151"/>
            <a:chExt cx="11887581" cy="4558145"/>
          </a:xfrm>
        </p:grpSpPr>
        <p:sp>
          <p:nvSpPr>
            <p:cNvPr id="3" name="Rectangle 2">
              <a:extLst>
                <a:ext uri="{FF2B5EF4-FFF2-40B4-BE49-F238E27FC236}">
                  <a16:creationId xmlns:a16="http://schemas.microsoft.com/office/drawing/2014/main" id="{FF4EB8C2-32E5-5E0B-F8B9-E2AA5941E15C}"/>
                </a:ext>
              </a:extLst>
            </p:cNvPr>
            <p:cNvSpPr/>
            <p:nvPr/>
          </p:nvSpPr>
          <p:spPr>
            <a:xfrm>
              <a:off x="211395" y="938151"/>
              <a:ext cx="5120626" cy="451262"/>
            </a:xfrm>
            <a:prstGeom prst="rect">
              <a:avLst/>
            </a:prstGeom>
            <a:solidFill>
              <a:srgbClr val="FFFF00">
                <a:alpha val="20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8AAAA35-331A-E884-31C7-49A2C82307E2}"/>
                </a:ext>
              </a:extLst>
            </p:cNvPr>
            <p:cNvSpPr/>
            <p:nvPr/>
          </p:nvSpPr>
          <p:spPr>
            <a:xfrm>
              <a:off x="8051469" y="5106390"/>
              <a:ext cx="4047507" cy="389906"/>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7BAE04AC-4951-50BC-6765-859CAE5918E0}"/>
              </a:ext>
            </a:extLst>
          </p:cNvPr>
          <p:cNvGrpSpPr/>
          <p:nvPr/>
        </p:nvGrpSpPr>
        <p:grpSpPr>
          <a:xfrm>
            <a:off x="211395" y="1267959"/>
            <a:ext cx="11887581" cy="3838431"/>
            <a:chOff x="211395" y="938151"/>
            <a:chExt cx="11887581" cy="3838431"/>
          </a:xfrm>
        </p:grpSpPr>
        <p:sp>
          <p:nvSpPr>
            <p:cNvPr id="8" name="Rectangle 7">
              <a:extLst>
                <a:ext uri="{FF2B5EF4-FFF2-40B4-BE49-F238E27FC236}">
                  <a16:creationId xmlns:a16="http://schemas.microsoft.com/office/drawing/2014/main" id="{A095015B-BEFF-DEE2-8EAF-965C78954DC2}"/>
                </a:ext>
              </a:extLst>
            </p:cNvPr>
            <p:cNvSpPr/>
            <p:nvPr/>
          </p:nvSpPr>
          <p:spPr>
            <a:xfrm>
              <a:off x="211395" y="938151"/>
              <a:ext cx="5120626" cy="451262"/>
            </a:xfrm>
            <a:prstGeom prst="rect">
              <a:avLst/>
            </a:prstGeom>
            <a:solidFill>
              <a:srgbClr val="FFFF00">
                <a:alpha val="20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E33C863-4A28-F762-01DD-2141EFE1A143}"/>
                </a:ext>
              </a:extLst>
            </p:cNvPr>
            <p:cNvSpPr/>
            <p:nvPr/>
          </p:nvSpPr>
          <p:spPr>
            <a:xfrm>
              <a:off x="8051469" y="4386676"/>
              <a:ext cx="4047507" cy="389906"/>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A52CB931-D3CA-3428-AD72-980B741F4C94}"/>
              </a:ext>
            </a:extLst>
          </p:cNvPr>
          <p:cNvGrpSpPr/>
          <p:nvPr/>
        </p:nvGrpSpPr>
        <p:grpSpPr>
          <a:xfrm>
            <a:off x="211395" y="1610365"/>
            <a:ext cx="11887581" cy="3106119"/>
            <a:chOff x="211395" y="938151"/>
            <a:chExt cx="11887581" cy="3106119"/>
          </a:xfrm>
        </p:grpSpPr>
        <p:sp>
          <p:nvSpPr>
            <p:cNvPr id="12" name="Rectangle 11">
              <a:extLst>
                <a:ext uri="{FF2B5EF4-FFF2-40B4-BE49-F238E27FC236}">
                  <a16:creationId xmlns:a16="http://schemas.microsoft.com/office/drawing/2014/main" id="{D3A267CE-9D0E-104D-9908-A0EB4D91AAE6}"/>
                </a:ext>
              </a:extLst>
            </p:cNvPr>
            <p:cNvSpPr/>
            <p:nvPr/>
          </p:nvSpPr>
          <p:spPr>
            <a:xfrm>
              <a:off x="211395" y="938151"/>
              <a:ext cx="5120626" cy="451262"/>
            </a:xfrm>
            <a:prstGeom prst="rect">
              <a:avLst/>
            </a:prstGeom>
            <a:solidFill>
              <a:srgbClr val="FFFF00">
                <a:alpha val="20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0E604E0-A10B-8485-5C6F-CE257937E2EF}"/>
                </a:ext>
              </a:extLst>
            </p:cNvPr>
            <p:cNvSpPr/>
            <p:nvPr/>
          </p:nvSpPr>
          <p:spPr>
            <a:xfrm>
              <a:off x="8051469" y="3654364"/>
              <a:ext cx="4047507" cy="389906"/>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2D792C5-C609-3B0E-B8D4-0B0DA52E303B}"/>
              </a:ext>
            </a:extLst>
          </p:cNvPr>
          <p:cNvGrpSpPr/>
          <p:nvPr/>
        </p:nvGrpSpPr>
        <p:grpSpPr>
          <a:xfrm>
            <a:off x="506298" y="2584864"/>
            <a:ext cx="11139437" cy="1741714"/>
            <a:chOff x="211395" y="890651"/>
            <a:chExt cx="11139437" cy="1741714"/>
          </a:xfrm>
        </p:grpSpPr>
        <p:sp>
          <p:nvSpPr>
            <p:cNvPr id="15" name="Rectangle 14">
              <a:extLst>
                <a:ext uri="{FF2B5EF4-FFF2-40B4-BE49-F238E27FC236}">
                  <a16:creationId xmlns:a16="http://schemas.microsoft.com/office/drawing/2014/main" id="{39110437-0A2C-4ADD-31AA-F0F9EF585AE2}"/>
                </a:ext>
              </a:extLst>
            </p:cNvPr>
            <p:cNvSpPr/>
            <p:nvPr/>
          </p:nvSpPr>
          <p:spPr>
            <a:xfrm>
              <a:off x="211395" y="890651"/>
              <a:ext cx="5120626" cy="451262"/>
            </a:xfrm>
            <a:prstGeom prst="rect">
              <a:avLst/>
            </a:prstGeom>
            <a:solidFill>
              <a:srgbClr val="FFFF00">
                <a:alpha val="20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4FE63B2-7D62-DFD4-9CEE-0EC017606821}"/>
                </a:ext>
              </a:extLst>
            </p:cNvPr>
            <p:cNvSpPr/>
            <p:nvPr/>
          </p:nvSpPr>
          <p:spPr>
            <a:xfrm>
              <a:off x="6877794" y="2153392"/>
              <a:ext cx="4473038" cy="478973"/>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527ACCC3-4C7B-6A06-9688-BD57340C1A84}"/>
              </a:ext>
            </a:extLst>
          </p:cNvPr>
          <p:cNvGrpSpPr/>
          <p:nvPr/>
        </p:nvGrpSpPr>
        <p:grpSpPr>
          <a:xfrm>
            <a:off x="526281" y="2947753"/>
            <a:ext cx="11572694" cy="2969550"/>
            <a:chOff x="211395" y="771901"/>
            <a:chExt cx="11572694" cy="2969550"/>
          </a:xfrm>
        </p:grpSpPr>
        <p:sp>
          <p:nvSpPr>
            <p:cNvPr id="18" name="Rectangle 17">
              <a:extLst>
                <a:ext uri="{FF2B5EF4-FFF2-40B4-BE49-F238E27FC236}">
                  <a16:creationId xmlns:a16="http://schemas.microsoft.com/office/drawing/2014/main" id="{21E4D758-BAAB-24D8-8736-154C11D15ABF}"/>
                </a:ext>
              </a:extLst>
            </p:cNvPr>
            <p:cNvSpPr/>
            <p:nvPr/>
          </p:nvSpPr>
          <p:spPr>
            <a:xfrm>
              <a:off x="211395" y="771901"/>
              <a:ext cx="5120626" cy="451262"/>
            </a:xfrm>
            <a:prstGeom prst="rect">
              <a:avLst/>
            </a:prstGeom>
            <a:solidFill>
              <a:srgbClr val="FFFF00">
                <a:alpha val="20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6797A9B-FF2F-BD92-ADA9-9EB58366A254}"/>
                </a:ext>
              </a:extLst>
            </p:cNvPr>
            <p:cNvSpPr/>
            <p:nvPr/>
          </p:nvSpPr>
          <p:spPr>
            <a:xfrm>
              <a:off x="7736582" y="3262478"/>
              <a:ext cx="4047507" cy="478973"/>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8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A535E-DACC-A2D2-BBAB-6462DBB89E08}"/>
            </a:ext>
          </a:extLst>
        </p:cNvPr>
        <p:cNvGrpSpPr/>
        <p:nvPr/>
      </p:nvGrpSpPr>
      <p:grpSpPr>
        <a:xfrm>
          <a:off x="0" y="0"/>
          <a:ext cx="0" cy="0"/>
          <a:chOff x="0" y="0"/>
          <a:chExt cx="0" cy="0"/>
        </a:xfrm>
      </p:grpSpPr>
      <p:pic>
        <p:nvPicPr>
          <p:cNvPr id="4" name="Picture 3" descr="A person pointing at a person&#10;&#10;AI-generated content may be incorrect.">
            <a:extLst>
              <a:ext uri="{FF2B5EF4-FFF2-40B4-BE49-F238E27FC236}">
                <a16:creationId xmlns:a16="http://schemas.microsoft.com/office/drawing/2014/main" id="{F6C1C544-C44A-F21A-7CE8-1FC5761E209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4775" y="357667"/>
            <a:ext cx="5489575" cy="6142665"/>
          </a:xfrm>
          <a:prstGeom prst="rect">
            <a:avLst/>
          </a:prstGeom>
        </p:spPr>
      </p:pic>
      <p:grpSp>
        <p:nvGrpSpPr>
          <p:cNvPr id="2" name="Group 1">
            <a:extLst>
              <a:ext uri="{FF2B5EF4-FFF2-40B4-BE49-F238E27FC236}">
                <a16:creationId xmlns:a16="http://schemas.microsoft.com/office/drawing/2014/main" id="{170B8E49-B1E0-BA39-96FA-5B907D2E681F}"/>
              </a:ext>
            </a:extLst>
          </p:cNvPr>
          <p:cNvGrpSpPr/>
          <p:nvPr/>
        </p:nvGrpSpPr>
        <p:grpSpPr>
          <a:xfrm>
            <a:off x="6096000" y="545943"/>
            <a:ext cx="5696746" cy="5441961"/>
            <a:chOff x="6509546" y="425173"/>
            <a:chExt cx="5696746" cy="5441961"/>
          </a:xfrm>
        </p:grpSpPr>
        <p:pic>
          <p:nvPicPr>
            <p:cNvPr id="5" name="Picture 4" descr="A close up of a sign&#10;&#10;AI-generated content may be incorrect.">
              <a:extLst>
                <a:ext uri="{FF2B5EF4-FFF2-40B4-BE49-F238E27FC236}">
                  <a16:creationId xmlns:a16="http://schemas.microsoft.com/office/drawing/2014/main" id="{04DA2C90-86F3-ABC9-C4CA-FA1524CF47CE}"/>
                </a:ext>
              </a:extLst>
            </p:cNvPr>
            <p:cNvPicPr>
              <a:picLocks noChangeAspect="1"/>
            </p:cNvPicPr>
            <p:nvPr/>
          </p:nvPicPr>
          <p:blipFill>
            <a:blip r:embed="rId4" cstate="screen">
              <a:extLst>
                <a:ext uri="{28A0092B-C50C-407E-A947-70E740481C1C}">
                  <a14:useLocalDpi xmlns:a14="http://schemas.microsoft.com/office/drawing/2010/main"/>
                </a:ext>
              </a:extLst>
            </a:blip>
            <a:srcRect r="-146"/>
            <a:stretch>
              <a:fillRect/>
            </a:stretch>
          </p:blipFill>
          <p:spPr>
            <a:xfrm>
              <a:off x="6509546" y="425173"/>
              <a:ext cx="5696746" cy="1007997"/>
            </a:xfrm>
            <a:prstGeom prst="rect">
              <a:avLst/>
            </a:prstGeom>
          </p:spPr>
        </p:pic>
        <p:pic>
          <p:nvPicPr>
            <p:cNvPr id="6" name="Picture 5" descr="A red background with gold letters&#10;&#10;AI-generated content may be incorrect.">
              <a:extLst>
                <a:ext uri="{FF2B5EF4-FFF2-40B4-BE49-F238E27FC236}">
                  <a16:creationId xmlns:a16="http://schemas.microsoft.com/office/drawing/2014/main" id="{BEF643E0-71ED-6C3C-3AA5-DCDAC27D4E2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09546" y="1433170"/>
              <a:ext cx="5489575" cy="4433964"/>
            </a:xfrm>
            <a:prstGeom prst="rect">
              <a:avLst/>
            </a:prstGeom>
          </p:spPr>
        </p:pic>
      </p:grpSp>
      <p:pic>
        <p:nvPicPr>
          <p:cNvPr id="7" name="Picture 6" descr="A black text on a white background&#10;&#10;AI-generated content may be incorrect.">
            <a:extLst>
              <a:ext uri="{FF2B5EF4-FFF2-40B4-BE49-F238E27FC236}">
                <a16:creationId xmlns:a16="http://schemas.microsoft.com/office/drawing/2014/main" id="{02275851-3228-8B7F-C9F7-849A7506F74C}"/>
              </a:ext>
            </a:extLst>
          </p:cNvPr>
          <p:cNvPicPr>
            <a:picLocks noChangeAspect="1"/>
          </p:cNvPicPr>
          <p:nvPr/>
        </p:nvPicPr>
        <p:blipFill>
          <a:blip r:embed="rId6"/>
          <a:stretch>
            <a:fillRect/>
          </a:stretch>
        </p:blipFill>
        <p:spPr>
          <a:xfrm>
            <a:off x="6303171" y="5391496"/>
            <a:ext cx="5489575" cy="1109663"/>
          </a:xfrm>
          <a:prstGeom prst="rect">
            <a:avLst/>
          </a:prstGeom>
        </p:spPr>
      </p:pic>
    </p:spTree>
    <p:extLst>
      <p:ext uri="{BB962C8B-B14F-4D97-AF65-F5344CB8AC3E}">
        <p14:creationId xmlns:p14="http://schemas.microsoft.com/office/powerpoint/2010/main" val="209997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FBBEBF-419B-E4AF-6FA2-98246218A3E9}"/>
              </a:ext>
            </a:extLst>
          </p:cNvPr>
          <p:cNvGraphicFramePr>
            <a:graphicFrameLocks noGrp="1"/>
          </p:cNvGraphicFramePr>
          <p:nvPr>
            <p:ph idx="1"/>
            <p:extLst>
              <p:ext uri="{D42A27DB-BD31-4B8C-83A1-F6EECF244321}">
                <p14:modId xmlns:p14="http://schemas.microsoft.com/office/powerpoint/2010/main" val="3246824157"/>
              </p:ext>
            </p:extLst>
          </p:nvPr>
        </p:nvGraphicFramePr>
        <p:xfrm>
          <a:off x="0" y="1528744"/>
          <a:ext cx="553884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00101EF3-F2FF-9617-06DD-A3F270D9E7E4}"/>
              </a:ext>
            </a:extLst>
          </p:cNvPr>
          <p:cNvGraphicFramePr>
            <a:graphicFrameLocks/>
          </p:cNvGraphicFramePr>
          <p:nvPr>
            <p:extLst>
              <p:ext uri="{D42A27DB-BD31-4B8C-83A1-F6EECF244321}">
                <p14:modId xmlns:p14="http://schemas.microsoft.com/office/powerpoint/2010/main" val="3161522661"/>
              </p:ext>
            </p:extLst>
          </p:nvPr>
        </p:nvGraphicFramePr>
        <p:xfrm>
          <a:off x="6653151" y="1528744"/>
          <a:ext cx="5538849"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itle 1">
            <a:extLst>
              <a:ext uri="{FF2B5EF4-FFF2-40B4-BE49-F238E27FC236}">
                <a16:creationId xmlns:a16="http://schemas.microsoft.com/office/drawing/2014/main" id="{AB3C6102-495D-6847-4F9F-5B0FB7934728}"/>
              </a:ext>
            </a:extLst>
          </p:cNvPr>
          <p:cNvSpPr>
            <a:spLocks noGrp="1"/>
          </p:cNvSpPr>
          <p:nvPr>
            <p:ph type="title"/>
          </p:nvPr>
        </p:nvSpPr>
        <p:spPr>
          <a:xfrm>
            <a:off x="-230580" y="315136"/>
            <a:ext cx="5056517" cy="1325563"/>
          </a:xfrm>
          <a:noFill/>
          <a:effectLst>
            <a:softEdge rad="63500"/>
          </a:effectLst>
        </p:spPr>
        <p:txBody>
          <a:bodyPr/>
          <a:lstStyle/>
          <a:p>
            <a:pPr algn="ctr"/>
            <a:r>
              <a:rPr lang="en-GB" b="1" dirty="0">
                <a:solidFill>
                  <a:schemeClr val="accent3"/>
                </a:solidFill>
              </a:rPr>
              <a:t>Opportunities</a:t>
            </a:r>
          </a:p>
        </p:txBody>
      </p:sp>
      <p:sp>
        <p:nvSpPr>
          <p:cNvPr id="7" name="Title 1">
            <a:extLst>
              <a:ext uri="{FF2B5EF4-FFF2-40B4-BE49-F238E27FC236}">
                <a16:creationId xmlns:a16="http://schemas.microsoft.com/office/drawing/2014/main" id="{930F46D5-A54A-2D5A-3E88-956029C1661C}"/>
              </a:ext>
            </a:extLst>
          </p:cNvPr>
          <p:cNvSpPr txBox="1">
            <a:spLocks/>
          </p:cNvSpPr>
          <p:nvPr/>
        </p:nvSpPr>
        <p:spPr>
          <a:xfrm>
            <a:off x="7366065" y="315136"/>
            <a:ext cx="5056518" cy="1325563"/>
          </a:xfrm>
          <a:prstGeom prst="rect">
            <a:avLst/>
          </a:prstGeom>
          <a:noFill/>
          <a:effectLst>
            <a:softEdge rad="635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accent2"/>
                </a:solidFill>
              </a:rPr>
              <a:t>Challenges</a:t>
            </a:r>
          </a:p>
        </p:txBody>
      </p:sp>
      <p:sp>
        <p:nvSpPr>
          <p:cNvPr id="8" name="Title 1">
            <a:extLst>
              <a:ext uri="{FF2B5EF4-FFF2-40B4-BE49-F238E27FC236}">
                <a16:creationId xmlns:a16="http://schemas.microsoft.com/office/drawing/2014/main" id="{A6702A0F-73A0-E15D-6A0C-801F99B7F9C4}"/>
              </a:ext>
            </a:extLst>
          </p:cNvPr>
          <p:cNvSpPr txBox="1">
            <a:spLocks/>
          </p:cNvSpPr>
          <p:nvPr/>
        </p:nvSpPr>
        <p:spPr>
          <a:xfrm>
            <a:off x="707572" y="6068291"/>
            <a:ext cx="5056517" cy="593766"/>
          </a:xfrm>
          <a:prstGeom prst="rect">
            <a:avLst/>
          </a:prstGeom>
          <a:noFill/>
          <a:effectLst>
            <a:softEdge rad="63500"/>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chemeClr val="accent3"/>
                </a:solidFill>
              </a:rPr>
              <a:t>Process centred</a:t>
            </a:r>
          </a:p>
        </p:txBody>
      </p:sp>
      <p:sp>
        <p:nvSpPr>
          <p:cNvPr id="9" name="Title 1">
            <a:extLst>
              <a:ext uri="{FF2B5EF4-FFF2-40B4-BE49-F238E27FC236}">
                <a16:creationId xmlns:a16="http://schemas.microsoft.com/office/drawing/2014/main" id="{8B071516-763B-7E87-F5DB-5ED8D8EA1E4F}"/>
              </a:ext>
            </a:extLst>
          </p:cNvPr>
          <p:cNvSpPr txBox="1">
            <a:spLocks/>
          </p:cNvSpPr>
          <p:nvPr/>
        </p:nvSpPr>
        <p:spPr>
          <a:xfrm>
            <a:off x="7135483" y="6068291"/>
            <a:ext cx="5056517" cy="593766"/>
          </a:xfrm>
          <a:prstGeom prst="rect">
            <a:avLst/>
          </a:prstGeom>
          <a:noFill/>
          <a:effectLst>
            <a:softEdge rad="63500"/>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chemeClr val="accent2"/>
                </a:solidFill>
              </a:rPr>
              <a:t>Product centred</a:t>
            </a:r>
          </a:p>
        </p:txBody>
      </p:sp>
      <p:pic>
        <p:nvPicPr>
          <p:cNvPr id="12" name="Picture 11" descr="A cartoon of a robot&#10;&#10;AI-generated content may be incorrect.">
            <a:extLst>
              <a:ext uri="{FF2B5EF4-FFF2-40B4-BE49-F238E27FC236}">
                <a16:creationId xmlns:a16="http://schemas.microsoft.com/office/drawing/2014/main" id="{9A1CB243-4D8F-FC89-B608-EC155BCD14C5}"/>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7586" y="2058737"/>
            <a:ext cx="3016827" cy="3016827"/>
          </a:xfrm>
          <a:prstGeom prst="rect">
            <a:avLst/>
          </a:prstGeom>
        </p:spPr>
      </p:pic>
    </p:spTree>
    <p:extLst>
      <p:ext uri="{BB962C8B-B14F-4D97-AF65-F5344CB8AC3E}">
        <p14:creationId xmlns:p14="http://schemas.microsoft.com/office/powerpoint/2010/main" val="3100864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artoon character holding a pen&#10;&#10;AI-generated content may be incorrect.">
            <a:extLst>
              <a:ext uri="{FF2B5EF4-FFF2-40B4-BE49-F238E27FC236}">
                <a16:creationId xmlns:a16="http://schemas.microsoft.com/office/drawing/2014/main" id="{9C3BFB11-57EB-AC39-3C54-B6C0A378C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2339" y="3077721"/>
            <a:ext cx="3136644" cy="3136644"/>
          </a:xfrm>
          <a:prstGeom prst="rect">
            <a:avLst/>
          </a:prstGeom>
        </p:spPr>
      </p:pic>
      <p:pic>
        <p:nvPicPr>
          <p:cNvPr id="6" name="Picture 5" descr="A cartoon character lying on the ground using a computer&#10;&#10;AI-generated content may be incorrect.">
            <a:extLst>
              <a:ext uri="{FF2B5EF4-FFF2-40B4-BE49-F238E27FC236}">
                <a16:creationId xmlns:a16="http://schemas.microsoft.com/office/drawing/2014/main" id="{9C14F974-BFF7-CD42-ACF8-CF7C9724A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007" y="4053495"/>
            <a:ext cx="2924441" cy="2924441"/>
          </a:xfrm>
          <a:prstGeom prst="rect">
            <a:avLst/>
          </a:prstGeom>
        </p:spPr>
      </p:pic>
      <p:pic>
        <p:nvPicPr>
          <p:cNvPr id="12" name="Picture 11" descr="A person pushing a book shelf&#10;&#10;AI-generated content may be incorrect.">
            <a:extLst>
              <a:ext uri="{FF2B5EF4-FFF2-40B4-BE49-F238E27FC236}">
                <a16:creationId xmlns:a16="http://schemas.microsoft.com/office/drawing/2014/main" id="{0A6305BC-909B-251F-6CA9-97E3ABF4AC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6036" y="349721"/>
            <a:ext cx="3079279" cy="3079279"/>
          </a:xfrm>
          <a:prstGeom prst="rect">
            <a:avLst/>
          </a:prstGeom>
          <a:effectLst>
            <a:softEdge rad="317500"/>
          </a:effectLst>
        </p:spPr>
      </p:pic>
      <p:pic>
        <p:nvPicPr>
          <p:cNvPr id="16" name="Picture 15" descr="A cartoon character holding a question mark&#10;&#10;AI-generated content may be incorrect.">
            <a:extLst>
              <a:ext uri="{FF2B5EF4-FFF2-40B4-BE49-F238E27FC236}">
                <a16:creationId xmlns:a16="http://schemas.microsoft.com/office/drawing/2014/main" id="{D70F08CE-E831-FD83-5EF6-0847690A3FD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568" t="-1" r="-1" b="-5568"/>
          <a:stretch>
            <a:fillRect/>
          </a:stretch>
        </p:blipFill>
        <p:spPr>
          <a:xfrm>
            <a:off x="4430617" y="789187"/>
            <a:ext cx="4030636" cy="4030636"/>
          </a:xfrm>
          <a:prstGeom prst="ellipse">
            <a:avLst/>
          </a:prstGeom>
          <a:ln>
            <a:solidFill>
              <a:srgbClr val="55FFFF"/>
            </a:solidFill>
          </a:ln>
        </p:spPr>
      </p:pic>
      <p:pic>
        <p:nvPicPr>
          <p:cNvPr id="4" name="Picture 3" descr="A person leaning on a calculator&#10;&#10;AI-generated content may be incorrect.">
            <a:extLst>
              <a:ext uri="{FF2B5EF4-FFF2-40B4-BE49-F238E27FC236}">
                <a16:creationId xmlns:a16="http://schemas.microsoft.com/office/drawing/2014/main" id="{0397BA22-F128-5CF7-FD3B-6F4137D1CA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4337" y="4144487"/>
            <a:ext cx="2547691" cy="2547691"/>
          </a:xfrm>
          <a:prstGeom prst="rect">
            <a:avLst/>
          </a:prstGeom>
          <a:ln>
            <a:noFill/>
          </a:ln>
        </p:spPr>
      </p:pic>
      <p:pic>
        <p:nvPicPr>
          <p:cNvPr id="3" name="Picture 2" descr="Cartoon characters holding a microphone&#10;&#10;AI-generated content may be incorrect.">
            <a:extLst>
              <a:ext uri="{FF2B5EF4-FFF2-40B4-BE49-F238E27FC236}">
                <a16:creationId xmlns:a16="http://schemas.microsoft.com/office/drawing/2014/main" id="{B2AD8EB1-94AD-346E-A02F-0CEAD02BC8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8123" y="349721"/>
            <a:ext cx="2362485" cy="2362485"/>
          </a:xfrm>
          <a:prstGeom prst="rect">
            <a:avLst/>
          </a:prstGeom>
        </p:spPr>
      </p:pic>
    </p:spTree>
    <p:extLst>
      <p:ext uri="{BB962C8B-B14F-4D97-AF65-F5344CB8AC3E}">
        <p14:creationId xmlns:p14="http://schemas.microsoft.com/office/powerpoint/2010/main" val="2038546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99E6-4DF5-E341-E73C-86FA51B9652C}"/>
              </a:ext>
            </a:extLst>
          </p:cNvPr>
          <p:cNvSpPr>
            <a:spLocks noGrp="1"/>
          </p:cNvSpPr>
          <p:nvPr>
            <p:ph type="title"/>
          </p:nvPr>
        </p:nvSpPr>
        <p:spPr>
          <a:noFill/>
        </p:spPr>
        <p:txBody>
          <a:bodyPr>
            <a:normAutofit/>
          </a:bodyPr>
          <a:lstStyle/>
          <a:p>
            <a:pPr algn="ctr"/>
            <a:r>
              <a:rPr lang="en-GB" sz="6600" b="1" dirty="0">
                <a:ln>
                  <a:solidFill>
                    <a:schemeClr val="tx1"/>
                  </a:solidFill>
                </a:ln>
                <a:solidFill>
                  <a:srgbClr val="FBCC0D"/>
                </a:solidFill>
                <a:effectLst>
                  <a:glow rad="139700">
                    <a:schemeClr val="bg1">
                      <a:alpha val="40000"/>
                    </a:schemeClr>
                  </a:glow>
                </a:effectLst>
              </a:rPr>
              <a:t>Golden questions</a:t>
            </a:r>
          </a:p>
        </p:txBody>
      </p:sp>
      <p:graphicFrame>
        <p:nvGraphicFramePr>
          <p:cNvPr id="5" name="Diagram 4">
            <a:extLst>
              <a:ext uri="{FF2B5EF4-FFF2-40B4-BE49-F238E27FC236}">
                <a16:creationId xmlns:a16="http://schemas.microsoft.com/office/drawing/2014/main" id="{AD1DEF6C-1003-9F27-D458-30FEC1CB1988}"/>
              </a:ext>
            </a:extLst>
          </p:cNvPr>
          <p:cNvGraphicFramePr/>
          <p:nvPr>
            <p:extLst>
              <p:ext uri="{D42A27DB-BD31-4B8C-83A1-F6EECF244321}">
                <p14:modId xmlns:p14="http://schemas.microsoft.com/office/powerpoint/2010/main" val="3405507916"/>
              </p:ext>
            </p:extLst>
          </p:nvPr>
        </p:nvGraphicFramePr>
        <p:xfrm>
          <a:off x="320633" y="1325309"/>
          <a:ext cx="7369299" cy="52951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Graphic 7" descr="Idea outline">
            <a:extLst>
              <a:ext uri="{FF2B5EF4-FFF2-40B4-BE49-F238E27FC236}">
                <a16:creationId xmlns:a16="http://schemas.microsoft.com/office/drawing/2014/main" id="{3D2673A0-DB8A-E398-1B70-AADCD33E2D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3662" y="1903021"/>
            <a:ext cx="914400" cy="914400"/>
          </a:xfrm>
          <a:prstGeom prst="rect">
            <a:avLst/>
          </a:prstGeom>
        </p:spPr>
      </p:pic>
      <p:pic>
        <p:nvPicPr>
          <p:cNvPr id="10" name="Graphic 9" descr="Lightbulb and gear outline">
            <a:extLst>
              <a:ext uri="{FF2B5EF4-FFF2-40B4-BE49-F238E27FC236}">
                <a16:creationId xmlns:a16="http://schemas.microsoft.com/office/drawing/2014/main" id="{7991F4FA-FCA9-559E-903C-0BE12795E2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487" y="3491951"/>
            <a:ext cx="914400" cy="914400"/>
          </a:xfrm>
          <a:prstGeom prst="rect">
            <a:avLst/>
          </a:prstGeom>
        </p:spPr>
      </p:pic>
      <p:pic>
        <p:nvPicPr>
          <p:cNvPr id="16" name="Graphic 15" descr="CheckList outline">
            <a:extLst>
              <a:ext uri="{FF2B5EF4-FFF2-40B4-BE49-F238E27FC236}">
                <a16:creationId xmlns:a16="http://schemas.microsoft.com/office/drawing/2014/main" id="{035100CE-323B-ACAF-2C93-F54AAE7E30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662" y="5080881"/>
            <a:ext cx="914400" cy="914400"/>
          </a:xfrm>
          <a:prstGeom prst="rect">
            <a:avLst/>
          </a:prstGeom>
        </p:spPr>
      </p:pic>
    </p:spTree>
    <p:extLst>
      <p:ext uri="{BB962C8B-B14F-4D97-AF65-F5344CB8AC3E}">
        <p14:creationId xmlns:p14="http://schemas.microsoft.com/office/powerpoint/2010/main" val="4275979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27000" r="-27000"/>
          </a:stretch>
        </a:blipFill>
        <a:effectLst/>
      </p:bgPr>
    </p:bg>
    <p:spTree>
      <p:nvGrpSpPr>
        <p:cNvPr id="1" name="">
          <a:extLst>
            <a:ext uri="{FF2B5EF4-FFF2-40B4-BE49-F238E27FC236}">
              <a16:creationId xmlns:a16="http://schemas.microsoft.com/office/drawing/2014/main" id="{10AE7A64-E43A-39EB-9AF0-FE1268EB5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A4FDC-79FD-237F-7822-C79D1ECB4D17}"/>
              </a:ext>
            </a:extLst>
          </p:cNvPr>
          <p:cNvSpPr>
            <a:spLocks noGrp="1"/>
          </p:cNvSpPr>
          <p:nvPr>
            <p:ph type="title"/>
          </p:nvPr>
        </p:nvSpPr>
        <p:spPr>
          <a:xfrm>
            <a:off x="190005" y="365125"/>
            <a:ext cx="11626066" cy="1325563"/>
          </a:xfrm>
        </p:spPr>
        <p:txBody>
          <a:bodyPr/>
          <a:lstStyle/>
          <a:p>
            <a:pPr algn="ctr"/>
            <a:r>
              <a:rPr lang="en-GB" dirty="0"/>
              <a:t>1. Is this use of AI </a:t>
            </a:r>
            <a:r>
              <a:rPr lang="en-GB" b="1" u="sng" dirty="0">
                <a:solidFill>
                  <a:srgbClr val="00B050"/>
                </a:solidFill>
              </a:rPr>
              <a:t>helping me to learn </a:t>
            </a:r>
            <a:r>
              <a:rPr lang="en-GB" dirty="0"/>
              <a:t>or </a:t>
            </a:r>
            <a:r>
              <a:rPr lang="en-GB" dirty="0">
                <a:solidFill>
                  <a:srgbClr val="EE4B35"/>
                </a:solidFill>
              </a:rPr>
              <a:t>robbing me of a learning opportunity</a:t>
            </a:r>
            <a:r>
              <a:rPr lang="en-GB" dirty="0"/>
              <a:t>?</a:t>
            </a:r>
          </a:p>
        </p:txBody>
      </p:sp>
      <p:pic>
        <p:nvPicPr>
          <p:cNvPr id="8" name="Picture 7">
            <a:extLst>
              <a:ext uri="{FF2B5EF4-FFF2-40B4-BE49-F238E27FC236}">
                <a16:creationId xmlns:a16="http://schemas.microsoft.com/office/drawing/2014/main" id="{14B6F896-0406-B8AF-288C-9290EF04962B}"/>
              </a:ext>
            </a:extLst>
          </p:cNvPr>
          <p:cNvPicPr>
            <a:picLocks noChangeAspect="1"/>
          </p:cNvPicPr>
          <p:nvPr/>
        </p:nvPicPr>
        <p:blipFill>
          <a:blip r:embed="rId4"/>
          <a:stretch>
            <a:fillRect/>
          </a:stretch>
        </p:blipFill>
        <p:spPr>
          <a:xfrm>
            <a:off x="803625" y="2113807"/>
            <a:ext cx="1591294" cy="1591294"/>
          </a:xfrm>
          <a:prstGeom prst="rect">
            <a:avLst/>
          </a:prstGeom>
        </p:spPr>
      </p:pic>
      <p:pic>
        <p:nvPicPr>
          <p:cNvPr id="2050" name="Picture 2" descr="Eedi School">
            <a:extLst>
              <a:ext uri="{FF2B5EF4-FFF2-40B4-BE49-F238E27FC236}">
                <a16:creationId xmlns:a16="http://schemas.microsoft.com/office/drawing/2014/main" id="{5A9224A5-392D-6E4E-ADC3-961B8B5FC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702" y="3429000"/>
            <a:ext cx="3610412" cy="245290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65EEDCD-BB1F-3AFD-FEB0-426BF22DF151}"/>
              </a:ext>
            </a:extLst>
          </p:cNvPr>
          <p:cNvGrpSpPr/>
          <p:nvPr/>
        </p:nvGrpSpPr>
        <p:grpSpPr>
          <a:xfrm>
            <a:off x="7862644" y="1857458"/>
            <a:ext cx="3953427" cy="3074097"/>
            <a:chOff x="7495376" y="2597296"/>
            <a:chExt cx="3953427" cy="3074097"/>
          </a:xfrm>
        </p:grpSpPr>
        <p:pic>
          <p:nvPicPr>
            <p:cNvPr id="10" name="Picture 9" descr="A person and person looking at a tablet&#10;&#10;AI-generated content may be incorrect.">
              <a:extLst>
                <a:ext uri="{FF2B5EF4-FFF2-40B4-BE49-F238E27FC236}">
                  <a16:creationId xmlns:a16="http://schemas.microsoft.com/office/drawing/2014/main" id="{107555B8-1795-543D-3193-5D362028EAC6}"/>
                </a:ext>
              </a:extLst>
            </p:cNvPr>
            <p:cNvPicPr>
              <a:picLocks noChangeAspect="1"/>
            </p:cNvPicPr>
            <p:nvPr/>
          </p:nvPicPr>
          <p:blipFill>
            <a:blip r:embed="rId6"/>
            <a:stretch>
              <a:fillRect/>
            </a:stretch>
          </p:blipFill>
          <p:spPr>
            <a:xfrm>
              <a:off x="7495376" y="3032600"/>
              <a:ext cx="3953427" cy="2638793"/>
            </a:xfrm>
            <a:prstGeom prst="rect">
              <a:avLst/>
            </a:prstGeom>
          </p:spPr>
        </p:pic>
        <p:pic>
          <p:nvPicPr>
            <p:cNvPr id="12" name="Picture 11" descr="A purple background with black text&#10;&#10;AI-generated content may be incorrect.">
              <a:extLst>
                <a:ext uri="{FF2B5EF4-FFF2-40B4-BE49-F238E27FC236}">
                  <a16:creationId xmlns:a16="http://schemas.microsoft.com/office/drawing/2014/main" id="{311CE901-428A-F6D3-A8CE-A4E03124754F}"/>
                </a:ext>
              </a:extLst>
            </p:cNvPr>
            <p:cNvPicPr>
              <a:picLocks noChangeAspect="1"/>
            </p:cNvPicPr>
            <p:nvPr/>
          </p:nvPicPr>
          <p:blipFill>
            <a:blip r:embed="rId7"/>
            <a:srcRect r="10099" b="60501"/>
            <a:stretch>
              <a:fillRect/>
            </a:stretch>
          </p:blipFill>
          <p:spPr>
            <a:xfrm>
              <a:off x="7495376" y="2597296"/>
              <a:ext cx="3953427" cy="410446"/>
            </a:xfrm>
            <a:prstGeom prst="rect">
              <a:avLst/>
            </a:prstGeom>
          </p:spPr>
        </p:pic>
      </p:grpSp>
    </p:spTree>
    <p:extLst>
      <p:ext uri="{BB962C8B-B14F-4D97-AF65-F5344CB8AC3E}">
        <p14:creationId xmlns:p14="http://schemas.microsoft.com/office/powerpoint/2010/main" val="200900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27000" r="-27000"/>
          </a:stretch>
        </a:blipFill>
        <a:effectLst/>
      </p:bgPr>
    </p:bg>
    <p:spTree>
      <p:nvGrpSpPr>
        <p:cNvPr id="1" name="">
          <a:extLst>
            <a:ext uri="{FF2B5EF4-FFF2-40B4-BE49-F238E27FC236}">
              <a16:creationId xmlns:a16="http://schemas.microsoft.com/office/drawing/2014/main" id="{5313CC04-19AA-1937-0B4F-8E8BC4125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E537E4-4315-9355-AF79-3D743F24C13B}"/>
              </a:ext>
            </a:extLst>
          </p:cNvPr>
          <p:cNvSpPr>
            <a:spLocks noGrp="1"/>
          </p:cNvSpPr>
          <p:nvPr>
            <p:ph type="title"/>
          </p:nvPr>
        </p:nvSpPr>
        <p:spPr>
          <a:xfrm>
            <a:off x="190005" y="365125"/>
            <a:ext cx="11626066" cy="1325563"/>
          </a:xfrm>
        </p:spPr>
        <p:txBody>
          <a:bodyPr/>
          <a:lstStyle/>
          <a:p>
            <a:pPr algn="ctr"/>
            <a:r>
              <a:rPr lang="en-GB" dirty="0"/>
              <a:t>1. Is this use of AI </a:t>
            </a:r>
            <a:r>
              <a:rPr lang="en-GB" dirty="0">
                <a:solidFill>
                  <a:srgbClr val="00B050"/>
                </a:solidFill>
              </a:rPr>
              <a:t>helping me to learn </a:t>
            </a:r>
            <a:r>
              <a:rPr lang="en-GB" dirty="0"/>
              <a:t>or </a:t>
            </a:r>
            <a:r>
              <a:rPr lang="en-GB" dirty="0">
                <a:solidFill>
                  <a:srgbClr val="EE4B35"/>
                </a:solidFill>
              </a:rPr>
              <a:t>robbing me of a learning opportunity</a:t>
            </a:r>
            <a:r>
              <a:rPr lang="en-GB" dirty="0"/>
              <a:t>?</a:t>
            </a:r>
          </a:p>
        </p:txBody>
      </p:sp>
      <p:pic>
        <p:nvPicPr>
          <p:cNvPr id="14" name="Picture 13" descr="A screenshot of a computer&#10;&#10;AI-generated content may be incorrect.">
            <a:extLst>
              <a:ext uri="{FF2B5EF4-FFF2-40B4-BE49-F238E27FC236}">
                <a16:creationId xmlns:a16="http://schemas.microsoft.com/office/drawing/2014/main" id="{21A89F52-A7C7-E6C6-7E75-597F89B373A8}"/>
              </a:ext>
            </a:extLst>
          </p:cNvPr>
          <p:cNvPicPr>
            <a:picLocks noChangeAspect="1"/>
          </p:cNvPicPr>
          <p:nvPr/>
        </p:nvPicPr>
        <p:blipFill>
          <a:blip r:embed="rId4"/>
          <a:stretch>
            <a:fillRect/>
          </a:stretch>
        </p:blipFill>
        <p:spPr>
          <a:xfrm>
            <a:off x="7023510" y="2373086"/>
            <a:ext cx="5168490" cy="4201885"/>
          </a:xfrm>
          <a:prstGeom prst="rect">
            <a:avLst/>
          </a:prstGeom>
          <a:effectLst>
            <a:outerShdw blurRad="50800" dist="38100" dir="2700000" algn="tl" rotWithShape="0">
              <a:prstClr val="black">
                <a:alpha val="40000"/>
              </a:prstClr>
            </a:outerShdw>
          </a:effectLst>
        </p:spPr>
      </p:pic>
      <p:pic>
        <p:nvPicPr>
          <p:cNvPr id="16" name="Picture 15" descr="A screenshot of a computer&#10;&#10;AI-generated content may be incorrect.">
            <a:extLst>
              <a:ext uri="{FF2B5EF4-FFF2-40B4-BE49-F238E27FC236}">
                <a16:creationId xmlns:a16="http://schemas.microsoft.com/office/drawing/2014/main" id="{4D26522A-CCAC-7AB8-474C-652C6ADD0D7C}"/>
              </a:ext>
            </a:extLst>
          </p:cNvPr>
          <p:cNvPicPr>
            <a:picLocks noChangeAspect="1"/>
          </p:cNvPicPr>
          <p:nvPr/>
        </p:nvPicPr>
        <p:blipFill>
          <a:blip r:embed="rId5"/>
          <a:stretch>
            <a:fillRect/>
          </a:stretch>
        </p:blipFill>
        <p:spPr>
          <a:xfrm>
            <a:off x="190005" y="1822904"/>
            <a:ext cx="6675156" cy="4669971"/>
          </a:xfrm>
          <a:prstGeom prst="rect">
            <a:avLst/>
          </a:prstGeom>
          <a:effectLst>
            <a:outerShdw blurRad="50800" dist="38100" dir="2700000" algn="tl" rotWithShape="0">
              <a:prstClr val="black">
                <a:alpha val="40000"/>
              </a:prstClr>
            </a:outerShdw>
          </a:effectLst>
        </p:spPr>
      </p:pic>
      <p:pic>
        <p:nvPicPr>
          <p:cNvPr id="18" name="Picture 17" descr="A black link in a circle&#10;&#10;AI-generated content may be incorrect.">
            <a:extLst>
              <a:ext uri="{FF2B5EF4-FFF2-40B4-BE49-F238E27FC236}">
                <a16:creationId xmlns:a16="http://schemas.microsoft.com/office/drawing/2014/main" id="{32F2FF38-03E0-0BBE-B0A3-E83D9573E3C2}"/>
              </a:ext>
            </a:extLst>
          </p:cNvPr>
          <p:cNvPicPr>
            <a:picLocks noChangeAspect="1"/>
          </p:cNvPicPr>
          <p:nvPr/>
        </p:nvPicPr>
        <p:blipFill>
          <a:blip r:embed="rId6"/>
          <a:srcRect t="866" b="-866"/>
          <a:stretch>
            <a:fillRect/>
          </a:stretch>
        </p:blipFill>
        <p:spPr>
          <a:xfrm>
            <a:off x="5103270" y="1570176"/>
            <a:ext cx="1267002" cy="1257475"/>
          </a:xfrm>
          <a:prstGeom prst="ellipse">
            <a:avLst/>
          </a:prstGeom>
          <a:ln>
            <a:solidFill>
              <a:srgbClr val="00B050"/>
            </a:solidFill>
          </a:ln>
          <a:effectLst>
            <a:outerShdw blurRad="50800" dist="38100" dir="2700000" algn="tl" rotWithShape="0">
              <a:prstClr val="black">
                <a:alpha val="40000"/>
              </a:prstClr>
            </a:outerShdw>
          </a:effectLst>
        </p:spPr>
      </p:pic>
      <p:cxnSp>
        <p:nvCxnSpPr>
          <p:cNvPr id="20" name="Straight Arrow Connector 19">
            <a:extLst>
              <a:ext uri="{FF2B5EF4-FFF2-40B4-BE49-F238E27FC236}">
                <a16:creationId xmlns:a16="http://schemas.microsoft.com/office/drawing/2014/main" id="{79578987-AE4F-4AE4-4C78-6B558507B5E2}"/>
              </a:ext>
            </a:extLst>
          </p:cNvPr>
          <p:cNvCxnSpPr>
            <a:cxnSpLocks/>
            <a:stCxn id="18" idx="3"/>
          </p:cNvCxnSpPr>
          <p:nvPr/>
        </p:nvCxnSpPr>
        <p:spPr>
          <a:xfrm flipH="1">
            <a:off x="3135086" y="2643498"/>
            <a:ext cx="2153732" cy="3202131"/>
          </a:xfrm>
          <a:prstGeom prst="straightConnector1">
            <a:avLst/>
          </a:prstGeom>
          <a:ln w="38100">
            <a:solidFill>
              <a:srgbClr val="00B050"/>
            </a:solidFill>
            <a:headEnd type="triangle" w="med" len="med"/>
            <a:tailEnd type="none" w="med" len="med"/>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C30B316-D6E4-458D-E93B-FEF3EB6DFCD2}"/>
              </a:ext>
            </a:extLst>
          </p:cNvPr>
          <p:cNvCxnSpPr>
            <a:cxnSpLocks/>
          </p:cNvCxnSpPr>
          <p:nvPr/>
        </p:nvCxnSpPr>
        <p:spPr>
          <a:xfrm>
            <a:off x="5736771" y="2827651"/>
            <a:ext cx="0" cy="350978"/>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18D8869-C057-5D55-898F-85A6CFDB59A5}"/>
              </a:ext>
            </a:extLst>
          </p:cNvPr>
          <p:cNvCxnSpPr>
            <a:cxnSpLocks/>
          </p:cNvCxnSpPr>
          <p:nvPr/>
        </p:nvCxnSpPr>
        <p:spPr>
          <a:xfrm>
            <a:off x="6596743" y="3614057"/>
            <a:ext cx="587828" cy="1230086"/>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80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rgbClr val="FF9999"/>
            </a:gs>
            <a:gs pos="83000">
              <a:srgbClr val="FF6600"/>
            </a:gs>
            <a:gs pos="100000">
              <a:srgbClr val="FF0000"/>
            </a:gs>
          </a:gsLst>
          <a:lin ang="5400000" scaled="1"/>
          <a:tileRect/>
        </a:gradFill>
        <a:effectLst/>
      </p:bgPr>
    </p:bg>
    <p:spTree>
      <p:nvGrpSpPr>
        <p:cNvPr id="1" name=""/>
        <p:cNvGrpSpPr/>
        <p:nvPr/>
      </p:nvGrpSpPr>
      <p:grpSpPr>
        <a:xfrm>
          <a:off x="0" y="0"/>
          <a:ext cx="0" cy="0"/>
          <a:chOff x="0" y="0"/>
          <a:chExt cx="0" cy="0"/>
        </a:xfrm>
      </p:grpSpPr>
      <p:pic>
        <p:nvPicPr>
          <p:cNvPr id="16" name="Picture 15" descr="A person with red hair wearing a black jacket&#10;&#10;AI-generated content may be incorrect.">
            <a:extLst>
              <a:ext uri="{FF2B5EF4-FFF2-40B4-BE49-F238E27FC236}">
                <a16:creationId xmlns:a16="http://schemas.microsoft.com/office/drawing/2014/main" id="{95EC86A0-D97F-62C0-7130-A5E87BCFF0D8}"/>
              </a:ext>
            </a:extLst>
          </p:cNvPr>
          <p:cNvPicPr>
            <a:picLocks noChangeAspect="1"/>
          </p:cNvPicPr>
          <p:nvPr/>
        </p:nvPicPr>
        <p:blipFill>
          <a:blip r:embed="rId2"/>
          <a:stretch>
            <a:fillRect/>
          </a:stretch>
        </p:blipFill>
        <p:spPr>
          <a:xfrm rot="657725">
            <a:off x="6571608" y="3583857"/>
            <a:ext cx="5611008" cy="1648055"/>
          </a:xfrm>
          <a:prstGeom prst="rect">
            <a:avLst/>
          </a:prstGeom>
          <a:effectLst>
            <a:softEdge rad="63500"/>
          </a:effectLst>
        </p:spPr>
      </p:pic>
      <p:pic>
        <p:nvPicPr>
          <p:cNvPr id="9" name="Picture 8" descr="A person in a suit and tie&#10;&#10;AI-generated content may be incorrect.">
            <a:extLst>
              <a:ext uri="{FF2B5EF4-FFF2-40B4-BE49-F238E27FC236}">
                <a16:creationId xmlns:a16="http://schemas.microsoft.com/office/drawing/2014/main" id="{72107F5A-E1C6-D5EF-4B32-F2DCCA78A4E7}"/>
              </a:ext>
            </a:extLst>
          </p:cNvPr>
          <p:cNvPicPr>
            <a:picLocks noChangeAspect="1"/>
          </p:cNvPicPr>
          <p:nvPr/>
        </p:nvPicPr>
        <p:blipFill>
          <a:blip r:embed="rId3"/>
          <a:stretch>
            <a:fillRect/>
          </a:stretch>
        </p:blipFill>
        <p:spPr>
          <a:xfrm rot="21029295">
            <a:off x="7224864" y="5258350"/>
            <a:ext cx="5153744" cy="1638529"/>
          </a:xfrm>
          <a:prstGeom prst="rect">
            <a:avLst/>
          </a:prstGeom>
          <a:effectLst>
            <a:softEdge rad="63500"/>
          </a:effectLst>
        </p:spPr>
      </p:pic>
      <p:pic>
        <p:nvPicPr>
          <p:cNvPr id="20" name="Picture 19" descr="A close up of a person's face&#10;&#10;AI-generated content may be incorrect.">
            <a:extLst>
              <a:ext uri="{FF2B5EF4-FFF2-40B4-BE49-F238E27FC236}">
                <a16:creationId xmlns:a16="http://schemas.microsoft.com/office/drawing/2014/main" id="{5892BC38-AA0A-D905-BB32-B59526170056}"/>
              </a:ext>
            </a:extLst>
          </p:cNvPr>
          <p:cNvPicPr>
            <a:picLocks noChangeAspect="1"/>
          </p:cNvPicPr>
          <p:nvPr/>
        </p:nvPicPr>
        <p:blipFill>
          <a:blip r:embed="rId4"/>
          <a:stretch>
            <a:fillRect/>
          </a:stretch>
        </p:blipFill>
        <p:spPr>
          <a:xfrm>
            <a:off x="3436324" y="4987637"/>
            <a:ext cx="5079892" cy="1496020"/>
          </a:xfrm>
          <a:prstGeom prst="rect">
            <a:avLst/>
          </a:prstGeom>
          <a:effectLst>
            <a:softEdge rad="63500"/>
          </a:effectLst>
        </p:spPr>
      </p:pic>
      <p:pic>
        <p:nvPicPr>
          <p:cNvPr id="11" name="Picture 10" descr="A cell phone with text on it&#10;&#10;AI-generated content may be incorrect.">
            <a:extLst>
              <a:ext uri="{FF2B5EF4-FFF2-40B4-BE49-F238E27FC236}">
                <a16:creationId xmlns:a16="http://schemas.microsoft.com/office/drawing/2014/main" id="{C8B3B4DB-6266-AA15-05D1-8A8F2C1FBCBD}"/>
              </a:ext>
            </a:extLst>
          </p:cNvPr>
          <p:cNvPicPr>
            <a:picLocks noChangeAspect="1"/>
          </p:cNvPicPr>
          <p:nvPr/>
        </p:nvPicPr>
        <p:blipFill>
          <a:blip r:embed="rId5"/>
          <a:stretch>
            <a:fillRect/>
          </a:stretch>
        </p:blipFill>
        <p:spPr>
          <a:xfrm rot="20909993">
            <a:off x="207987" y="197863"/>
            <a:ext cx="5382376" cy="1648055"/>
          </a:xfrm>
          <a:prstGeom prst="rect">
            <a:avLst/>
          </a:prstGeom>
          <a:effectLst>
            <a:softEdge rad="63500"/>
          </a:effectLst>
        </p:spPr>
      </p:pic>
      <p:pic>
        <p:nvPicPr>
          <p:cNvPr id="5" name="Picture 4" descr="A screenshot of a video&#10;&#10;AI-generated content may be incorrect.">
            <a:extLst>
              <a:ext uri="{FF2B5EF4-FFF2-40B4-BE49-F238E27FC236}">
                <a16:creationId xmlns:a16="http://schemas.microsoft.com/office/drawing/2014/main" id="{B70CCEA7-A8DA-A87A-FFDB-5E7441032003}"/>
              </a:ext>
            </a:extLst>
          </p:cNvPr>
          <p:cNvPicPr>
            <a:picLocks noChangeAspect="1"/>
          </p:cNvPicPr>
          <p:nvPr/>
        </p:nvPicPr>
        <p:blipFill>
          <a:blip r:embed="rId6"/>
          <a:stretch>
            <a:fillRect/>
          </a:stretch>
        </p:blipFill>
        <p:spPr>
          <a:xfrm rot="758559">
            <a:off x="6280912" y="277265"/>
            <a:ext cx="5658640" cy="1657581"/>
          </a:xfrm>
          <a:prstGeom prst="rect">
            <a:avLst/>
          </a:prstGeom>
          <a:effectLst>
            <a:softEdge rad="63500"/>
          </a:effectLst>
        </p:spPr>
      </p:pic>
      <p:pic>
        <p:nvPicPr>
          <p:cNvPr id="7" name="Picture 6" descr="A screenshot of a video&#10;&#10;AI-generated content may be incorrect.">
            <a:extLst>
              <a:ext uri="{FF2B5EF4-FFF2-40B4-BE49-F238E27FC236}">
                <a16:creationId xmlns:a16="http://schemas.microsoft.com/office/drawing/2014/main" id="{1A7E2DF2-E39F-1B42-400E-C32FADBA0E49}"/>
              </a:ext>
            </a:extLst>
          </p:cNvPr>
          <p:cNvPicPr>
            <a:picLocks noChangeAspect="1"/>
          </p:cNvPicPr>
          <p:nvPr/>
        </p:nvPicPr>
        <p:blipFill>
          <a:blip r:embed="rId7"/>
          <a:stretch>
            <a:fillRect/>
          </a:stretch>
        </p:blipFill>
        <p:spPr>
          <a:xfrm rot="552843">
            <a:off x="-259445" y="1765904"/>
            <a:ext cx="5439534" cy="1686160"/>
          </a:xfrm>
          <a:prstGeom prst="rect">
            <a:avLst/>
          </a:prstGeom>
          <a:effectLst>
            <a:softEdge rad="63500"/>
          </a:effectLst>
        </p:spPr>
      </p:pic>
      <p:pic>
        <p:nvPicPr>
          <p:cNvPr id="12" name="Picture 11" descr="A screenshot of a phone&#10;&#10;AI-generated content may be incorrect.">
            <a:extLst>
              <a:ext uri="{FF2B5EF4-FFF2-40B4-BE49-F238E27FC236}">
                <a16:creationId xmlns:a16="http://schemas.microsoft.com/office/drawing/2014/main" id="{B0C3B663-9216-492F-6E78-C07D8F78B29E}"/>
              </a:ext>
            </a:extLst>
          </p:cNvPr>
          <p:cNvPicPr>
            <a:picLocks noChangeAspect="1"/>
          </p:cNvPicPr>
          <p:nvPr/>
        </p:nvPicPr>
        <p:blipFill>
          <a:blip r:embed="rId8"/>
          <a:stretch>
            <a:fillRect/>
          </a:stretch>
        </p:blipFill>
        <p:spPr>
          <a:xfrm>
            <a:off x="6540057" y="1850776"/>
            <a:ext cx="5544324" cy="1619476"/>
          </a:xfrm>
          <a:prstGeom prst="rect">
            <a:avLst/>
          </a:prstGeom>
          <a:effectLst>
            <a:softEdge rad="63500"/>
          </a:effectLst>
        </p:spPr>
      </p:pic>
      <p:pic>
        <p:nvPicPr>
          <p:cNvPr id="14" name="Picture 13" descr="A person smiling at camera&#10;&#10;AI-generated content may be incorrect.">
            <a:extLst>
              <a:ext uri="{FF2B5EF4-FFF2-40B4-BE49-F238E27FC236}">
                <a16:creationId xmlns:a16="http://schemas.microsoft.com/office/drawing/2014/main" id="{783D40B4-A913-A03D-520E-7300B8D9728E}"/>
              </a:ext>
            </a:extLst>
          </p:cNvPr>
          <p:cNvPicPr>
            <a:picLocks noChangeAspect="1"/>
          </p:cNvPicPr>
          <p:nvPr/>
        </p:nvPicPr>
        <p:blipFill>
          <a:blip r:embed="rId9"/>
          <a:stretch>
            <a:fillRect/>
          </a:stretch>
        </p:blipFill>
        <p:spPr>
          <a:xfrm rot="616845">
            <a:off x="-894870" y="4990422"/>
            <a:ext cx="5468113" cy="1619476"/>
          </a:xfrm>
          <a:prstGeom prst="rect">
            <a:avLst/>
          </a:prstGeom>
          <a:effectLst>
            <a:softEdge rad="63500"/>
          </a:effectLst>
        </p:spPr>
      </p:pic>
      <p:pic>
        <p:nvPicPr>
          <p:cNvPr id="18" name="Picture 17" descr="A black and white image of a city&#10;&#10;AI-generated content may be incorrect.">
            <a:extLst>
              <a:ext uri="{FF2B5EF4-FFF2-40B4-BE49-F238E27FC236}">
                <a16:creationId xmlns:a16="http://schemas.microsoft.com/office/drawing/2014/main" id="{F71261F6-D029-3D13-80DC-3E9E0DDD4510}"/>
              </a:ext>
            </a:extLst>
          </p:cNvPr>
          <p:cNvPicPr>
            <a:picLocks noChangeAspect="1"/>
          </p:cNvPicPr>
          <p:nvPr/>
        </p:nvPicPr>
        <p:blipFill>
          <a:blip r:embed="rId10"/>
          <a:stretch>
            <a:fillRect/>
          </a:stretch>
        </p:blipFill>
        <p:spPr>
          <a:xfrm rot="20961482">
            <a:off x="563727" y="3416650"/>
            <a:ext cx="5201376" cy="1676634"/>
          </a:xfrm>
          <a:prstGeom prst="rect">
            <a:avLst/>
          </a:prstGeom>
          <a:effectLst>
            <a:softEdge rad="63500"/>
          </a:effectLst>
        </p:spPr>
      </p:pic>
      <p:sp>
        <p:nvSpPr>
          <p:cNvPr id="21" name="Speech Bubble: Oval 20">
            <a:extLst>
              <a:ext uri="{FF2B5EF4-FFF2-40B4-BE49-F238E27FC236}">
                <a16:creationId xmlns:a16="http://schemas.microsoft.com/office/drawing/2014/main" id="{CB00BC0F-6CCE-A70C-2134-37D23EB80562}"/>
              </a:ext>
            </a:extLst>
          </p:cNvPr>
          <p:cNvSpPr/>
          <p:nvPr/>
        </p:nvSpPr>
        <p:spPr>
          <a:xfrm flipH="1">
            <a:off x="4486269" y="1026166"/>
            <a:ext cx="2632448" cy="1582818"/>
          </a:xfrm>
          <a:prstGeom prst="wedgeEllipseCallout">
            <a:avLst>
              <a:gd name="adj1" fmla="val -34818"/>
              <a:gd name="adj2" fmla="val 82757"/>
            </a:avLst>
          </a:prstGeom>
          <a:solidFill>
            <a:srgbClr val="FF7C80"/>
          </a:solidFill>
          <a:effectLst>
            <a:glow rad="139700">
              <a:schemeClr val="accent2">
                <a:satMod val="175000"/>
                <a:alpha val="40000"/>
              </a:schemeClr>
            </a:glo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3600" dirty="0"/>
              <a:t>AI is evil!</a:t>
            </a:r>
          </a:p>
        </p:txBody>
      </p:sp>
    </p:spTree>
    <p:extLst>
      <p:ext uri="{BB962C8B-B14F-4D97-AF65-F5344CB8AC3E}">
        <p14:creationId xmlns:p14="http://schemas.microsoft.com/office/powerpoint/2010/main" val="322797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27000" r="-27000"/>
          </a:stretch>
        </a:blipFill>
        <a:effectLst/>
      </p:bgPr>
    </p:bg>
    <p:spTree>
      <p:nvGrpSpPr>
        <p:cNvPr id="1" name="">
          <a:extLst>
            <a:ext uri="{FF2B5EF4-FFF2-40B4-BE49-F238E27FC236}">
              <a16:creationId xmlns:a16="http://schemas.microsoft.com/office/drawing/2014/main" id="{725FF05A-392C-C226-71A0-C7D6EC3FA76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6CE4250-804D-F40F-2A61-E03AD6F53691}"/>
              </a:ext>
            </a:extLst>
          </p:cNvPr>
          <p:cNvGrpSpPr/>
          <p:nvPr/>
        </p:nvGrpSpPr>
        <p:grpSpPr>
          <a:xfrm>
            <a:off x="5807033" y="5235983"/>
            <a:ext cx="2803649" cy="2164225"/>
            <a:chOff x="6509546" y="425173"/>
            <a:chExt cx="5489577" cy="5441961"/>
          </a:xfrm>
        </p:grpSpPr>
        <p:pic>
          <p:nvPicPr>
            <p:cNvPr id="5" name="Picture 4" descr="A close up of a sign&#10;&#10;AI-generated content may be incorrect.">
              <a:extLst>
                <a:ext uri="{FF2B5EF4-FFF2-40B4-BE49-F238E27FC236}">
                  <a16:creationId xmlns:a16="http://schemas.microsoft.com/office/drawing/2014/main" id="{0D59D28C-947D-ED41-1599-64C29EDD2250}"/>
                </a:ext>
              </a:extLst>
            </p:cNvPr>
            <p:cNvPicPr>
              <a:picLocks noChangeAspect="1"/>
            </p:cNvPicPr>
            <p:nvPr/>
          </p:nvPicPr>
          <p:blipFill>
            <a:blip r:embed="rId4" cstate="screen">
              <a:extLst>
                <a:ext uri="{28A0092B-C50C-407E-A947-70E740481C1C}">
                  <a14:useLocalDpi xmlns:a14="http://schemas.microsoft.com/office/drawing/2010/main"/>
                </a:ext>
              </a:extLst>
            </a:blip>
            <a:srcRect r="3495"/>
            <a:stretch>
              <a:fillRect/>
            </a:stretch>
          </p:blipFill>
          <p:spPr>
            <a:xfrm>
              <a:off x="6509548" y="425173"/>
              <a:ext cx="5489575" cy="1007996"/>
            </a:xfrm>
            <a:prstGeom prst="rect">
              <a:avLst/>
            </a:prstGeom>
          </p:spPr>
        </p:pic>
        <p:pic>
          <p:nvPicPr>
            <p:cNvPr id="6" name="Picture 5" descr="A red background with gold letters&#10;&#10;AI-generated content may be incorrect.">
              <a:extLst>
                <a:ext uri="{FF2B5EF4-FFF2-40B4-BE49-F238E27FC236}">
                  <a16:creationId xmlns:a16="http://schemas.microsoft.com/office/drawing/2014/main" id="{D1BDD357-B563-298D-E249-465169B73CC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09546" y="1433170"/>
              <a:ext cx="5489575" cy="4433964"/>
            </a:xfrm>
            <a:prstGeom prst="rect">
              <a:avLst/>
            </a:prstGeom>
          </p:spPr>
        </p:pic>
      </p:grpSp>
      <p:sp>
        <p:nvSpPr>
          <p:cNvPr id="2" name="Title 1">
            <a:extLst>
              <a:ext uri="{FF2B5EF4-FFF2-40B4-BE49-F238E27FC236}">
                <a16:creationId xmlns:a16="http://schemas.microsoft.com/office/drawing/2014/main" id="{15EF6012-BD81-167C-4744-661C3BC0FA12}"/>
              </a:ext>
            </a:extLst>
          </p:cNvPr>
          <p:cNvSpPr>
            <a:spLocks noGrp="1"/>
          </p:cNvSpPr>
          <p:nvPr>
            <p:ph type="title"/>
          </p:nvPr>
        </p:nvSpPr>
        <p:spPr>
          <a:xfrm>
            <a:off x="83127" y="365125"/>
            <a:ext cx="12017829" cy="1325563"/>
          </a:xfrm>
        </p:spPr>
        <p:txBody>
          <a:bodyPr/>
          <a:lstStyle/>
          <a:p>
            <a:pPr algn="ctr"/>
            <a:r>
              <a:rPr lang="en-GB" dirty="0"/>
              <a:t>1. Is this use of AI </a:t>
            </a:r>
            <a:r>
              <a:rPr lang="en-GB" dirty="0">
                <a:solidFill>
                  <a:srgbClr val="00B050"/>
                </a:solidFill>
              </a:rPr>
              <a:t>helping me to learn </a:t>
            </a:r>
            <a:r>
              <a:rPr lang="en-GB" dirty="0"/>
              <a:t>or </a:t>
            </a:r>
            <a:r>
              <a:rPr lang="en-GB" b="1" u="sng" dirty="0">
                <a:solidFill>
                  <a:srgbClr val="EE4B35"/>
                </a:solidFill>
              </a:rPr>
              <a:t>robbing me of a learning opportunity</a:t>
            </a:r>
            <a:r>
              <a:rPr lang="en-GB" dirty="0"/>
              <a:t>?</a:t>
            </a:r>
          </a:p>
        </p:txBody>
      </p:sp>
      <p:sp>
        <p:nvSpPr>
          <p:cNvPr id="3" name="Speech Bubble: Rectangle with Corners Rounded 2">
            <a:extLst>
              <a:ext uri="{FF2B5EF4-FFF2-40B4-BE49-F238E27FC236}">
                <a16:creationId xmlns:a16="http://schemas.microsoft.com/office/drawing/2014/main" id="{7FEE3EF5-E75B-5317-115A-B98BDDA8C948}"/>
              </a:ext>
            </a:extLst>
          </p:cNvPr>
          <p:cNvSpPr/>
          <p:nvPr/>
        </p:nvSpPr>
        <p:spPr>
          <a:xfrm>
            <a:off x="1098467" y="1836416"/>
            <a:ext cx="9987148" cy="3253839"/>
          </a:xfrm>
          <a:prstGeom prst="wedgeRoundRectCallout">
            <a:avLst>
              <a:gd name="adj1" fmla="val -3711"/>
              <a:gd name="adj2" fmla="val 73084"/>
              <a:gd name="adj3" fmla="val 16667"/>
            </a:avLst>
          </a:prstGeom>
          <a:gradFill flip="none" rotWithShape="1">
            <a:gsLst>
              <a:gs pos="0">
                <a:srgbClr val="FF0000"/>
              </a:gs>
              <a:gs pos="50000">
                <a:srgbClr val="FF7F61"/>
              </a:gs>
              <a:gs pos="100000">
                <a:srgbClr val="FFA897"/>
              </a:gs>
            </a:gsLst>
            <a:lin ang="2700000" scaled="1"/>
            <a:tileRect/>
          </a:gradFill>
          <a:effectLst>
            <a:outerShdw blurRad="50800" dist="38100" dir="18900000" algn="b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000" dirty="0"/>
              <a:t>Our brains love shortcuts. It’s in our nature. But your brain needs friction to learn. It needs to have a challenge.</a:t>
            </a:r>
          </a:p>
          <a:p>
            <a:pPr algn="r"/>
            <a:r>
              <a:rPr lang="en-GB" sz="4000" dirty="0"/>
              <a:t>Alex </a:t>
            </a:r>
            <a:r>
              <a:rPr lang="en-GB" sz="4000" dirty="0" err="1"/>
              <a:t>Kosmyna</a:t>
            </a:r>
            <a:r>
              <a:rPr lang="en-GB" sz="4000" dirty="0"/>
              <a:t>, MIT </a:t>
            </a:r>
          </a:p>
        </p:txBody>
      </p:sp>
    </p:spTree>
    <p:extLst>
      <p:ext uri="{BB962C8B-B14F-4D97-AF65-F5344CB8AC3E}">
        <p14:creationId xmlns:p14="http://schemas.microsoft.com/office/powerpoint/2010/main" val="3481697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27000" r="-27000"/>
          </a:stretch>
        </a:blipFill>
        <a:effectLst/>
      </p:bgPr>
    </p:bg>
    <p:spTree>
      <p:nvGrpSpPr>
        <p:cNvPr id="1" name="">
          <a:extLst>
            <a:ext uri="{FF2B5EF4-FFF2-40B4-BE49-F238E27FC236}">
              <a16:creationId xmlns:a16="http://schemas.microsoft.com/office/drawing/2014/main" id="{670B2890-518B-36F2-FE9E-FE6D4DFA7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021F5-E540-31F5-3BF4-0460B4533CAE}"/>
              </a:ext>
            </a:extLst>
          </p:cNvPr>
          <p:cNvSpPr>
            <a:spLocks noGrp="1"/>
          </p:cNvSpPr>
          <p:nvPr>
            <p:ph type="title"/>
          </p:nvPr>
        </p:nvSpPr>
        <p:spPr>
          <a:xfrm>
            <a:off x="83127" y="365125"/>
            <a:ext cx="12017829" cy="1325563"/>
          </a:xfrm>
        </p:spPr>
        <p:txBody>
          <a:bodyPr/>
          <a:lstStyle/>
          <a:p>
            <a:pPr algn="ctr"/>
            <a:r>
              <a:rPr lang="en-GB" dirty="0"/>
              <a:t>1. Is this use of AI </a:t>
            </a:r>
            <a:r>
              <a:rPr lang="en-GB" dirty="0">
                <a:solidFill>
                  <a:srgbClr val="00B050"/>
                </a:solidFill>
              </a:rPr>
              <a:t>helping me to learn </a:t>
            </a:r>
            <a:r>
              <a:rPr lang="en-GB" dirty="0"/>
              <a:t>or </a:t>
            </a:r>
            <a:r>
              <a:rPr lang="en-GB" b="1" u="sng" dirty="0">
                <a:solidFill>
                  <a:srgbClr val="EE4B35"/>
                </a:solidFill>
              </a:rPr>
              <a:t>robbing me of a learning opportunity</a:t>
            </a:r>
            <a:r>
              <a:rPr lang="en-GB" dirty="0"/>
              <a:t>?</a:t>
            </a:r>
          </a:p>
        </p:txBody>
      </p:sp>
      <p:pic>
        <p:nvPicPr>
          <p:cNvPr id="5" name="Picture 4" descr="A person looking at an x-ray&#10;&#10;AI-generated content may be incorrect.">
            <a:extLst>
              <a:ext uri="{FF2B5EF4-FFF2-40B4-BE49-F238E27FC236}">
                <a16:creationId xmlns:a16="http://schemas.microsoft.com/office/drawing/2014/main" id="{CC4A99E1-7010-646D-07C6-CF63E1E2AB8C}"/>
              </a:ext>
            </a:extLst>
          </p:cNvPr>
          <p:cNvPicPr>
            <a:picLocks noChangeAspect="1"/>
          </p:cNvPicPr>
          <p:nvPr/>
        </p:nvPicPr>
        <p:blipFill>
          <a:blip r:embed="rId4"/>
          <a:stretch>
            <a:fillRect/>
          </a:stretch>
        </p:blipFill>
        <p:spPr>
          <a:xfrm>
            <a:off x="309661" y="2095395"/>
            <a:ext cx="5416930" cy="1510230"/>
          </a:xfrm>
          <a:prstGeom prst="rect">
            <a:avLst/>
          </a:prstGeom>
        </p:spPr>
      </p:pic>
      <p:pic>
        <p:nvPicPr>
          <p:cNvPr id="4" name="Picture 3" descr="A screenshot of a web page&#10;&#10;AI-generated content may be incorrect.">
            <a:extLst>
              <a:ext uri="{FF2B5EF4-FFF2-40B4-BE49-F238E27FC236}">
                <a16:creationId xmlns:a16="http://schemas.microsoft.com/office/drawing/2014/main" id="{665689CF-8FD1-2660-398D-AB0BA8D83FFA}"/>
              </a:ext>
            </a:extLst>
          </p:cNvPr>
          <p:cNvPicPr>
            <a:picLocks noChangeAspect="1"/>
          </p:cNvPicPr>
          <p:nvPr/>
        </p:nvPicPr>
        <p:blipFill>
          <a:blip r:embed="rId5"/>
          <a:srcRect b="49052"/>
          <a:stretch>
            <a:fillRect/>
          </a:stretch>
        </p:blipFill>
        <p:spPr>
          <a:xfrm>
            <a:off x="6096000" y="1714642"/>
            <a:ext cx="5846993" cy="2529112"/>
          </a:xfrm>
          <a:prstGeom prst="rect">
            <a:avLst/>
          </a:prstGeom>
        </p:spPr>
      </p:pic>
      <p:pic>
        <p:nvPicPr>
          <p:cNvPr id="3074" name="Picture 2" descr="Grammarly: Free AI Writing Assistance">
            <a:extLst>
              <a:ext uri="{FF2B5EF4-FFF2-40B4-BE49-F238E27FC236}">
                <a16:creationId xmlns:a16="http://schemas.microsoft.com/office/drawing/2014/main" id="{6BB09FEC-7DDF-B040-8423-81B879FE95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48" y="3793281"/>
            <a:ext cx="5496143" cy="2885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omputer&#10;&#10;AI-generated content may be incorrect.">
            <a:extLst>
              <a:ext uri="{FF2B5EF4-FFF2-40B4-BE49-F238E27FC236}">
                <a16:creationId xmlns:a16="http://schemas.microsoft.com/office/drawing/2014/main" id="{97BEB2A4-7AEF-9525-ADFC-3127B692104C}"/>
              </a:ext>
            </a:extLst>
          </p:cNvPr>
          <p:cNvPicPr>
            <a:picLocks noChangeAspect="1"/>
          </p:cNvPicPr>
          <p:nvPr/>
        </p:nvPicPr>
        <p:blipFill>
          <a:blip r:embed="rId7"/>
          <a:stretch>
            <a:fillRect/>
          </a:stretch>
        </p:blipFill>
        <p:spPr>
          <a:xfrm>
            <a:off x="6092041" y="4483463"/>
            <a:ext cx="5846992" cy="2269174"/>
          </a:xfrm>
          <a:prstGeom prst="rect">
            <a:avLst/>
          </a:prstGeom>
        </p:spPr>
      </p:pic>
    </p:spTree>
    <p:extLst>
      <p:ext uri="{BB962C8B-B14F-4D97-AF65-F5344CB8AC3E}">
        <p14:creationId xmlns:p14="http://schemas.microsoft.com/office/powerpoint/2010/main" val="137879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27000" r="-27000"/>
          </a:stretch>
        </a:blipFill>
        <a:effectLst/>
      </p:bgPr>
    </p:bg>
    <p:spTree>
      <p:nvGrpSpPr>
        <p:cNvPr id="1" name="">
          <a:extLst>
            <a:ext uri="{FF2B5EF4-FFF2-40B4-BE49-F238E27FC236}">
              <a16:creationId xmlns:a16="http://schemas.microsoft.com/office/drawing/2014/main" id="{DE51DE18-84AF-0681-6292-3DE95CED95D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1D5E566-E3AC-AEBF-933E-91A1C8B47202}"/>
              </a:ext>
            </a:extLst>
          </p:cNvPr>
          <p:cNvPicPr>
            <a:picLocks noChangeAspect="1"/>
          </p:cNvPicPr>
          <p:nvPr/>
        </p:nvPicPr>
        <p:blipFill>
          <a:blip r:embed="rId4"/>
          <a:stretch>
            <a:fillRect/>
          </a:stretch>
        </p:blipFill>
        <p:spPr>
          <a:xfrm>
            <a:off x="4338971" y="1874291"/>
            <a:ext cx="2214604" cy="4784838"/>
          </a:xfrm>
          <a:prstGeom prst="rect">
            <a:avLst/>
          </a:prstGeom>
        </p:spPr>
      </p:pic>
      <p:sp>
        <p:nvSpPr>
          <p:cNvPr id="2" name="Title 1">
            <a:extLst>
              <a:ext uri="{FF2B5EF4-FFF2-40B4-BE49-F238E27FC236}">
                <a16:creationId xmlns:a16="http://schemas.microsoft.com/office/drawing/2014/main" id="{17249D8D-C1D1-8BF9-EF83-7ECB5BF2A89B}"/>
              </a:ext>
            </a:extLst>
          </p:cNvPr>
          <p:cNvSpPr>
            <a:spLocks noGrp="1"/>
          </p:cNvSpPr>
          <p:nvPr>
            <p:ph type="title"/>
          </p:nvPr>
        </p:nvSpPr>
        <p:spPr/>
        <p:txBody>
          <a:bodyPr/>
          <a:lstStyle/>
          <a:p>
            <a:r>
              <a:rPr lang="en-GB" dirty="0"/>
              <a:t>2. Is this use of AI making me </a:t>
            </a:r>
            <a:r>
              <a:rPr lang="en-GB" dirty="0">
                <a:solidFill>
                  <a:srgbClr val="00B050"/>
                </a:solidFill>
              </a:rPr>
              <a:t>more</a:t>
            </a:r>
            <a:r>
              <a:rPr lang="en-GB" dirty="0"/>
              <a:t> or </a:t>
            </a:r>
            <a:r>
              <a:rPr lang="en-GB" dirty="0">
                <a:solidFill>
                  <a:srgbClr val="FF0000"/>
                </a:solidFill>
              </a:rPr>
              <a:t>less</a:t>
            </a:r>
            <a:r>
              <a:rPr lang="en-GB" dirty="0"/>
              <a:t> creative?</a:t>
            </a:r>
          </a:p>
        </p:txBody>
      </p:sp>
      <p:pic>
        <p:nvPicPr>
          <p:cNvPr id="9" name="Picture 8" descr="A person drawing a person's face&#10;&#10;AI-generated content may be incorrect.">
            <a:extLst>
              <a:ext uri="{FF2B5EF4-FFF2-40B4-BE49-F238E27FC236}">
                <a16:creationId xmlns:a16="http://schemas.microsoft.com/office/drawing/2014/main" id="{B168E593-1A33-CA2A-354B-57162E6B4E26}"/>
              </a:ext>
            </a:extLst>
          </p:cNvPr>
          <p:cNvPicPr>
            <a:picLocks noChangeAspect="1"/>
          </p:cNvPicPr>
          <p:nvPr/>
        </p:nvPicPr>
        <p:blipFill>
          <a:blip r:embed="rId5"/>
          <a:stretch>
            <a:fillRect/>
          </a:stretch>
        </p:blipFill>
        <p:spPr>
          <a:xfrm>
            <a:off x="220757" y="1772817"/>
            <a:ext cx="4019836" cy="2963584"/>
          </a:xfrm>
          <a:prstGeom prst="rect">
            <a:avLst/>
          </a:prstGeom>
        </p:spPr>
      </p:pic>
      <p:pic>
        <p:nvPicPr>
          <p:cNvPr id="11" name="Picture 10" descr="A person holding a tablet&#10;&#10;AI-generated content may be incorrect.">
            <a:extLst>
              <a:ext uri="{FF2B5EF4-FFF2-40B4-BE49-F238E27FC236}">
                <a16:creationId xmlns:a16="http://schemas.microsoft.com/office/drawing/2014/main" id="{7DF0CD5B-A55C-F18B-870E-090FF7298139}"/>
              </a:ext>
            </a:extLst>
          </p:cNvPr>
          <p:cNvPicPr>
            <a:picLocks noChangeAspect="1"/>
          </p:cNvPicPr>
          <p:nvPr/>
        </p:nvPicPr>
        <p:blipFill>
          <a:blip r:embed="rId6"/>
          <a:stretch>
            <a:fillRect/>
          </a:stretch>
        </p:blipFill>
        <p:spPr>
          <a:xfrm>
            <a:off x="6980382" y="4165236"/>
            <a:ext cx="5119181" cy="2684088"/>
          </a:xfrm>
          <a:prstGeom prst="rect">
            <a:avLst/>
          </a:prstGeom>
        </p:spPr>
      </p:pic>
      <p:sp>
        <p:nvSpPr>
          <p:cNvPr id="12" name="Speech Bubble: Rectangle with Corners Rounded 11">
            <a:extLst>
              <a:ext uri="{FF2B5EF4-FFF2-40B4-BE49-F238E27FC236}">
                <a16:creationId xmlns:a16="http://schemas.microsoft.com/office/drawing/2014/main" id="{6C8D654F-C50F-C793-99EB-97538CBE4523}"/>
              </a:ext>
            </a:extLst>
          </p:cNvPr>
          <p:cNvSpPr/>
          <p:nvPr/>
        </p:nvSpPr>
        <p:spPr>
          <a:xfrm>
            <a:off x="6193524" y="1092531"/>
            <a:ext cx="5777719" cy="2588706"/>
          </a:xfrm>
          <a:prstGeom prst="wedgeRoundRectCallout">
            <a:avLst>
              <a:gd name="adj1" fmla="val 5682"/>
              <a:gd name="adj2" fmla="val 88757"/>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50800" dist="38100" dir="18900000" algn="b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2000" dirty="0"/>
              <a:t>“When, as has happened in many workplaces, companies roll out tools such as the chatbot Copilot without offering decent AI training, they risk producing teams of passable candle-makers in a world that demands high-efficiency lightbulbs.” Michael Gerlich</a:t>
            </a:r>
          </a:p>
        </p:txBody>
      </p:sp>
    </p:spTree>
    <p:extLst>
      <p:ext uri="{BB962C8B-B14F-4D97-AF65-F5344CB8AC3E}">
        <p14:creationId xmlns:p14="http://schemas.microsoft.com/office/powerpoint/2010/main" val="420951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Freeform: Shape 1039">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2" name="Right Triangle 104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Rectangle 1043">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94BFBD-50FD-72A6-D475-528B64574E24}"/>
              </a:ext>
            </a:extLst>
          </p:cNvPr>
          <p:cNvSpPr>
            <a:spLocks noGrp="1"/>
          </p:cNvSpPr>
          <p:nvPr>
            <p:ph type="title"/>
          </p:nvPr>
        </p:nvSpPr>
        <p:spPr>
          <a:xfrm>
            <a:off x="5775961" y="962526"/>
            <a:ext cx="5384800" cy="3210689"/>
          </a:xfrm>
        </p:spPr>
        <p:txBody>
          <a:bodyPr vert="horz" lIns="91440" tIns="45720" rIns="91440" bIns="45720" rtlCol="0" anchor="b">
            <a:normAutofit/>
          </a:bodyPr>
          <a:lstStyle/>
          <a:p>
            <a:r>
              <a:rPr lang="en-US" sz="7200"/>
              <a:t>We need to Chat(GPT)</a:t>
            </a:r>
          </a:p>
        </p:txBody>
      </p:sp>
      <p:sp>
        <p:nvSpPr>
          <p:cNvPr id="3" name="Content Placeholder 2">
            <a:extLst>
              <a:ext uri="{FF2B5EF4-FFF2-40B4-BE49-F238E27FC236}">
                <a16:creationId xmlns:a16="http://schemas.microsoft.com/office/drawing/2014/main" id="{93DC9161-E57F-987E-D4EC-6C6BB8FA3469}"/>
              </a:ext>
            </a:extLst>
          </p:cNvPr>
          <p:cNvSpPr>
            <a:spLocks noGrp="1"/>
          </p:cNvSpPr>
          <p:nvPr>
            <p:ph idx="1"/>
          </p:nvPr>
        </p:nvSpPr>
        <p:spPr>
          <a:xfrm>
            <a:off x="5775961" y="4269462"/>
            <a:ext cx="4048760" cy="1095017"/>
          </a:xfrm>
        </p:spPr>
        <p:txBody>
          <a:bodyPr vert="horz" lIns="91440" tIns="45720" rIns="91440" bIns="45720" rtlCol="0" anchor="t">
            <a:normAutofit/>
          </a:bodyPr>
          <a:lstStyle/>
          <a:p>
            <a:pPr marL="0" indent="0">
              <a:buNone/>
            </a:pPr>
            <a:r>
              <a:rPr lang="en-US" sz="2000"/>
              <a:t>Olivia Han, aged 16</a:t>
            </a:r>
          </a:p>
        </p:txBody>
      </p:sp>
      <p:pic>
        <p:nvPicPr>
          <p:cNvPr id="5" name="Picture 4" descr="A black and white text&#10;&#10;AI-generated content may be incorrect.">
            <a:extLst>
              <a:ext uri="{FF2B5EF4-FFF2-40B4-BE49-F238E27FC236}">
                <a16:creationId xmlns:a16="http://schemas.microsoft.com/office/drawing/2014/main" id="{E9701ED9-8C6F-EB44-F23B-87ABB8CD4FCD}"/>
              </a:ext>
            </a:extLst>
          </p:cNvPr>
          <p:cNvPicPr>
            <a:picLocks noChangeAspect="1"/>
          </p:cNvPicPr>
          <p:nvPr/>
        </p:nvPicPr>
        <p:blipFill>
          <a:blip r:embed="rId3"/>
          <a:stretch>
            <a:fillRect/>
          </a:stretch>
        </p:blipFill>
        <p:spPr>
          <a:xfrm>
            <a:off x="1296558" y="1977859"/>
            <a:ext cx="3510140" cy="570397"/>
          </a:xfrm>
          <a:prstGeom prst="rect">
            <a:avLst/>
          </a:prstGeom>
        </p:spPr>
      </p:pic>
      <p:pic>
        <p:nvPicPr>
          <p:cNvPr id="1026" name="Picture 2" descr="An illustration of a text bubble that says &quot;Message ChatGPT.&quot;">
            <a:extLst>
              <a:ext uri="{FF2B5EF4-FFF2-40B4-BE49-F238E27FC236}">
                <a16:creationId xmlns:a16="http://schemas.microsoft.com/office/drawing/2014/main" id="{1B542111-41F1-A188-4627-CAA888317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49" r="40436" b="2"/>
          <a:stretch>
            <a:fillRect/>
          </a:stretch>
        </p:blipFill>
        <p:spPr bwMode="auto">
          <a:xfrm>
            <a:off x="1436916" y="2765959"/>
            <a:ext cx="3051957" cy="317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013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27000" r="-27000"/>
          </a:stretch>
        </a:blipFill>
        <a:effectLst/>
      </p:bgPr>
    </p:bg>
    <p:spTree>
      <p:nvGrpSpPr>
        <p:cNvPr id="1" name="">
          <a:extLst>
            <a:ext uri="{FF2B5EF4-FFF2-40B4-BE49-F238E27FC236}">
              <a16:creationId xmlns:a16="http://schemas.microsoft.com/office/drawing/2014/main" id="{1D17E942-9E42-614C-29A2-E1B6539698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61D49-FE9A-F353-D6D4-45412207F9E4}"/>
              </a:ext>
            </a:extLst>
          </p:cNvPr>
          <p:cNvSpPr>
            <a:spLocks noGrp="1"/>
          </p:cNvSpPr>
          <p:nvPr>
            <p:ph type="title"/>
          </p:nvPr>
        </p:nvSpPr>
        <p:spPr>
          <a:xfrm>
            <a:off x="237505" y="365125"/>
            <a:ext cx="11673445" cy="1325563"/>
          </a:xfrm>
        </p:spPr>
        <p:txBody>
          <a:bodyPr/>
          <a:lstStyle/>
          <a:p>
            <a:pPr algn="ctr"/>
            <a:r>
              <a:rPr lang="en-GB" dirty="0"/>
              <a:t>3. Would I be comfortable to </a:t>
            </a:r>
            <a:r>
              <a:rPr lang="en-GB" b="1" dirty="0"/>
              <a:t>openly acknowledge</a:t>
            </a:r>
            <a:r>
              <a:rPr lang="en-GB" dirty="0"/>
              <a:t> this use of AI?</a:t>
            </a:r>
          </a:p>
        </p:txBody>
      </p:sp>
      <p:pic>
        <p:nvPicPr>
          <p:cNvPr id="4" name="Picture 3" descr="A screenshot of a computer&#10;&#10;AI-generated content may be incorrect.">
            <a:extLst>
              <a:ext uri="{FF2B5EF4-FFF2-40B4-BE49-F238E27FC236}">
                <a16:creationId xmlns:a16="http://schemas.microsoft.com/office/drawing/2014/main" id="{50D62348-BA01-1930-D1B9-8830A88DC98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987635" y="1690688"/>
            <a:ext cx="4942705" cy="401608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C7AC909-675F-FFC1-6169-112A84B84B04}"/>
              </a:ext>
            </a:extLst>
          </p:cNvPr>
          <p:cNvSpPr txBox="1"/>
          <p:nvPr/>
        </p:nvSpPr>
        <p:spPr>
          <a:xfrm>
            <a:off x="5149932" y="6231265"/>
            <a:ext cx="7042068" cy="523220"/>
          </a:xfrm>
          <a:prstGeom prst="rect">
            <a:avLst/>
          </a:prstGeom>
          <a:noFill/>
        </p:spPr>
        <p:txBody>
          <a:bodyPr wrap="square">
            <a:spAutoFit/>
          </a:bodyPr>
          <a:lstStyle/>
          <a:p>
            <a:r>
              <a:rPr lang="en-GB" sz="2800" dirty="0"/>
              <a:t>Do I </a:t>
            </a:r>
            <a:r>
              <a:rPr lang="en-GB" sz="2800" b="1" dirty="0"/>
              <a:t>practise doing that </a:t>
            </a:r>
            <a:r>
              <a:rPr lang="en-GB" sz="2800" dirty="0"/>
              <a:t>every time I use it?</a:t>
            </a:r>
          </a:p>
        </p:txBody>
      </p:sp>
      <p:grpSp>
        <p:nvGrpSpPr>
          <p:cNvPr id="15" name="Group 14">
            <a:extLst>
              <a:ext uri="{FF2B5EF4-FFF2-40B4-BE49-F238E27FC236}">
                <a16:creationId xmlns:a16="http://schemas.microsoft.com/office/drawing/2014/main" id="{8C4F7F67-84BC-EDC7-DB0F-BF7026CB431D}"/>
              </a:ext>
            </a:extLst>
          </p:cNvPr>
          <p:cNvGrpSpPr/>
          <p:nvPr/>
        </p:nvGrpSpPr>
        <p:grpSpPr>
          <a:xfrm>
            <a:off x="408700" y="2082574"/>
            <a:ext cx="2786529" cy="3941175"/>
            <a:chOff x="135568" y="2040108"/>
            <a:chExt cx="2786529" cy="3941175"/>
          </a:xfrm>
        </p:grpSpPr>
        <p:pic>
          <p:nvPicPr>
            <p:cNvPr id="10" name="Picture 9" descr="A blue sign with white text&#10;&#10;AI-generated content may be incorrect.">
              <a:extLst>
                <a:ext uri="{FF2B5EF4-FFF2-40B4-BE49-F238E27FC236}">
                  <a16:creationId xmlns:a16="http://schemas.microsoft.com/office/drawing/2014/main" id="{AC533C68-F7F5-31C3-7C85-6FE11FA1FD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61" y="3470696"/>
              <a:ext cx="2503343" cy="1080000"/>
            </a:xfrm>
            <a:prstGeom prst="rect">
              <a:avLst/>
            </a:prstGeom>
          </p:spPr>
        </p:pic>
        <p:pic>
          <p:nvPicPr>
            <p:cNvPr id="12" name="Picture 11" descr="A blue and white sign with white text&#10;&#10;AI-generated content may be incorrect.">
              <a:extLst>
                <a:ext uri="{FF2B5EF4-FFF2-40B4-BE49-F238E27FC236}">
                  <a16:creationId xmlns:a16="http://schemas.microsoft.com/office/drawing/2014/main" id="{C69385B2-C42A-1316-A276-C009BC855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68" y="2040108"/>
              <a:ext cx="2786529" cy="1080000"/>
            </a:xfrm>
            <a:prstGeom prst="rect">
              <a:avLst/>
            </a:prstGeom>
          </p:spPr>
        </p:pic>
        <p:pic>
          <p:nvPicPr>
            <p:cNvPr id="14" name="Graphic 13">
              <a:extLst>
                <a:ext uri="{FF2B5EF4-FFF2-40B4-BE49-F238E27FC236}">
                  <a16:creationId xmlns:a16="http://schemas.microsoft.com/office/drawing/2014/main" id="{6332BA6B-6258-DA30-429F-03984006AF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904" y="4901283"/>
              <a:ext cx="2271857" cy="1080000"/>
            </a:xfrm>
            <a:prstGeom prst="rect">
              <a:avLst/>
            </a:prstGeom>
          </p:spPr>
        </p:pic>
      </p:grpSp>
    </p:spTree>
    <p:extLst>
      <p:ext uri="{BB962C8B-B14F-4D97-AF65-F5344CB8AC3E}">
        <p14:creationId xmlns:p14="http://schemas.microsoft.com/office/powerpoint/2010/main" val="2481561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10C04-89E7-AF51-B880-B1B8327FAF24}"/>
              </a:ext>
            </a:extLst>
          </p:cNvPr>
          <p:cNvSpPr>
            <a:spLocks noGrp="1"/>
          </p:cNvSpPr>
          <p:nvPr>
            <p:ph type="title"/>
          </p:nvPr>
        </p:nvSpPr>
        <p:spPr>
          <a:xfrm>
            <a:off x="5138925" y="574510"/>
            <a:ext cx="6180678" cy="1597228"/>
          </a:xfrm>
        </p:spPr>
        <p:txBody>
          <a:bodyPr>
            <a:normAutofit/>
          </a:bodyPr>
          <a:lstStyle/>
          <a:p>
            <a:r>
              <a:rPr lang="en-GB" sz="5100" dirty="0"/>
              <a:t>JCQ AI rules summary</a:t>
            </a:r>
          </a:p>
        </p:txBody>
      </p:sp>
      <p:pic>
        <p:nvPicPr>
          <p:cNvPr id="4" name="Picture 3" descr="A screenshot of a computer&#10;&#10;AI-generated content may be incorrect.">
            <a:extLst>
              <a:ext uri="{FF2B5EF4-FFF2-40B4-BE49-F238E27FC236}">
                <a16:creationId xmlns:a16="http://schemas.microsoft.com/office/drawing/2014/main" id="{9B293082-1EC8-BB78-8223-1465E782F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725" y="2055137"/>
            <a:ext cx="4058984" cy="3303612"/>
          </a:xfrm>
          <a:prstGeom prst="rect">
            <a:avLst/>
          </a:prstGeom>
          <a:ln w="38100">
            <a:solidFill>
              <a:srgbClr val="0E8CFF"/>
            </a:solid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14138E02-1BAA-F0D5-78C0-0E1071C4AF7B}"/>
              </a:ext>
            </a:extLst>
          </p:cNvPr>
          <p:cNvSpPr>
            <a:spLocks noGrp="1"/>
          </p:cNvSpPr>
          <p:nvPr>
            <p:ph idx="1"/>
          </p:nvPr>
        </p:nvSpPr>
        <p:spPr>
          <a:xfrm>
            <a:off x="5255190" y="2604837"/>
            <a:ext cx="5693789" cy="2728198"/>
          </a:xfrm>
        </p:spPr>
        <p:txBody>
          <a:bodyPr anchor="t">
            <a:noAutofit/>
          </a:bodyPr>
          <a:lstStyle/>
          <a:p>
            <a:r>
              <a:rPr lang="en-GB" dirty="0"/>
              <a:t>AI may </a:t>
            </a:r>
            <a:r>
              <a:rPr lang="en-GB" b="1" dirty="0"/>
              <a:t>not</a:t>
            </a:r>
            <a:r>
              <a:rPr lang="en-GB" dirty="0"/>
              <a:t> be used at all in exams</a:t>
            </a:r>
          </a:p>
          <a:p>
            <a:r>
              <a:rPr lang="en-GB" dirty="0"/>
              <a:t>It may be used under </a:t>
            </a:r>
            <a:r>
              <a:rPr lang="en-GB" b="1" dirty="0"/>
              <a:t>some</a:t>
            </a:r>
            <a:r>
              <a:rPr lang="en-GB" dirty="0"/>
              <a:t> circumstances in coursework…</a:t>
            </a:r>
          </a:p>
          <a:p>
            <a:r>
              <a:rPr lang="en-GB" dirty="0"/>
              <a:t>…</a:t>
            </a:r>
            <a:r>
              <a:rPr lang="en-GB" b="1" dirty="0"/>
              <a:t>but </a:t>
            </a:r>
            <a:r>
              <a:rPr lang="en-GB" dirty="0"/>
              <a:t>you can’t get marks for any ‘thinking’ that AI does for you</a:t>
            </a:r>
          </a:p>
          <a:p>
            <a:endParaRPr lang="en-GB" dirty="0"/>
          </a:p>
        </p:txBody>
      </p:sp>
    </p:spTree>
    <p:extLst>
      <p:ext uri="{BB962C8B-B14F-4D97-AF65-F5344CB8AC3E}">
        <p14:creationId xmlns:p14="http://schemas.microsoft.com/office/powerpoint/2010/main" val="9101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87F9B89-BB0B-4FDE-BF27-E8357EDAD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CAD3D5-7229-5C0C-0197-E61E1EC7D4A1}"/>
              </a:ext>
            </a:extLst>
          </p:cNvPr>
          <p:cNvSpPr>
            <a:spLocks noGrp="1"/>
          </p:cNvSpPr>
          <p:nvPr>
            <p:ph type="title"/>
          </p:nvPr>
        </p:nvSpPr>
        <p:spPr>
          <a:xfrm>
            <a:off x="838200" y="2695873"/>
            <a:ext cx="10537826" cy="954107"/>
          </a:xfrm>
        </p:spPr>
        <p:txBody>
          <a:bodyPr vert="horz" wrap="square" lIns="91440" tIns="45720" rIns="91440" bIns="45720" rtlCol="0" anchor="b">
            <a:normAutofit/>
          </a:bodyPr>
          <a:lstStyle/>
          <a:p>
            <a:pPr algn="ctr"/>
            <a:r>
              <a:rPr lang="en-US" sz="5600" b="1" kern="1200" dirty="0">
                <a:solidFill>
                  <a:schemeClr val="bg1"/>
                </a:solidFill>
                <a:latin typeface="+mj-lt"/>
                <a:ea typeface="+mj-ea"/>
                <a:cs typeface="+mj-cs"/>
              </a:rPr>
              <a:t>Keeping our children safe</a:t>
            </a:r>
          </a:p>
        </p:txBody>
      </p:sp>
      <p:pic>
        <p:nvPicPr>
          <p:cNvPr id="5" name="Picture 4" descr="A finger pointing at a cell phone&#10;&#10;AI-generated content may be incorrect.">
            <a:extLst>
              <a:ext uri="{FF2B5EF4-FFF2-40B4-BE49-F238E27FC236}">
                <a16:creationId xmlns:a16="http://schemas.microsoft.com/office/drawing/2014/main" id="{19116D98-EBAB-9DFD-D220-EB0215A77910}"/>
              </a:ext>
            </a:extLst>
          </p:cNvPr>
          <p:cNvPicPr>
            <a:picLocks noChangeAspect="1"/>
          </p:cNvPicPr>
          <p:nvPr/>
        </p:nvPicPr>
        <p:blipFill>
          <a:blip r:embed="rId3"/>
          <a:srcRect l="-1" r="-475" b="2"/>
          <a:stretch>
            <a:fillRect/>
          </a:stretch>
        </p:blipFill>
        <p:spPr>
          <a:xfrm>
            <a:off x="7" y="-3"/>
            <a:ext cx="7303318" cy="2180602"/>
          </a:xfrm>
          <a:custGeom>
            <a:avLst/>
            <a:gdLst/>
            <a:ahLst/>
            <a:cxnLst/>
            <a:rect l="l" t="t" r="r" b="b"/>
            <a:pathLst>
              <a:path w="6000749" h="2180602">
                <a:moveTo>
                  <a:pt x="0" y="0"/>
                </a:moveTo>
                <a:lnTo>
                  <a:pt x="6000749" y="0"/>
                </a:lnTo>
                <a:lnTo>
                  <a:pt x="6000749" y="1817452"/>
                </a:lnTo>
                <a:lnTo>
                  <a:pt x="5980686" y="1817518"/>
                </a:lnTo>
                <a:cubicBezTo>
                  <a:pt x="5936335" y="1820765"/>
                  <a:pt x="5892433" y="1826513"/>
                  <a:pt x="5848802" y="1832962"/>
                </a:cubicBezTo>
                <a:cubicBezTo>
                  <a:pt x="5791110" y="1841560"/>
                  <a:pt x="5731975" y="1846794"/>
                  <a:pt x="5674647" y="1855580"/>
                </a:cubicBezTo>
                <a:cubicBezTo>
                  <a:pt x="5631737" y="1862309"/>
                  <a:pt x="5588831" y="1870348"/>
                  <a:pt x="5549529" y="1881188"/>
                </a:cubicBezTo>
                <a:cubicBezTo>
                  <a:pt x="5492552" y="1897079"/>
                  <a:pt x="5442799" y="1921005"/>
                  <a:pt x="5370320" y="1914649"/>
                </a:cubicBezTo>
                <a:cubicBezTo>
                  <a:pt x="5306495" y="1909042"/>
                  <a:pt x="5248806" y="1920817"/>
                  <a:pt x="5190391" y="1932032"/>
                </a:cubicBezTo>
                <a:cubicBezTo>
                  <a:pt x="5147481" y="1940257"/>
                  <a:pt x="5104579" y="1948670"/>
                  <a:pt x="5060224" y="1953904"/>
                </a:cubicBezTo>
                <a:cubicBezTo>
                  <a:pt x="5007578" y="1960072"/>
                  <a:pt x="4948083" y="1957454"/>
                  <a:pt x="4901206" y="1968858"/>
                </a:cubicBezTo>
                <a:cubicBezTo>
                  <a:pt x="4852168" y="1980822"/>
                  <a:pt x="4811428" y="1972783"/>
                  <a:pt x="4767795" y="1969418"/>
                </a:cubicBezTo>
                <a:cubicBezTo>
                  <a:pt x="4698205" y="1964184"/>
                  <a:pt x="4628970" y="1954464"/>
                  <a:pt x="4558660" y="1966802"/>
                </a:cubicBezTo>
                <a:cubicBezTo>
                  <a:pt x="4473205" y="1981756"/>
                  <a:pt x="4388468" y="1997831"/>
                  <a:pt x="4302653" y="2012037"/>
                </a:cubicBezTo>
                <a:cubicBezTo>
                  <a:pt x="4269476" y="2017459"/>
                  <a:pt x="4233785" y="2019702"/>
                  <a:pt x="4199166" y="2022132"/>
                </a:cubicBezTo>
                <a:cubicBezTo>
                  <a:pt x="4166357" y="2024189"/>
                  <a:pt x="4127055" y="2018955"/>
                  <a:pt x="4101809" y="2026805"/>
                </a:cubicBezTo>
                <a:cubicBezTo>
                  <a:pt x="4036905" y="2046993"/>
                  <a:pt x="3970203" y="2056899"/>
                  <a:pt x="3895199" y="2056899"/>
                </a:cubicBezTo>
                <a:cubicBezTo>
                  <a:pt x="3867072" y="2056899"/>
                  <a:pt x="3839668" y="2065312"/>
                  <a:pt x="3811186" y="2066808"/>
                </a:cubicBezTo>
                <a:cubicBezTo>
                  <a:pt x="3772239" y="2068676"/>
                  <a:pt x="3727528" y="2073724"/>
                  <a:pt x="3693636" y="2066619"/>
                </a:cubicBezTo>
                <a:cubicBezTo>
                  <a:pt x="3613949" y="2049797"/>
                  <a:pt x="3549409" y="2063817"/>
                  <a:pt x="3479814" y="2080453"/>
                </a:cubicBezTo>
                <a:cubicBezTo>
                  <a:pt x="3411303" y="2096903"/>
                  <a:pt x="3339188" y="2109986"/>
                  <a:pt x="3266353" y="2120829"/>
                </a:cubicBezTo>
                <a:cubicBezTo>
                  <a:pt x="3238949" y="2124754"/>
                  <a:pt x="3206140" y="2118211"/>
                  <a:pt x="3175847" y="2116904"/>
                </a:cubicBezTo>
                <a:cubicBezTo>
                  <a:pt x="3165028" y="2116529"/>
                  <a:pt x="3153130" y="2115968"/>
                  <a:pt x="3143397" y="2117838"/>
                </a:cubicBezTo>
                <a:cubicBezTo>
                  <a:pt x="3049288" y="2135783"/>
                  <a:pt x="2953732" y="2149428"/>
                  <a:pt x="2851692" y="2140083"/>
                </a:cubicBezTo>
                <a:cubicBezTo>
                  <a:pt x="2842318" y="2139147"/>
                  <a:pt x="2831859" y="2141204"/>
                  <a:pt x="2822482" y="2142513"/>
                </a:cubicBezTo>
                <a:cubicBezTo>
                  <a:pt x="2776688" y="2149242"/>
                  <a:pt x="2731976" y="2159896"/>
                  <a:pt x="2685467" y="2162326"/>
                </a:cubicBezTo>
                <a:cubicBezTo>
                  <a:pt x="2570801" y="2168307"/>
                  <a:pt x="2455420" y="2170739"/>
                  <a:pt x="2340028" y="2174664"/>
                </a:cubicBezTo>
                <a:cubicBezTo>
                  <a:pt x="2332817" y="2174850"/>
                  <a:pt x="2325246" y="2174850"/>
                  <a:pt x="2318757" y="2176159"/>
                </a:cubicBezTo>
                <a:cubicBezTo>
                  <a:pt x="2276207" y="2184198"/>
                  <a:pt x="2239070" y="2181580"/>
                  <a:pt x="2203009" y="2166253"/>
                </a:cubicBezTo>
                <a:cubicBezTo>
                  <a:pt x="2187144" y="2159523"/>
                  <a:pt x="2165509" y="2155971"/>
                  <a:pt x="2145680" y="2152233"/>
                </a:cubicBezTo>
                <a:cubicBezTo>
                  <a:pt x="2116471" y="2146624"/>
                  <a:pt x="2086546" y="2141204"/>
                  <a:pt x="2056257" y="2137652"/>
                </a:cubicBezTo>
                <a:cubicBezTo>
                  <a:pt x="2026328" y="2134288"/>
                  <a:pt x="1994238" y="2129615"/>
                  <a:pt x="1965392" y="2132231"/>
                </a:cubicBezTo>
                <a:cubicBezTo>
                  <a:pt x="1913469" y="2136904"/>
                  <a:pt x="1864067" y="2147372"/>
                  <a:pt x="1812867" y="2154289"/>
                </a:cubicBezTo>
                <a:cubicBezTo>
                  <a:pt x="1795199" y="2156719"/>
                  <a:pt x="1775726" y="2156344"/>
                  <a:pt x="1757340" y="2156533"/>
                </a:cubicBezTo>
                <a:cubicBezTo>
                  <a:pt x="1715149" y="2157092"/>
                  <a:pt x="1671880" y="2151672"/>
                  <a:pt x="1633661" y="2167187"/>
                </a:cubicBezTo>
                <a:cubicBezTo>
                  <a:pt x="1598326" y="2181766"/>
                  <a:pt x="1562625" y="2177468"/>
                  <a:pt x="1525488" y="2166439"/>
                </a:cubicBezTo>
                <a:cubicBezTo>
                  <a:pt x="1498803" y="2158587"/>
                  <a:pt x="1468519" y="2152419"/>
                  <a:pt x="1438590" y="2149428"/>
                </a:cubicBezTo>
                <a:cubicBezTo>
                  <a:pt x="1397482" y="2145317"/>
                  <a:pt x="1356738" y="2143633"/>
                  <a:pt x="1312386" y="2146065"/>
                </a:cubicBezTo>
                <a:cubicBezTo>
                  <a:pt x="1281015" y="2147747"/>
                  <a:pt x="1255413" y="2148494"/>
                  <a:pt x="1230894" y="2158401"/>
                </a:cubicBezTo>
                <a:cubicBezTo>
                  <a:pt x="1226930" y="2159896"/>
                  <a:pt x="1219719" y="2160271"/>
                  <a:pt x="1214309" y="2160083"/>
                </a:cubicBezTo>
                <a:cubicBezTo>
                  <a:pt x="1143277" y="2156905"/>
                  <a:pt x="1072963" y="2158587"/>
                  <a:pt x="1001207" y="2160832"/>
                </a:cubicBezTo>
                <a:cubicBezTo>
                  <a:pt x="909986" y="2163821"/>
                  <a:pt x="814067" y="2155037"/>
                  <a:pt x="735104" y="2123634"/>
                </a:cubicBezTo>
                <a:cubicBezTo>
                  <a:pt x="723565" y="2118959"/>
                  <a:pt x="706257" y="2116904"/>
                  <a:pt x="691111" y="2115782"/>
                </a:cubicBezTo>
                <a:cubicBezTo>
                  <a:pt x="619719" y="2110923"/>
                  <a:pt x="547963" y="2107557"/>
                  <a:pt x="476567" y="2102136"/>
                </a:cubicBezTo>
                <a:cubicBezTo>
                  <a:pt x="437625" y="2099146"/>
                  <a:pt x="396881" y="2096528"/>
                  <a:pt x="361546" y="2088303"/>
                </a:cubicBezTo>
                <a:cubicBezTo>
                  <a:pt x="326934" y="2080267"/>
                  <a:pt x="299163" y="2070733"/>
                  <a:pt x="278611" y="2087555"/>
                </a:cubicBezTo>
                <a:cubicBezTo>
                  <a:pt x="241838" y="2078583"/>
                  <a:pt x="209740" y="2071106"/>
                  <a:pt x="178377" y="2063069"/>
                </a:cubicBezTo>
                <a:cubicBezTo>
                  <a:pt x="166834" y="2060079"/>
                  <a:pt x="157098" y="2055217"/>
                  <a:pt x="145559" y="2052413"/>
                </a:cubicBezTo>
                <a:cubicBezTo>
                  <a:pt x="133298" y="2049422"/>
                  <a:pt x="119598" y="2047554"/>
                  <a:pt x="106258" y="2046059"/>
                </a:cubicBezTo>
                <a:lnTo>
                  <a:pt x="0" y="2034015"/>
                </a:lnTo>
                <a:close/>
              </a:path>
            </a:pathLst>
          </a:custGeom>
        </p:spPr>
      </p:pic>
      <p:pic>
        <p:nvPicPr>
          <p:cNvPr id="4" name="drawing" title="A close-up of a child&#10;&#10;AI-generated content may be incorrect.">
            <a:extLst>
              <a:ext uri="{FF2B5EF4-FFF2-40B4-BE49-F238E27FC236}">
                <a16:creationId xmlns:a16="http://schemas.microsoft.com/office/drawing/2014/main" id="{F5465980-CA74-90A3-656C-EC6F76674F25}"/>
              </a:ext>
            </a:extLst>
          </p:cNvPr>
          <p:cNvPicPr>
            <a:picLocks noChangeAspect="1"/>
          </p:cNvPicPr>
          <p:nvPr/>
        </p:nvPicPr>
        <p:blipFill>
          <a:blip r:embed="rId4">
            <a:extLst>
              <a:ext uri="{28A0092B-C50C-407E-A947-70E740481C1C}">
                <a14:useLocalDpi xmlns:a14="http://schemas.microsoft.com/office/drawing/2010/main"/>
              </a:ext>
            </a:extLst>
          </a:blip>
          <a:srcRect l="1201" r="-1" b="-1"/>
          <a:stretch>
            <a:fillRect/>
          </a:stretch>
        </p:blipFill>
        <p:spPr>
          <a:xfrm>
            <a:off x="7058140" y="4"/>
            <a:ext cx="7269903" cy="2262667"/>
          </a:xfrm>
          <a:custGeom>
            <a:avLst/>
            <a:gdLst/>
            <a:ahLst/>
            <a:cxnLst/>
            <a:rect l="l" t="t" r="r" b="b"/>
            <a:pathLst>
              <a:path w="6000750" h="1867659">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p:spPr>
      </p:pic>
      <p:sp>
        <p:nvSpPr>
          <p:cNvPr id="25" name="Freeform: Shape 13">
            <a:extLst>
              <a:ext uri="{FF2B5EF4-FFF2-40B4-BE49-F238E27FC236}">
                <a16:creationId xmlns:a16="http://schemas.microsoft.com/office/drawing/2014/main" id="{974AA512-0626-46EA-9229-571D9AF08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12192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5">
            <a:extLst>
              <a:ext uri="{FF2B5EF4-FFF2-40B4-BE49-F238E27FC236}">
                <a16:creationId xmlns:a16="http://schemas.microsoft.com/office/drawing/2014/main" id="{F0CC1FDC-60B1-49C3-861C-17B43B8F4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2210"/>
            <a:ext cx="12192000" cy="858278"/>
          </a:xfrm>
          <a:custGeom>
            <a:avLst/>
            <a:gdLst>
              <a:gd name="connsiteX0" fmla="*/ 7068995 w 12192000"/>
              <a:gd name="connsiteY0" fmla="*/ 0 h 858278"/>
              <a:gd name="connsiteX1" fmla="*/ 7213949 w 12192000"/>
              <a:gd name="connsiteY1" fmla="*/ 8225 h 858278"/>
              <a:gd name="connsiteX2" fmla="*/ 7328251 w 12192000"/>
              <a:gd name="connsiteY2" fmla="*/ 11589 h 858278"/>
              <a:gd name="connsiteX3" fmla="*/ 7420557 w 12192000"/>
              <a:gd name="connsiteY3" fmla="*/ 21122 h 858278"/>
              <a:gd name="connsiteX4" fmla="*/ 7453008 w 12192000"/>
              <a:gd name="connsiteY4" fmla="*/ 26731 h 858278"/>
              <a:gd name="connsiteX5" fmla="*/ 7710103 w 12192000"/>
              <a:gd name="connsiteY5" fmla="*/ 70471 h 858278"/>
              <a:gd name="connsiteX6" fmla="*/ 7984860 w 12192000"/>
              <a:gd name="connsiteY6" fmla="*/ 105427 h 858278"/>
              <a:gd name="connsiteX7" fmla="*/ 8162987 w 12192000"/>
              <a:gd name="connsiteY7" fmla="*/ 83368 h 858278"/>
              <a:gd name="connsiteX8" fmla="*/ 8229332 w 12192000"/>
              <a:gd name="connsiteY8" fmla="*/ 83743 h 858278"/>
              <a:gd name="connsiteX9" fmla="*/ 8534382 w 12192000"/>
              <a:gd name="connsiteY9" fmla="*/ 78696 h 858278"/>
              <a:gd name="connsiteX10" fmla="*/ 8588107 w 12192000"/>
              <a:gd name="connsiteY10" fmla="*/ 73275 h 858278"/>
              <a:gd name="connsiteX11" fmla="*/ 8878370 w 12192000"/>
              <a:gd name="connsiteY11" fmla="*/ 95520 h 858278"/>
              <a:gd name="connsiteX12" fmla="*/ 8983659 w 12192000"/>
              <a:gd name="connsiteY12" fmla="*/ 99259 h 858278"/>
              <a:gd name="connsiteX13" fmla="*/ 9080653 w 12192000"/>
              <a:gd name="connsiteY13" fmla="*/ 105427 h 858278"/>
              <a:gd name="connsiteX14" fmla="*/ 9216230 w 12192000"/>
              <a:gd name="connsiteY14" fmla="*/ 106922 h 858278"/>
              <a:gd name="connsiteX15" fmla="*/ 9356857 w 12192000"/>
              <a:gd name="connsiteY15" fmla="*/ 104118 h 858278"/>
              <a:gd name="connsiteX16" fmla="*/ 9513705 w 12192000"/>
              <a:gd name="connsiteY16" fmla="*/ 104679 h 858278"/>
              <a:gd name="connsiteX17" fmla="*/ 9575728 w 12192000"/>
              <a:gd name="connsiteY17" fmla="*/ 109538 h 858278"/>
              <a:gd name="connsiteX18" fmla="*/ 9743391 w 12192000"/>
              <a:gd name="connsiteY18" fmla="*/ 106174 h 858278"/>
              <a:gd name="connsiteX19" fmla="*/ 9831372 w 12192000"/>
              <a:gd name="connsiteY19" fmla="*/ 111781 h 858278"/>
              <a:gd name="connsiteX20" fmla="*/ 9976326 w 12192000"/>
              <a:gd name="connsiteY20" fmla="*/ 112904 h 858278"/>
              <a:gd name="connsiteX21" fmla="*/ 10023562 w 12192000"/>
              <a:gd name="connsiteY21" fmla="*/ 114213 h 858278"/>
              <a:gd name="connsiteX22" fmla="*/ 10065749 w 12192000"/>
              <a:gd name="connsiteY22" fmla="*/ 114960 h 858278"/>
              <a:gd name="connsiteX23" fmla="*/ 10210339 w 12192000"/>
              <a:gd name="connsiteY23" fmla="*/ 99631 h 858278"/>
              <a:gd name="connsiteX24" fmla="*/ 10338705 w 12192000"/>
              <a:gd name="connsiteY24" fmla="*/ 98697 h 858278"/>
              <a:gd name="connsiteX25" fmla="*/ 10563705 w 12192000"/>
              <a:gd name="connsiteY25" fmla="*/ 86359 h 858278"/>
              <a:gd name="connsiteX26" fmla="*/ 10613466 w 12192000"/>
              <a:gd name="connsiteY26" fmla="*/ 90659 h 858278"/>
              <a:gd name="connsiteX27" fmla="*/ 10769235 w 12192000"/>
              <a:gd name="connsiteY27" fmla="*/ 92341 h 858278"/>
              <a:gd name="connsiteX28" fmla="*/ 10857939 w 12192000"/>
              <a:gd name="connsiteY28" fmla="*/ 93650 h 858278"/>
              <a:gd name="connsiteX29" fmla="*/ 10967551 w 12192000"/>
              <a:gd name="connsiteY29" fmla="*/ 84677 h 858278"/>
              <a:gd name="connsiteX30" fmla="*/ 11157935 w 12192000"/>
              <a:gd name="connsiteY30" fmla="*/ 65612 h 858278"/>
              <a:gd name="connsiteX31" fmla="*/ 11208056 w 12192000"/>
              <a:gd name="connsiteY31" fmla="*/ 62621 h 858278"/>
              <a:gd name="connsiteX32" fmla="*/ 11299645 w 12192000"/>
              <a:gd name="connsiteY32" fmla="*/ 53460 h 858278"/>
              <a:gd name="connsiteX33" fmla="*/ 11316229 w 12192000"/>
              <a:gd name="connsiteY33" fmla="*/ 51778 h 858278"/>
              <a:gd name="connsiteX34" fmla="*/ 11455774 w 12192000"/>
              <a:gd name="connsiteY34" fmla="*/ 28599 h 858278"/>
              <a:gd name="connsiteX35" fmla="*/ 11528249 w 12192000"/>
              <a:gd name="connsiteY35" fmla="*/ 26731 h 858278"/>
              <a:gd name="connsiteX36" fmla="*/ 11736664 w 12192000"/>
              <a:gd name="connsiteY36" fmla="*/ 26543 h 858278"/>
              <a:gd name="connsiteX37" fmla="*/ 11825004 w 12192000"/>
              <a:gd name="connsiteY37" fmla="*/ 30095 h 858278"/>
              <a:gd name="connsiteX38" fmla="*/ 12037383 w 12192000"/>
              <a:gd name="connsiteY38" fmla="*/ 43740 h 858278"/>
              <a:gd name="connsiteX39" fmla="*/ 12170798 w 12192000"/>
              <a:gd name="connsiteY39" fmla="*/ 50469 h 858278"/>
              <a:gd name="connsiteX40" fmla="*/ 12192000 w 12192000"/>
              <a:gd name="connsiteY40" fmla="*/ 51944 h 858278"/>
              <a:gd name="connsiteX41" fmla="*/ 12192000 w 12192000"/>
              <a:gd name="connsiteY41" fmla="*/ 200794 h 858278"/>
              <a:gd name="connsiteX42" fmla="*/ 12145556 w 12192000"/>
              <a:gd name="connsiteY42" fmla="*/ 203937 h 858278"/>
              <a:gd name="connsiteX43" fmla="*/ 12007095 w 12192000"/>
              <a:gd name="connsiteY43" fmla="*/ 241882 h 858278"/>
              <a:gd name="connsiteX44" fmla="*/ 11918395 w 12192000"/>
              <a:gd name="connsiteY44" fmla="*/ 243752 h 858278"/>
              <a:gd name="connsiteX45" fmla="*/ 11762625 w 12192000"/>
              <a:gd name="connsiteY45" fmla="*/ 188608 h 858278"/>
              <a:gd name="connsiteX46" fmla="*/ 11699883 w 12192000"/>
              <a:gd name="connsiteY46" fmla="*/ 182254 h 858278"/>
              <a:gd name="connsiteX47" fmla="*/ 11591351 w 12192000"/>
              <a:gd name="connsiteY47" fmla="*/ 178702 h 858278"/>
              <a:gd name="connsiteX48" fmla="*/ 11492554 w 12192000"/>
              <a:gd name="connsiteY48" fmla="*/ 196272 h 858278"/>
              <a:gd name="connsiteX49" fmla="*/ 11259979 w 12192000"/>
              <a:gd name="connsiteY49" fmla="*/ 283006 h 858278"/>
              <a:gd name="connsiteX50" fmla="*/ 11221397 w 12192000"/>
              <a:gd name="connsiteY50" fmla="*/ 291605 h 858278"/>
              <a:gd name="connsiteX51" fmla="*/ 11153249 w 12192000"/>
              <a:gd name="connsiteY51" fmla="*/ 297401 h 858278"/>
              <a:gd name="connsiteX52" fmla="*/ 10884980 w 12192000"/>
              <a:gd name="connsiteY52" fmla="*/ 367310 h 858278"/>
              <a:gd name="connsiteX53" fmla="*/ 10826205 w 12192000"/>
              <a:gd name="connsiteY53" fmla="*/ 366749 h 858278"/>
              <a:gd name="connsiteX54" fmla="*/ 10729570 w 12192000"/>
              <a:gd name="connsiteY54" fmla="*/ 360767 h 858278"/>
              <a:gd name="connsiteX55" fmla="*/ 10625364 w 12192000"/>
              <a:gd name="connsiteY55" fmla="*/ 372171 h 858278"/>
              <a:gd name="connsiteX56" fmla="*/ 10549282 w 12192000"/>
              <a:gd name="connsiteY56" fmla="*/ 380208 h 858278"/>
              <a:gd name="connsiteX57" fmla="*/ 10336184 w 12192000"/>
              <a:gd name="connsiteY57" fmla="*/ 356656 h 858278"/>
              <a:gd name="connsiteX58" fmla="*/ 10158780 w 12192000"/>
              <a:gd name="connsiteY58" fmla="*/ 333477 h 858278"/>
              <a:gd name="connsiteX59" fmla="*/ 10134261 w 12192000"/>
              <a:gd name="connsiteY59" fmla="*/ 336654 h 858278"/>
              <a:gd name="connsiteX60" fmla="*/ 9898441 w 12192000"/>
              <a:gd name="connsiteY60" fmla="*/ 355722 h 858278"/>
              <a:gd name="connsiteX61" fmla="*/ 9795318 w 12192000"/>
              <a:gd name="connsiteY61" fmla="*/ 381703 h 858278"/>
              <a:gd name="connsiteX62" fmla="*/ 9653613 w 12192000"/>
              <a:gd name="connsiteY62" fmla="*/ 404695 h 858278"/>
              <a:gd name="connsiteX63" fmla="*/ 9496038 w 12192000"/>
              <a:gd name="connsiteY63" fmla="*/ 432174 h 858278"/>
              <a:gd name="connsiteX64" fmla="*/ 9380293 w 12192000"/>
              <a:gd name="connsiteY64" fmla="*/ 445446 h 858278"/>
              <a:gd name="connsiteX65" fmla="*/ 9209742 w 12192000"/>
              <a:gd name="connsiteY65" fmla="*/ 435726 h 858278"/>
              <a:gd name="connsiteX66" fmla="*/ 9174763 w 12192000"/>
              <a:gd name="connsiteY66" fmla="*/ 427874 h 858278"/>
              <a:gd name="connsiteX67" fmla="*/ 8839428 w 12192000"/>
              <a:gd name="connsiteY67" fmla="*/ 368992 h 858278"/>
              <a:gd name="connsiteX68" fmla="*/ 8615871 w 12192000"/>
              <a:gd name="connsiteY68" fmla="*/ 368244 h 858278"/>
              <a:gd name="connsiteX69" fmla="*/ 8541590 w 12192000"/>
              <a:gd name="connsiteY69" fmla="*/ 377030 h 858278"/>
              <a:gd name="connsiteX70" fmla="*/ 8406013 w 12192000"/>
              <a:gd name="connsiteY70" fmla="*/ 416097 h 858278"/>
              <a:gd name="connsiteX71" fmla="*/ 8346160 w 12192000"/>
              <a:gd name="connsiteY71" fmla="*/ 421706 h 858278"/>
              <a:gd name="connsiteX72" fmla="*/ 8240152 w 12192000"/>
              <a:gd name="connsiteY72" fmla="*/ 425445 h 858278"/>
              <a:gd name="connsiteX73" fmla="*/ 8010102 w 12192000"/>
              <a:gd name="connsiteY73" fmla="*/ 421706 h 858278"/>
              <a:gd name="connsiteX74" fmla="*/ 7710103 w 12192000"/>
              <a:gd name="connsiteY74" fmla="*/ 437595 h 858278"/>
              <a:gd name="connsiteX75" fmla="*/ 7591114 w 12192000"/>
              <a:gd name="connsiteY75" fmla="*/ 432735 h 858278"/>
              <a:gd name="connsiteX76" fmla="*/ 7462749 w 12192000"/>
              <a:gd name="connsiteY76" fmla="*/ 424322 h 858278"/>
              <a:gd name="connsiteX77" fmla="*/ 7425244 w 12192000"/>
              <a:gd name="connsiteY77" fmla="*/ 424697 h 858278"/>
              <a:gd name="connsiteX78" fmla="*/ 7228012 w 12192000"/>
              <a:gd name="connsiteY78" fmla="*/ 444510 h 858278"/>
              <a:gd name="connsiteX79" fmla="*/ 7182936 w 12192000"/>
              <a:gd name="connsiteY79" fmla="*/ 457783 h 858278"/>
              <a:gd name="connsiteX80" fmla="*/ 7065391 w 12192000"/>
              <a:gd name="connsiteY80" fmla="*/ 452362 h 858278"/>
              <a:gd name="connsiteX81" fmla="*/ 6960826 w 12192000"/>
              <a:gd name="connsiteY81" fmla="*/ 430679 h 858278"/>
              <a:gd name="connsiteX82" fmla="*/ 6361185 w 12192000"/>
              <a:gd name="connsiteY82" fmla="*/ 383946 h 858278"/>
              <a:gd name="connsiteX83" fmla="*/ 6000609 w 12192000"/>
              <a:gd name="connsiteY83" fmla="*/ 383198 h 858278"/>
              <a:gd name="connsiteX84" fmla="*/ 5748205 w 12192000"/>
              <a:gd name="connsiteY84" fmla="*/ 362637 h 858278"/>
              <a:gd name="connsiteX85" fmla="*/ 5706377 w 12192000"/>
              <a:gd name="connsiteY85" fmla="*/ 340954 h 858278"/>
              <a:gd name="connsiteX86" fmla="*/ 5552410 w 12192000"/>
              <a:gd name="connsiteY86" fmla="*/ 317962 h 858278"/>
              <a:gd name="connsiteX87" fmla="*/ 5406015 w 12192000"/>
              <a:gd name="connsiteY87" fmla="*/ 365442 h 858278"/>
              <a:gd name="connsiteX88" fmla="*/ 5222482 w 12192000"/>
              <a:gd name="connsiteY88" fmla="*/ 437222 h 858278"/>
              <a:gd name="connsiteX89" fmla="*/ 5122603 w 12192000"/>
              <a:gd name="connsiteY89" fmla="*/ 437781 h 858278"/>
              <a:gd name="connsiteX90" fmla="*/ 4916712 w 12192000"/>
              <a:gd name="connsiteY90" fmla="*/ 451801 h 858278"/>
              <a:gd name="connsiteX91" fmla="*/ 4773924 w 12192000"/>
              <a:gd name="connsiteY91" fmla="*/ 475728 h 858278"/>
              <a:gd name="connsiteX92" fmla="*/ 4573806 w 12192000"/>
              <a:gd name="connsiteY92" fmla="*/ 504140 h 858278"/>
              <a:gd name="connsiteX93" fmla="*/ 4499166 w 12192000"/>
              <a:gd name="connsiteY93" fmla="*/ 519094 h 858278"/>
              <a:gd name="connsiteX94" fmla="*/ 4320680 w 12192000"/>
              <a:gd name="connsiteY94" fmla="*/ 541339 h 858278"/>
              <a:gd name="connsiteX95" fmla="*/ 4172841 w 12192000"/>
              <a:gd name="connsiteY95" fmla="*/ 555918 h 858278"/>
              <a:gd name="connsiteX96" fmla="*/ 4053493 w 12192000"/>
              <a:gd name="connsiteY96" fmla="*/ 601529 h 858278"/>
              <a:gd name="connsiteX97" fmla="*/ 4015270 w 12192000"/>
              <a:gd name="connsiteY97" fmla="*/ 625082 h 858278"/>
              <a:gd name="connsiteX98" fmla="*/ 3983539 w 12192000"/>
              <a:gd name="connsiteY98" fmla="*/ 640223 h 858278"/>
              <a:gd name="connsiteX99" fmla="*/ 3842917 w 12192000"/>
              <a:gd name="connsiteY99" fmla="*/ 729013 h 858278"/>
              <a:gd name="connsiteX100" fmla="*/ 3827051 w 12192000"/>
              <a:gd name="connsiteY100" fmla="*/ 736490 h 858278"/>
              <a:gd name="connsiteX101" fmla="*/ 3636666 w 12192000"/>
              <a:gd name="connsiteY101" fmla="*/ 777428 h 858278"/>
              <a:gd name="connsiteX102" fmla="*/ 3569598 w 12192000"/>
              <a:gd name="connsiteY102" fmla="*/ 799671 h 858278"/>
              <a:gd name="connsiteX103" fmla="*/ 3431859 w 12192000"/>
              <a:gd name="connsiteY103" fmla="*/ 855189 h 858278"/>
              <a:gd name="connsiteX104" fmla="*/ 3377411 w 12192000"/>
              <a:gd name="connsiteY104" fmla="*/ 857058 h 858278"/>
              <a:gd name="connsiteX105" fmla="*/ 3176930 w 12192000"/>
              <a:gd name="connsiteY105" fmla="*/ 823786 h 858278"/>
              <a:gd name="connsiteX106" fmla="*/ 3075245 w 12192000"/>
              <a:gd name="connsiteY106" fmla="*/ 786212 h 858278"/>
              <a:gd name="connsiteX107" fmla="*/ 3039911 w 12192000"/>
              <a:gd name="connsiteY107" fmla="*/ 771258 h 858278"/>
              <a:gd name="connsiteX108" fmla="*/ 2790392 w 12192000"/>
              <a:gd name="connsiteY108" fmla="*/ 787334 h 858278"/>
              <a:gd name="connsiteX109" fmla="*/ 2720801 w 12192000"/>
              <a:gd name="connsiteY109" fmla="*/ 790887 h 858278"/>
              <a:gd name="connsiteX110" fmla="*/ 2482098 w 12192000"/>
              <a:gd name="connsiteY110" fmla="*/ 808832 h 858278"/>
              <a:gd name="connsiteX111" fmla="*/ 2432700 w 12192000"/>
              <a:gd name="connsiteY111" fmla="*/ 804532 h 858278"/>
              <a:gd name="connsiteX112" fmla="*/ 2111065 w 12192000"/>
              <a:gd name="connsiteY112" fmla="*/ 800980 h 858278"/>
              <a:gd name="connsiteX113" fmla="*/ 2088707 w 12192000"/>
              <a:gd name="connsiteY113" fmla="*/ 811261 h 858278"/>
              <a:gd name="connsiteX114" fmla="*/ 1973323 w 12192000"/>
              <a:gd name="connsiteY114" fmla="*/ 841731 h 858278"/>
              <a:gd name="connsiteX115" fmla="*/ 1819359 w 12192000"/>
              <a:gd name="connsiteY115" fmla="*/ 849581 h 858278"/>
              <a:gd name="connsiteX116" fmla="*/ 1791232 w 12192000"/>
              <a:gd name="connsiteY116" fmla="*/ 846776 h 858278"/>
              <a:gd name="connsiteX117" fmla="*/ 1687387 w 12192000"/>
              <a:gd name="connsiteY117" fmla="*/ 827897 h 858278"/>
              <a:gd name="connsiteX118" fmla="*/ 1454092 w 12192000"/>
              <a:gd name="connsiteY118" fmla="*/ 810327 h 858278"/>
              <a:gd name="connsiteX119" fmla="*/ 1408662 w 12192000"/>
              <a:gd name="connsiteY119" fmla="*/ 803970 h 858278"/>
              <a:gd name="connsiteX120" fmla="*/ 1326809 w 12192000"/>
              <a:gd name="connsiteY120" fmla="*/ 794064 h 858278"/>
              <a:gd name="connsiteX121" fmla="*/ 1105054 w 12192000"/>
              <a:gd name="connsiteY121" fmla="*/ 787521 h 858278"/>
              <a:gd name="connsiteX122" fmla="*/ 997604 w 12192000"/>
              <a:gd name="connsiteY122" fmla="*/ 797241 h 858278"/>
              <a:gd name="connsiteX123" fmla="*/ 949648 w 12192000"/>
              <a:gd name="connsiteY123" fmla="*/ 796680 h 858278"/>
              <a:gd name="connsiteX124" fmla="*/ 789552 w 12192000"/>
              <a:gd name="connsiteY124" fmla="*/ 771819 h 858278"/>
              <a:gd name="connsiteX125" fmla="*/ 396881 w 12192000"/>
              <a:gd name="connsiteY125" fmla="*/ 787707 h 858278"/>
              <a:gd name="connsiteX126" fmla="*/ 272843 w 12192000"/>
              <a:gd name="connsiteY126" fmla="*/ 801166 h 858278"/>
              <a:gd name="connsiteX127" fmla="*/ 206859 w 12192000"/>
              <a:gd name="connsiteY127" fmla="*/ 803036 h 858278"/>
              <a:gd name="connsiteX128" fmla="*/ 114552 w 12192000"/>
              <a:gd name="connsiteY128" fmla="*/ 784157 h 858278"/>
              <a:gd name="connsiteX129" fmla="*/ 30492 w 12192000"/>
              <a:gd name="connsiteY129" fmla="*/ 773619 h 858278"/>
              <a:gd name="connsiteX130" fmla="*/ 0 w 12192000"/>
              <a:gd name="connsiteY130" fmla="*/ 776145 h 858278"/>
              <a:gd name="connsiteX131" fmla="*/ 0 w 12192000"/>
              <a:gd name="connsiteY131" fmla="*/ 281806 h 858278"/>
              <a:gd name="connsiteX132" fmla="*/ 106258 w 12192000"/>
              <a:gd name="connsiteY132" fmla="*/ 293849 h 858278"/>
              <a:gd name="connsiteX133" fmla="*/ 145560 w 12192000"/>
              <a:gd name="connsiteY133" fmla="*/ 300203 h 858278"/>
              <a:gd name="connsiteX134" fmla="*/ 178377 w 12192000"/>
              <a:gd name="connsiteY134" fmla="*/ 310859 h 858278"/>
              <a:gd name="connsiteX135" fmla="*/ 278612 w 12192000"/>
              <a:gd name="connsiteY135" fmla="*/ 335345 h 858278"/>
              <a:gd name="connsiteX136" fmla="*/ 361546 w 12192000"/>
              <a:gd name="connsiteY136" fmla="*/ 336093 h 858278"/>
              <a:gd name="connsiteX137" fmla="*/ 476567 w 12192000"/>
              <a:gd name="connsiteY137" fmla="*/ 349926 h 858278"/>
              <a:gd name="connsiteX138" fmla="*/ 691112 w 12192000"/>
              <a:gd name="connsiteY138" fmla="*/ 363572 h 858278"/>
              <a:gd name="connsiteX139" fmla="*/ 735104 w 12192000"/>
              <a:gd name="connsiteY139" fmla="*/ 371424 h 858278"/>
              <a:gd name="connsiteX140" fmla="*/ 1001208 w 12192000"/>
              <a:gd name="connsiteY140" fmla="*/ 408622 h 858278"/>
              <a:gd name="connsiteX141" fmla="*/ 1214309 w 12192000"/>
              <a:gd name="connsiteY141" fmla="*/ 407873 h 858278"/>
              <a:gd name="connsiteX142" fmla="*/ 1230894 w 12192000"/>
              <a:gd name="connsiteY142" fmla="*/ 406191 h 858278"/>
              <a:gd name="connsiteX143" fmla="*/ 1312386 w 12192000"/>
              <a:gd name="connsiteY143" fmla="*/ 393855 h 858278"/>
              <a:gd name="connsiteX144" fmla="*/ 1438590 w 12192000"/>
              <a:gd name="connsiteY144" fmla="*/ 397218 h 858278"/>
              <a:gd name="connsiteX145" fmla="*/ 1525488 w 12192000"/>
              <a:gd name="connsiteY145" fmla="*/ 414229 h 858278"/>
              <a:gd name="connsiteX146" fmla="*/ 1633661 w 12192000"/>
              <a:gd name="connsiteY146" fmla="*/ 414977 h 858278"/>
              <a:gd name="connsiteX147" fmla="*/ 1757340 w 12192000"/>
              <a:gd name="connsiteY147" fmla="*/ 404323 h 858278"/>
              <a:gd name="connsiteX148" fmla="*/ 1812867 w 12192000"/>
              <a:gd name="connsiteY148" fmla="*/ 402079 h 858278"/>
              <a:gd name="connsiteX149" fmla="*/ 1965392 w 12192000"/>
              <a:gd name="connsiteY149" fmla="*/ 380021 h 858278"/>
              <a:gd name="connsiteX150" fmla="*/ 2056257 w 12192000"/>
              <a:gd name="connsiteY150" fmla="*/ 385442 h 858278"/>
              <a:gd name="connsiteX151" fmla="*/ 2145680 w 12192000"/>
              <a:gd name="connsiteY151" fmla="*/ 400023 h 858278"/>
              <a:gd name="connsiteX152" fmla="*/ 2203009 w 12192000"/>
              <a:gd name="connsiteY152" fmla="*/ 414043 h 858278"/>
              <a:gd name="connsiteX153" fmla="*/ 2318757 w 12192000"/>
              <a:gd name="connsiteY153" fmla="*/ 423949 h 858278"/>
              <a:gd name="connsiteX154" fmla="*/ 2340028 w 12192000"/>
              <a:gd name="connsiteY154" fmla="*/ 422454 h 858278"/>
              <a:gd name="connsiteX155" fmla="*/ 2685467 w 12192000"/>
              <a:gd name="connsiteY155" fmla="*/ 410116 h 858278"/>
              <a:gd name="connsiteX156" fmla="*/ 2822482 w 12192000"/>
              <a:gd name="connsiteY156" fmla="*/ 390303 h 858278"/>
              <a:gd name="connsiteX157" fmla="*/ 2851692 w 12192000"/>
              <a:gd name="connsiteY157" fmla="*/ 387873 h 858278"/>
              <a:gd name="connsiteX158" fmla="*/ 3143397 w 12192000"/>
              <a:gd name="connsiteY158" fmla="*/ 365628 h 858278"/>
              <a:gd name="connsiteX159" fmla="*/ 3175847 w 12192000"/>
              <a:gd name="connsiteY159" fmla="*/ 364694 h 858278"/>
              <a:gd name="connsiteX160" fmla="*/ 3266354 w 12192000"/>
              <a:gd name="connsiteY160" fmla="*/ 368619 h 858278"/>
              <a:gd name="connsiteX161" fmla="*/ 3479815 w 12192000"/>
              <a:gd name="connsiteY161" fmla="*/ 328243 h 858278"/>
              <a:gd name="connsiteX162" fmla="*/ 3693636 w 12192000"/>
              <a:gd name="connsiteY162" fmla="*/ 314409 h 858278"/>
              <a:gd name="connsiteX163" fmla="*/ 3811186 w 12192000"/>
              <a:gd name="connsiteY163" fmla="*/ 314598 h 858278"/>
              <a:gd name="connsiteX164" fmla="*/ 3895199 w 12192000"/>
              <a:gd name="connsiteY164" fmla="*/ 304689 h 858278"/>
              <a:gd name="connsiteX165" fmla="*/ 4101809 w 12192000"/>
              <a:gd name="connsiteY165" fmla="*/ 274595 h 858278"/>
              <a:gd name="connsiteX166" fmla="*/ 4199167 w 12192000"/>
              <a:gd name="connsiteY166" fmla="*/ 269922 h 858278"/>
              <a:gd name="connsiteX167" fmla="*/ 4302653 w 12192000"/>
              <a:gd name="connsiteY167" fmla="*/ 259827 h 858278"/>
              <a:gd name="connsiteX168" fmla="*/ 4558660 w 12192000"/>
              <a:gd name="connsiteY168" fmla="*/ 214592 h 858278"/>
              <a:gd name="connsiteX169" fmla="*/ 4767795 w 12192000"/>
              <a:gd name="connsiteY169" fmla="*/ 217208 h 858278"/>
              <a:gd name="connsiteX170" fmla="*/ 4901207 w 12192000"/>
              <a:gd name="connsiteY170" fmla="*/ 216648 h 858278"/>
              <a:gd name="connsiteX171" fmla="*/ 5060224 w 12192000"/>
              <a:gd name="connsiteY171" fmla="*/ 201694 h 858278"/>
              <a:gd name="connsiteX172" fmla="*/ 5190391 w 12192000"/>
              <a:gd name="connsiteY172" fmla="*/ 179822 h 858278"/>
              <a:gd name="connsiteX173" fmla="*/ 5370320 w 12192000"/>
              <a:gd name="connsiteY173" fmla="*/ 162439 h 858278"/>
              <a:gd name="connsiteX174" fmla="*/ 5549530 w 12192000"/>
              <a:gd name="connsiteY174" fmla="*/ 128978 h 858278"/>
              <a:gd name="connsiteX175" fmla="*/ 5674647 w 12192000"/>
              <a:gd name="connsiteY175" fmla="*/ 103370 h 858278"/>
              <a:gd name="connsiteX176" fmla="*/ 5848803 w 12192000"/>
              <a:gd name="connsiteY176" fmla="*/ 80752 h 858278"/>
              <a:gd name="connsiteX177" fmla="*/ 6115270 w 12192000"/>
              <a:gd name="connsiteY177" fmla="*/ 64864 h 858278"/>
              <a:gd name="connsiteX178" fmla="*/ 6237866 w 12192000"/>
              <a:gd name="connsiteY178" fmla="*/ 63180 h 858278"/>
              <a:gd name="connsiteX179" fmla="*/ 6431858 w 12192000"/>
              <a:gd name="connsiteY179" fmla="*/ 25983 h 858278"/>
              <a:gd name="connsiteX180" fmla="*/ 6514789 w 12192000"/>
              <a:gd name="connsiteY180" fmla="*/ 8038 h 858278"/>
              <a:gd name="connsiteX181" fmla="*/ 6589430 w 12192000"/>
              <a:gd name="connsiteY181" fmla="*/ 22993 h 858278"/>
              <a:gd name="connsiteX182" fmla="*/ 6637745 w 12192000"/>
              <a:gd name="connsiteY182" fmla="*/ 40190 h 858278"/>
              <a:gd name="connsiteX183" fmla="*/ 6790630 w 12192000"/>
              <a:gd name="connsiteY183" fmla="*/ 25609 h 858278"/>
              <a:gd name="connsiteX184" fmla="*/ 6952890 w 12192000"/>
              <a:gd name="connsiteY184" fmla="*/ 10282 h 858278"/>
              <a:gd name="connsiteX185" fmla="*/ 7068995 w 12192000"/>
              <a:gd name="connsiteY185" fmla="*/ 0 h 8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192000" h="858278">
                <a:moveTo>
                  <a:pt x="7068995" y="0"/>
                </a:moveTo>
                <a:cubicBezTo>
                  <a:pt x="7117313" y="0"/>
                  <a:pt x="7165270" y="5982"/>
                  <a:pt x="7213949" y="8225"/>
                </a:cubicBezTo>
                <a:cubicBezTo>
                  <a:pt x="7251807" y="10093"/>
                  <a:pt x="7290390" y="9345"/>
                  <a:pt x="7328251" y="11589"/>
                </a:cubicBezTo>
                <a:cubicBezTo>
                  <a:pt x="7359262" y="13272"/>
                  <a:pt x="7389909" y="17570"/>
                  <a:pt x="7420557" y="21122"/>
                </a:cubicBezTo>
                <a:cubicBezTo>
                  <a:pt x="7431737" y="22431"/>
                  <a:pt x="7442916" y="27479"/>
                  <a:pt x="7453008" y="26731"/>
                </a:cubicBezTo>
                <a:cubicBezTo>
                  <a:pt x="7553251" y="18693"/>
                  <a:pt x="7625366" y="54583"/>
                  <a:pt x="7710103" y="70471"/>
                </a:cubicBezTo>
                <a:cubicBezTo>
                  <a:pt x="7799166" y="87295"/>
                  <a:pt x="7885345" y="113090"/>
                  <a:pt x="7984860" y="105427"/>
                </a:cubicBezTo>
                <a:cubicBezTo>
                  <a:pt x="8045078" y="100754"/>
                  <a:pt x="8103129" y="89911"/>
                  <a:pt x="8162987" y="83368"/>
                </a:cubicBezTo>
                <a:cubicBezTo>
                  <a:pt x="8184261" y="81125"/>
                  <a:pt x="8208058" y="81500"/>
                  <a:pt x="8229332" y="83743"/>
                </a:cubicBezTo>
                <a:cubicBezTo>
                  <a:pt x="8332097" y="94025"/>
                  <a:pt x="8433417" y="95520"/>
                  <a:pt x="8534382" y="78696"/>
                </a:cubicBezTo>
                <a:cubicBezTo>
                  <a:pt x="8551686" y="75891"/>
                  <a:pt x="8570076" y="73275"/>
                  <a:pt x="8588107" y="73275"/>
                </a:cubicBezTo>
                <a:cubicBezTo>
                  <a:pt x="8686903" y="73275"/>
                  <a:pt x="8783897" y="77200"/>
                  <a:pt x="8878370" y="95520"/>
                </a:cubicBezTo>
                <a:cubicBezTo>
                  <a:pt x="8910101" y="101688"/>
                  <a:pt x="8948685" y="97763"/>
                  <a:pt x="8983659" y="99259"/>
                </a:cubicBezTo>
                <a:cubicBezTo>
                  <a:pt x="9016109" y="100566"/>
                  <a:pt x="9049283" y="101127"/>
                  <a:pt x="9080653" y="105427"/>
                </a:cubicBezTo>
                <a:cubicBezTo>
                  <a:pt x="9126447" y="111781"/>
                  <a:pt x="9168994" y="112529"/>
                  <a:pt x="9216230" y="106922"/>
                </a:cubicBezTo>
                <a:cubicBezTo>
                  <a:pt x="9261301" y="101688"/>
                  <a:pt x="9309980" y="104304"/>
                  <a:pt x="9356857" y="104118"/>
                </a:cubicBezTo>
                <a:cubicBezTo>
                  <a:pt x="9409140" y="103931"/>
                  <a:pt x="9461422" y="103745"/>
                  <a:pt x="9513705" y="104679"/>
                </a:cubicBezTo>
                <a:cubicBezTo>
                  <a:pt x="9534620" y="105052"/>
                  <a:pt x="9558416" y="112529"/>
                  <a:pt x="9575728" y="109538"/>
                </a:cubicBezTo>
                <a:cubicBezTo>
                  <a:pt x="9631615" y="99445"/>
                  <a:pt x="9687505" y="111595"/>
                  <a:pt x="9743391" y="106174"/>
                </a:cubicBezTo>
                <a:cubicBezTo>
                  <a:pt x="9770799" y="103370"/>
                  <a:pt x="9801807" y="111033"/>
                  <a:pt x="9831372" y="111781"/>
                </a:cubicBezTo>
                <a:cubicBezTo>
                  <a:pt x="9879691" y="113090"/>
                  <a:pt x="9928007" y="112529"/>
                  <a:pt x="9976326" y="112904"/>
                </a:cubicBezTo>
                <a:cubicBezTo>
                  <a:pt x="9992191" y="113090"/>
                  <a:pt x="10007697" y="113838"/>
                  <a:pt x="10023562" y="114213"/>
                </a:cubicBezTo>
                <a:cubicBezTo>
                  <a:pt x="10037626" y="114586"/>
                  <a:pt x="10052409" y="116267"/>
                  <a:pt x="10065749" y="114960"/>
                </a:cubicBezTo>
                <a:cubicBezTo>
                  <a:pt x="10114068" y="110286"/>
                  <a:pt x="10161664" y="102622"/>
                  <a:pt x="10210339" y="99631"/>
                </a:cubicBezTo>
                <a:cubicBezTo>
                  <a:pt x="10252526" y="97015"/>
                  <a:pt x="10296159" y="100566"/>
                  <a:pt x="10338705" y="98697"/>
                </a:cubicBezTo>
                <a:cubicBezTo>
                  <a:pt x="10413705" y="95520"/>
                  <a:pt x="10488705" y="89911"/>
                  <a:pt x="10563705" y="86359"/>
                </a:cubicBezTo>
                <a:cubicBezTo>
                  <a:pt x="10579933" y="85611"/>
                  <a:pt x="10596878" y="90286"/>
                  <a:pt x="10613466" y="90659"/>
                </a:cubicBezTo>
                <a:cubicBezTo>
                  <a:pt x="10665389" y="91593"/>
                  <a:pt x="10717312" y="91782"/>
                  <a:pt x="10769235" y="92341"/>
                </a:cubicBezTo>
                <a:cubicBezTo>
                  <a:pt x="10798801" y="92529"/>
                  <a:pt x="10828730" y="91968"/>
                  <a:pt x="10857939" y="93650"/>
                </a:cubicBezTo>
                <a:cubicBezTo>
                  <a:pt x="10896518" y="95893"/>
                  <a:pt x="10931493" y="99259"/>
                  <a:pt x="10967551" y="84677"/>
                </a:cubicBezTo>
                <a:cubicBezTo>
                  <a:pt x="11023081" y="62060"/>
                  <a:pt x="11093755" y="70846"/>
                  <a:pt x="11157935" y="65612"/>
                </a:cubicBezTo>
                <a:cubicBezTo>
                  <a:pt x="11174524" y="64303"/>
                  <a:pt x="11191472" y="64116"/>
                  <a:pt x="11208056" y="62621"/>
                </a:cubicBezTo>
                <a:cubicBezTo>
                  <a:pt x="11238708" y="59817"/>
                  <a:pt x="11268993" y="56639"/>
                  <a:pt x="11299645" y="53460"/>
                </a:cubicBezTo>
                <a:cubicBezTo>
                  <a:pt x="11305051" y="52901"/>
                  <a:pt x="11311180" y="52712"/>
                  <a:pt x="11316229" y="51778"/>
                </a:cubicBezTo>
                <a:cubicBezTo>
                  <a:pt x="11362747" y="43928"/>
                  <a:pt x="11408537" y="34956"/>
                  <a:pt x="11455774" y="28599"/>
                </a:cubicBezTo>
                <a:cubicBezTo>
                  <a:pt x="11478851" y="25422"/>
                  <a:pt x="11504452" y="25047"/>
                  <a:pt x="11528249" y="26731"/>
                </a:cubicBezTo>
                <a:cubicBezTo>
                  <a:pt x="11597839" y="31590"/>
                  <a:pt x="11666710" y="33647"/>
                  <a:pt x="11736664" y="26543"/>
                </a:cubicBezTo>
                <a:cubicBezTo>
                  <a:pt x="11764427" y="23740"/>
                  <a:pt x="11795439" y="28413"/>
                  <a:pt x="11825004" y="30095"/>
                </a:cubicBezTo>
                <a:cubicBezTo>
                  <a:pt x="11895677" y="34581"/>
                  <a:pt x="11966350" y="39442"/>
                  <a:pt x="12037383" y="43740"/>
                </a:cubicBezTo>
                <a:cubicBezTo>
                  <a:pt x="12081735" y="46358"/>
                  <a:pt x="12126447" y="47853"/>
                  <a:pt x="12170798" y="50469"/>
                </a:cubicBezTo>
                <a:lnTo>
                  <a:pt x="12192000" y="51944"/>
                </a:lnTo>
                <a:lnTo>
                  <a:pt x="12192000" y="200794"/>
                </a:lnTo>
                <a:lnTo>
                  <a:pt x="12145556" y="203937"/>
                </a:lnTo>
                <a:cubicBezTo>
                  <a:pt x="12092914" y="208610"/>
                  <a:pt x="12045318" y="220012"/>
                  <a:pt x="12007095" y="241882"/>
                </a:cubicBezTo>
                <a:cubicBezTo>
                  <a:pt x="11969958" y="263193"/>
                  <a:pt x="11961304" y="260763"/>
                  <a:pt x="11918395" y="243752"/>
                </a:cubicBezTo>
                <a:cubicBezTo>
                  <a:pt x="11868274" y="223937"/>
                  <a:pt x="11816350" y="205619"/>
                  <a:pt x="11762625" y="188608"/>
                </a:cubicBezTo>
                <a:cubicBezTo>
                  <a:pt x="11745677" y="183188"/>
                  <a:pt x="11721158" y="183375"/>
                  <a:pt x="11699883" y="182254"/>
                </a:cubicBezTo>
                <a:cubicBezTo>
                  <a:pt x="11663826" y="180197"/>
                  <a:pt x="11626685" y="176459"/>
                  <a:pt x="11591351" y="178702"/>
                </a:cubicBezTo>
                <a:cubicBezTo>
                  <a:pt x="11557458" y="180945"/>
                  <a:pt x="11523922" y="188608"/>
                  <a:pt x="11492554" y="196272"/>
                </a:cubicBezTo>
                <a:cubicBezTo>
                  <a:pt x="11404933" y="217769"/>
                  <a:pt x="11324524" y="244500"/>
                  <a:pt x="11259979" y="283006"/>
                </a:cubicBezTo>
                <a:cubicBezTo>
                  <a:pt x="11251689" y="288053"/>
                  <a:pt x="11235101" y="289924"/>
                  <a:pt x="11221397" y="291605"/>
                </a:cubicBezTo>
                <a:cubicBezTo>
                  <a:pt x="11199043" y="294410"/>
                  <a:pt x="11175966" y="297026"/>
                  <a:pt x="11153249" y="297401"/>
                </a:cubicBezTo>
                <a:cubicBezTo>
                  <a:pt x="11042914" y="299269"/>
                  <a:pt x="10956376" y="325439"/>
                  <a:pt x="10884980" y="367310"/>
                </a:cubicBezTo>
                <a:cubicBezTo>
                  <a:pt x="10864428" y="379273"/>
                  <a:pt x="10848562" y="380582"/>
                  <a:pt x="10826205" y="366749"/>
                </a:cubicBezTo>
                <a:cubicBezTo>
                  <a:pt x="10800247" y="350674"/>
                  <a:pt x="10763107" y="357029"/>
                  <a:pt x="10729570" y="360767"/>
                </a:cubicBezTo>
                <a:cubicBezTo>
                  <a:pt x="10694958" y="364506"/>
                  <a:pt x="10659980" y="368433"/>
                  <a:pt x="10625364" y="372171"/>
                </a:cubicBezTo>
                <a:cubicBezTo>
                  <a:pt x="10599766" y="374787"/>
                  <a:pt x="10574524" y="377030"/>
                  <a:pt x="10549282" y="380208"/>
                </a:cubicBezTo>
                <a:cubicBezTo>
                  <a:pt x="10470678" y="390116"/>
                  <a:pt x="10400005" y="387125"/>
                  <a:pt x="10336184" y="356656"/>
                </a:cubicBezTo>
                <a:cubicBezTo>
                  <a:pt x="10287505" y="333291"/>
                  <a:pt x="10225126" y="326373"/>
                  <a:pt x="10158780" y="333477"/>
                </a:cubicBezTo>
                <a:cubicBezTo>
                  <a:pt x="10150486" y="334411"/>
                  <a:pt x="10140030" y="338150"/>
                  <a:pt x="10134261" y="336654"/>
                </a:cubicBezTo>
                <a:cubicBezTo>
                  <a:pt x="10047362" y="314784"/>
                  <a:pt x="9978491" y="353292"/>
                  <a:pt x="9898441" y="355722"/>
                </a:cubicBezTo>
                <a:cubicBezTo>
                  <a:pt x="9863107" y="356842"/>
                  <a:pt x="9827049" y="370676"/>
                  <a:pt x="9795318" y="381703"/>
                </a:cubicBezTo>
                <a:cubicBezTo>
                  <a:pt x="9751686" y="396846"/>
                  <a:pt x="9712743" y="411425"/>
                  <a:pt x="9653613" y="404695"/>
                </a:cubicBezTo>
                <a:cubicBezTo>
                  <a:pt x="9594478" y="397780"/>
                  <a:pt x="9540390" y="410491"/>
                  <a:pt x="9496038" y="432174"/>
                </a:cubicBezTo>
                <a:cubicBezTo>
                  <a:pt x="9462145" y="448624"/>
                  <a:pt x="9425005" y="450119"/>
                  <a:pt x="9380293" y="445446"/>
                </a:cubicBezTo>
                <a:cubicBezTo>
                  <a:pt x="9324403" y="439651"/>
                  <a:pt x="9266351" y="439276"/>
                  <a:pt x="9209742" y="435726"/>
                </a:cubicBezTo>
                <a:cubicBezTo>
                  <a:pt x="9197480" y="434979"/>
                  <a:pt x="9181978" y="432361"/>
                  <a:pt x="9174763" y="427874"/>
                </a:cubicBezTo>
                <a:cubicBezTo>
                  <a:pt x="9086422" y="372171"/>
                  <a:pt x="8962024" y="371610"/>
                  <a:pt x="8839428" y="368992"/>
                </a:cubicBezTo>
                <a:cubicBezTo>
                  <a:pt x="8765151" y="367310"/>
                  <a:pt x="8690511" y="367310"/>
                  <a:pt x="8615871" y="368244"/>
                </a:cubicBezTo>
                <a:cubicBezTo>
                  <a:pt x="8590628" y="368433"/>
                  <a:pt x="8563948" y="371424"/>
                  <a:pt x="8541590" y="377030"/>
                </a:cubicBezTo>
                <a:cubicBezTo>
                  <a:pt x="8495076" y="388807"/>
                  <a:pt x="8452171" y="404134"/>
                  <a:pt x="8406013" y="416097"/>
                </a:cubicBezTo>
                <a:cubicBezTo>
                  <a:pt x="8388709" y="420772"/>
                  <a:pt x="8366352" y="420959"/>
                  <a:pt x="8346160" y="421706"/>
                </a:cubicBezTo>
                <a:cubicBezTo>
                  <a:pt x="8310462" y="423202"/>
                  <a:pt x="8270800" y="418715"/>
                  <a:pt x="8240152" y="425445"/>
                </a:cubicBezTo>
                <a:cubicBezTo>
                  <a:pt x="8160461" y="442828"/>
                  <a:pt x="8085821" y="438903"/>
                  <a:pt x="8010102" y="421706"/>
                </a:cubicBezTo>
                <a:cubicBezTo>
                  <a:pt x="7904091" y="397593"/>
                  <a:pt x="7803853" y="399462"/>
                  <a:pt x="7710103" y="437595"/>
                </a:cubicBezTo>
                <a:cubicBezTo>
                  <a:pt x="7667915" y="454792"/>
                  <a:pt x="7626808" y="446567"/>
                  <a:pt x="7591114" y="432735"/>
                </a:cubicBezTo>
                <a:cubicBezTo>
                  <a:pt x="7550006" y="416659"/>
                  <a:pt x="7509980" y="412547"/>
                  <a:pt x="7462749" y="424322"/>
                </a:cubicBezTo>
                <a:cubicBezTo>
                  <a:pt x="7452289" y="426940"/>
                  <a:pt x="7437506" y="425631"/>
                  <a:pt x="7425244" y="424697"/>
                </a:cubicBezTo>
                <a:cubicBezTo>
                  <a:pt x="7355294" y="420024"/>
                  <a:pt x="7284982" y="412173"/>
                  <a:pt x="7228012" y="444510"/>
                </a:cubicBezTo>
                <a:cubicBezTo>
                  <a:pt x="7216832" y="450867"/>
                  <a:pt x="7198083" y="453483"/>
                  <a:pt x="7182936" y="457783"/>
                </a:cubicBezTo>
                <a:cubicBezTo>
                  <a:pt x="7119476" y="475355"/>
                  <a:pt x="7122000" y="473671"/>
                  <a:pt x="7065391" y="452362"/>
                </a:cubicBezTo>
                <a:cubicBezTo>
                  <a:pt x="7035822" y="441147"/>
                  <a:pt x="6995078" y="429745"/>
                  <a:pt x="6960826" y="430679"/>
                </a:cubicBezTo>
                <a:cubicBezTo>
                  <a:pt x="6754212" y="436286"/>
                  <a:pt x="6557699" y="409368"/>
                  <a:pt x="6361185" y="383946"/>
                </a:cubicBezTo>
                <a:cubicBezTo>
                  <a:pt x="6240032" y="368244"/>
                  <a:pt x="6121762" y="367310"/>
                  <a:pt x="6000609" y="383198"/>
                </a:cubicBezTo>
                <a:cubicBezTo>
                  <a:pt x="5912987" y="394789"/>
                  <a:pt x="5830053" y="375721"/>
                  <a:pt x="5748205" y="362637"/>
                </a:cubicBezTo>
                <a:cubicBezTo>
                  <a:pt x="5731256" y="360021"/>
                  <a:pt x="5715391" y="349740"/>
                  <a:pt x="5706377" y="340954"/>
                </a:cubicBezTo>
                <a:cubicBezTo>
                  <a:pt x="5673924" y="309923"/>
                  <a:pt x="5620199" y="305064"/>
                  <a:pt x="5552410" y="317962"/>
                </a:cubicBezTo>
                <a:cubicBezTo>
                  <a:pt x="5498686" y="328057"/>
                  <a:pt x="5449647" y="341515"/>
                  <a:pt x="5406015" y="365442"/>
                </a:cubicBezTo>
                <a:cubicBezTo>
                  <a:pt x="5354814" y="393480"/>
                  <a:pt x="5301809" y="425445"/>
                  <a:pt x="5222482" y="437222"/>
                </a:cubicBezTo>
                <a:cubicBezTo>
                  <a:pt x="5188226" y="442267"/>
                  <a:pt x="5158661" y="443015"/>
                  <a:pt x="5122603" y="437781"/>
                </a:cubicBezTo>
                <a:cubicBezTo>
                  <a:pt x="5052649" y="427688"/>
                  <a:pt x="4982340" y="420584"/>
                  <a:pt x="4916712" y="451801"/>
                </a:cubicBezTo>
                <a:cubicBezTo>
                  <a:pt x="4880655" y="468998"/>
                  <a:pt x="4831976" y="480027"/>
                  <a:pt x="4773924" y="475728"/>
                </a:cubicBezTo>
                <a:cubicBezTo>
                  <a:pt x="4701449" y="470307"/>
                  <a:pt x="4635463" y="483952"/>
                  <a:pt x="4573806" y="504140"/>
                </a:cubicBezTo>
                <a:cubicBezTo>
                  <a:pt x="4551809" y="511431"/>
                  <a:pt x="4524764" y="515542"/>
                  <a:pt x="4499166" y="519094"/>
                </a:cubicBezTo>
                <a:cubicBezTo>
                  <a:pt x="4440032" y="527319"/>
                  <a:pt x="4380534" y="534610"/>
                  <a:pt x="4320680" y="541339"/>
                </a:cubicBezTo>
                <a:cubicBezTo>
                  <a:pt x="4271642" y="546946"/>
                  <a:pt x="4222244" y="551059"/>
                  <a:pt x="4172841" y="555918"/>
                </a:cubicBezTo>
                <a:cubicBezTo>
                  <a:pt x="4118757" y="561152"/>
                  <a:pt x="4075848" y="573304"/>
                  <a:pt x="4053493" y="601529"/>
                </a:cubicBezTo>
                <a:cubicBezTo>
                  <a:pt x="4046282" y="610501"/>
                  <a:pt x="4028974" y="617605"/>
                  <a:pt x="4015270" y="625082"/>
                </a:cubicBezTo>
                <a:cubicBezTo>
                  <a:pt x="4005538" y="630503"/>
                  <a:pt x="3992553" y="634616"/>
                  <a:pt x="3983539" y="640223"/>
                </a:cubicBezTo>
                <a:cubicBezTo>
                  <a:pt x="3936303" y="669758"/>
                  <a:pt x="3889789" y="699478"/>
                  <a:pt x="3842917" y="729013"/>
                </a:cubicBezTo>
                <a:cubicBezTo>
                  <a:pt x="3838226" y="731818"/>
                  <a:pt x="3833180" y="735182"/>
                  <a:pt x="3827051" y="736490"/>
                </a:cubicBezTo>
                <a:cubicBezTo>
                  <a:pt x="3763589" y="750136"/>
                  <a:pt x="3699405" y="763033"/>
                  <a:pt x="3636666" y="777428"/>
                </a:cubicBezTo>
                <a:cubicBezTo>
                  <a:pt x="3612507" y="783035"/>
                  <a:pt x="3587628" y="789950"/>
                  <a:pt x="3569598" y="799671"/>
                </a:cubicBezTo>
                <a:cubicBezTo>
                  <a:pt x="3528494" y="821729"/>
                  <a:pt x="3490993" y="845656"/>
                  <a:pt x="3431859" y="855189"/>
                </a:cubicBezTo>
                <a:cubicBezTo>
                  <a:pt x="3414552" y="857992"/>
                  <a:pt x="3394000" y="859487"/>
                  <a:pt x="3377411" y="857058"/>
                </a:cubicBezTo>
                <a:cubicBezTo>
                  <a:pt x="3309982" y="846965"/>
                  <a:pt x="3243999" y="834440"/>
                  <a:pt x="3176930" y="823786"/>
                </a:cubicBezTo>
                <a:cubicBezTo>
                  <a:pt x="3134384" y="817243"/>
                  <a:pt x="3095801" y="809391"/>
                  <a:pt x="3075245" y="786212"/>
                </a:cubicBezTo>
                <a:cubicBezTo>
                  <a:pt x="3069480" y="779671"/>
                  <a:pt x="3053252" y="772567"/>
                  <a:pt x="3039911" y="771258"/>
                </a:cubicBezTo>
                <a:cubicBezTo>
                  <a:pt x="2954095" y="762847"/>
                  <a:pt x="2869359" y="758735"/>
                  <a:pt x="2790392" y="787334"/>
                </a:cubicBezTo>
                <a:cubicBezTo>
                  <a:pt x="2773807" y="793503"/>
                  <a:pt x="2742795" y="793503"/>
                  <a:pt x="2720801" y="790887"/>
                </a:cubicBezTo>
                <a:cubicBezTo>
                  <a:pt x="2636065" y="781166"/>
                  <a:pt x="2555656" y="777801"/>
                  <a:pt x="2482098" y="808832"/>
                </a:cubicBezTo>
                <a:cubicBezTo>
                  <a:pt x="2473444" y="812570"/>
                  <a:pt x="2445681" y="809204"/>
                  <a:pt x="2432700" y="804532"/>
                </a:cubicBezTo>
                <a:cubicBezTo>
                  <a:pt x="2307579" y="758922"/>
                  <a:pt x="2239071" y="757799"/>
                  <a:pt x="2111065" y="800980"/>
                </a:cubicBezTo>
                <a:cubicBezTo>
                  <a:pt x="2102771" y="803784"/>
                  <a:pt x="2091955" y="806961"/>
                  <a:pt x="2088707" y="811261"/>
                </a:cubicBezTo>
                <a:cubicBezTo>
                  <a:pt x="2066713" y="838740"/>
                  <a:pt x="2019840" y="839487"/>
                  <a:pt x="1973323" y="841731"/>
                </a:cubicBezTo>
                <a:cubicBezTo>
                  <a:pt x="1922123" y="844160"/>
                  <a:pt x="1870919" y="847337"/>
                  <a:pt x="1819359" y="849581"/>
                </a:cubicBezTo>
                <a:cubicBezTo>
                  <a:pt x="1810342" y="849955"/>
                  <a:pt x="1800246" y="848460"/>
                  <a:pt x="1791232" y="846776"/>
                </a:cubicBezTo>
                <a:cubicBezTo>
                  <a:pt x="1756617" y="840608"/>
                  <a:pt x="1723084" y="831636"/>
                  <a:pt x="1687387" y="827897"/>
                </a:cubicBezTo>
                <a:cubicBezTo>
                  <a:pt x="1610225" y="819859"/>
                  <a:pt x="1535584" y="803784"/>
                  <a:pt x="1454092" y="810327"/>
                </a:cubicBezTo>
                <a:cubicBezTo>
                  <a:pt x="1440032" y="811448"/>
                  <a:pt x="1423804" y="806027"/>
                  <a:pt x="1408662" y="803970"/>
                </a:cubicBezTo>
                <a:cubicBezTo>
                  <a:pt x="1381257" y="800418"/>
                  <a:pt x="1354573" y="795373"/>
                  <a:pt x="1326809" y="794064"/>
                </a:cubicBezTo>
                <a:cubicBezTo>
                  <a:pt x="1253252" y="790698"/>
                  <a:pt x="1178975" y="787707"/>
                  <a:pt x="1105054" y="787521"/>
                </a:cubicBezTo>
                <a:cubicBezTo>
                  <a:pt x="1069359" y="787334"/>
                  <a:pt x="1033661" y="794437"/>
                  <a:pt x="997604" y="797241"/>
                </a:cubicBezTo>
                <a:cubicBezTo>
                  <a:pt x="981378" y="798550"/>
                  <a:pt x="955054" y="800793"/>
                  <a:pt x="949648" y="796680"/>
                </a:cubicBezTo>
                <a:cubicBezTo>
                  <a:pt x="907821" y="765465"/>
                  <a:pt x="849046" y="771446"/>
                  <a:pt x="789552" y="771819"/>
                </a:cubicBezTo>
                <a:cubicBezTo>
                  <a:pt x="658302" y="772567"/>
                  <a:pt x="531379" y="798923"/>
                  <a:pt x="396881" y="787707"/>
                </a:cubicBezTo>
                <a:cubicBezTo>
                  <a:pt x="357939" y="784530"/>
                  <a:pt x="314669" y="797055"/>
                  <a:pt x="272843" y="801166"/>
                </a:cubicBezTo>
                <a:cubicBezTo>
                  <a:pt x="251208" y="803223"/>
                  <a:pt x="227412" y="805654"/>
                  <a:pt x="206859" y="803036"/>
                </a:cubicBezTo>
                <a:cubicBezTo>
                  <a:pt x="175129" y="798923"/>
                  <a:pt x="144477" y="791446"/>
                  <a:pt x="114552" y="784157"/>
                </a:cubicBezTo>
                <a:cubicBezTo>
                  <a:pt x="86787" y="777428"/>
                  <a:pt x="58662" y="774063"/>
                  <a:pt x="30492" y="773619"/>
                </a:cubicBezTo>
                <a:lnTo>
                  <a:pt x="0" y="776145"/>
                </a:lnTo>
                <a:lnTo>
                  <a:pt x="0" y="281806"/>
                </a:lnTo>
                <a:lnTo>
                  <a:pt x="106258" y="293849"/>
                </a:lnTo>
                <a:cubicBezTo>
                  <a:pt x="119598" y="295344"/>
                  <a:pt x="133298" y="297212"/>
                  <a:pt x="145560" y="300203"/>
                </a:cubicBezTo>
                <a:cubicBezTo>
                  <a:pt x="157098" y="303007"/>
                  <a:pt x="166835" y="307869"/>
                  <a:pt x="178377" y="310859"/>
                </a:cubicBezTo>
                <a:cubicBezTo>
                  <a:pt x="209741" y="318896"/>
                  <a:pt x="241838" y="326373"/>
                  <a:pt x="278612" y="335345"/>
                </a:cubicBezTo>
                <a:cubicBezTo>
                  <a:pt x="299164" y="318523"/>
                  <a:pt x="326935" y="328057"/>
                  <a:pt x="361546" y="336093"/>
                </a:cubicBezTo>
                <a:cubicBezTo>
                  <a:pt x="396881" y="344318"/>
                  <a:pt x="437625" y="346936"/>
                  <a:pt x="476567" y="349926"/>
                </a:cubicBezTo>
                <a:cubicBezTo>
                  <a:pt x="547963" y="355347"/>
                  <a:pt x="619719" y="358713"/>
                  <a:pt x="691112" y="363572"/>
                </a:cubicBezTo>
                <a:cubicBezTo>
                  <a:pt x="706258" y="364694"/>
                  <a:pt x="723566" y="366749"/>
                  <a:pt x="735104" y="371424"/>
                </a:cubicBezTo>
                <a:cubicBezTo>
                  <a:pt x="814067" y="402827"/>
                  <a:pt x="909986" y="411611"/>
                  <a:pt x="1001208" y="408622"/>
                </a:cubicBezTo>
                <a:cubicBezTo>
                  <a:pt x="1072963" y="406377"/>
                  <a:pt x="1143277" y="404695"/>
                  <a:pt x="1214309" y="407873"/>
                </a:cubicBezTo>
                <a:cubicBezTo>
                  <a:pt x="1219719" y="408061"/>
                  <a:pt x="1226931" y="407686"/>
                  <a:pt x="1230894" y="406191"/>
                </a:cubicBezTo>
                <a:cubicBezTo>
                  <a:pt x="1255413" y="396284"/>
                  <a:pt x="1281015" y="395537"/>
                  <a:pt x="1312386" y="393855"/>
                </a:cubicBezTo>
                <a:cubicBezTo>
                  <a:pt x="1356738" y="391423"/>
                  <a:pt x="1397482" y="393107"/>
                  <a:pt x="1438590" y="397218"/>
                </a:cubicBezTo>
                <a:cubicBezTo>
                  <a:pt x="1468519" y="400209"/>
                  <a:pt x="1498803" y="406377"/>
                  <a:pt x="1525488" y="414229"/>
                </a:cubicBezTo>
                <a:cubicBezTo>
                  <a:pt x="1562625" y="425258"/>
                  <a:pt x="1598327" y="429556"/>
                  <a:pt x="1633661" y="414977"/>
                </a:cubicBezTo>
                <a:cubicBezTo>
                  <a:pt x="1671881" y="399462"/>
                  <a:pt x="1715150" y="404882"/>
                  <a:pt x="1757340" y="404323"/>
                </a:cubicBezTo>
                <a:cubicBezTo>
                  <a:pt x="1775727" y="404134"/>
                  <a:pt x="1795200" y="404509"/>
                  <a:pt x="1812867" y="402079"/>
                </a:cubicBezTo>
                <a:cubicBezTo>
                  <a:pt x="1864067" y="395162"/>
                  <a:pt x="1913469" y="384694"/>
                  <a:pt x="1965392" y="380021"/>
                </a:cubicBezTo>
                <a:cubicBezTo>
                  <a:pt x="1994238" y="377405"/>
                  <a:pt x="2026328" y="382078"/>
                  <a:pt x="2056257" y="385442"/>
                </a:cubicBezTo>
                <a:cubicBezTo>
                  <a:pt x="2086546" y="388994"/>
                  <a:pt x="2116471" y="394414"/>
                  <a:pt x="2145680" y="400023"/>
                </a:cubicBezTo>
                <a:cubicBezTo>
                  <a:pt x="2165509" y="403761"/>
                  <a:pt x="2187144" y="407313"/>
                  <a:pt x="2203009" y="414043"/>
                </a:cubicBezTo>
                <a:cubicBezTo>
                  <a:pt x="2239071" y="429370"/>
                  <a:pt x="2276207" y="431988"/>
                  <a:pt x="2318757" y="423949"/>
                </a:cubicBezTo>
                <a:cubicBezTo>
                  <a:pt x="2325246" y="422640"/>
                  <a:pt x="2332817" y="422640"/>
                  <a:pt x="2340028" y="422454"/>
                </a:cubicBezTo>
                <a:cubicBezTo>
                  <a:pt x="2455421" y="418529"/>
                  <a:pt x="2570802" y="416097"/>
                  <a:pt x="2685467" y="410116"/>
                </a:cubicBezTo>
                <a:cubicBezTo>
                  <a:pt x="2731976" y="407686"/>
                  <a:pt x="2776688" y="397032"/>
                  <a:pt x="2822482" y="390303"/>
                </a:cubicBezTo>
                <a:cubicBezTo>
                  <a:pt x="2831859" y="388994"/>
                  <a:pt x="2842319" y="386937"/>
                  <a:pt x="2851692" y="387873"/>
                </a:cubicBezTo>
                <a:cubicBezTo>
                  <a:pt x="2953732" y="397218"/>
                  <a:pt x="3049288" y="383573"/>
                  <a:pt x="3143397" y="365628"/>
                </a:cubicBezTo>
                <a:cubicBezTo>
                  <a:pt x="3153130" y="363758"/>
                  <a:pt x="3165028" y="364319"/>
                  <a:pt x="3175847" y="364694"/>
                </a:cubicBezTo>
                <a:cubicBezTo>
                  <a:pt x="3206140" y="366001"/>
                  <a:pt x="3238949" y="372544"/>
                  <a:pt x="3266354" y="368619"/>
                </a:cubicBezTo>
                <a:cubicBezTo>
                  <a:pt x="3339188" y="357776"/>
                  <a:pt x="3411304" y="344693"/>
                  <a:pt x="3479815" y="328243"/>
                </a:cubicBezTo>
                <a:cubicBezTo>
                  <a:pt x="3549409" y="311607"/>
                  <a:pt x="3613950" y="297587"/>
                  <a:pt x="3693636" y="314409"/>
                </a:cubicBezTo>
                <a:cubicBezTo>
                  <a:pt x="3727528" y="321514"/>
                  <a:pt x="3772239" y="316466"/>
                  <a:pt x="3811186" y="314598"/>
                </a:cubicBezTo>
                <a:cubicBezTo>
                  <a:pt x="3839668" y="313102"/>
                  <a:pt x="3867073" y="304689"/>
                  <a:pt x="3895199" y="304689"/>
                </a:cubicBezTo>
                <a:cubicBezTo>
                  <a:pt x="3970203" y="304689"/>
                  <a:pt x="4036905" y="294783"/>
                  <a:pt x="4101809" y="274595"/>
                </a:cubicBezTo>
                <a:cubicBezTo>
                  <a:pt x="4127055" y="266745"/>
                  <a:pt x="4166357" y="271979"/>
                  <a:pt x="4199167" y="269922"/>
                </a:cubicBezTo>
                <a:cubicBezTo>
                  <a:pt x="4233785" y="267492"/>
                  <a:pt x="4269476" y="265249"/>
                  <a:pt x="4302653" y="259827"/>
                </a:cubicBezTo>
                <a:cubicBezTo>
                  <a:pt x="4388469" y="245621"/>
                  <a:pt x="4473205" y="229546"/>
                  <a:pt x="4558660" y="214592"/>
                </a:cubicBezTo>
                <a:cubicBezTo>
                  <a:pt x="4628970" y="202254"/>
                  <a:pt x="4698205" y="211974"/>
                  <a:pt x="4767795" y="217208"/>
                </a:cubicBezTo>
                <a:cubicBezTo>
                  <a:pt x="4811428" y="220573"/>
                  <a:pt x="4852169" y="228612"/>
                  <a:pt x="4901207" y="216648"/>
                </a:cubicBezTo>
                <a:cubicBezTo>
                  <a:pt x="4948084" y="205244"/>
                  <a:pt x="5007578" y="207862"/>
                  <a:pt x="5060224" y="201694"/>
                </a:cubicBezTo>
                <a:cubicBezTo>
                  <a:pt x="5104580" y="196460"/>
                  <a:pt x="5147482" y="188047"/>
                  <a:pt x="5190391" y="179822"/>
                </a:cubicBezTo>
                <a:cubicBezTo>
                  <a:pt x="5248806" y="168607"/>
                  <a:pt x="5306495" y="156832"/>
                  <a:pt x="5370320" y="162439"/>
                </a:cubicBezTo>
                <a:cubicBezTo>
                  <a:pt x="5442799" y="168795"/>
                  <a:pt x="5492553" y="144869"/>
                  <a:pt x="5549530" y="128978"/>
                </a:cubicBezTo>
                <a:cubicBezTo>
                  <a:pt x="5588832" y="118138"/>
                  <a:pt x="5631737" y="110099"/>
                  <a:pt x="5674647" y="103370"/>
                </a:cubicBezTo>
                <a:cubicBezTo>
                  <a:pt x="5731975" y="94584"/>
                  <a:pt x="5791110" y="89350"/>
                  <a:pt x="5848803" y="80752"/>
                </a:cubicBezTo>
                <a:cubicBezTo>
                  <a:pt x="5936064" y="67855"/>
                  <a:pt x="6024408" y="57760"/>
                  <a:pt x="6115270" y="64864"/>
                </a:cubicBezTo>
                <a:cubicBezTo>
                  <a:pt x="6157097" y="68041"/>
                  <a:pt x="6196043" y="67855"/>
                  <a:pt x="6237866" y="63180"/>
                </a:cubicBezTo>
                <a:cubicBezTo>
                  <a:pt x="6306374" y="55517"/>
                  <a:pt x="6376687" y="54583"/>
                  <a:pt x="6431858" y="25983"/>
                </a:cubicBezTo>
                <a:cubicBezTo>
                  <a:pt x="6451327" y="15888"/>
                  <a:pt x="6486303" y="13272"/>
                  <a:pt x="6514789" y="8038"/>
                </a:cubicBezTo>
                <a:cubicBezTo>
                  <a:pt x="6547603" y="1868"/>
                  <a:pt x="6571758" y="5048"/>
                  <a:pt x="6589430" y="22993"/>
                </a:cubicBezTo>
                <a:cubicBezTo>
                  <a:pt x="6597361" y="31029"/>
                  <a:pt x="6620078" y="38881"/>
                  <a:pt x="6637745" y="40190"/>
                </a:cubicBezTo>
                <a:cubicBezTo>
                  <a:pt x="6690750" y="44115"/>
                  <a:pt x="6739429" y="38320"/>
                  <a:pt x="6790630" y="25609"/>
                </a:cubicBezTo>
                <a:cubicBezTo>
                  <a:pt x="6838586" y="13645"/>
                  <a:pt x="6898442" y="14954"/>
                  <a:pt x="6952890" y="10282"/>
                </a:cubicBezTo>
                <a:cubicBezTo>
                  <a:pt x="6991470" y="6916"/>
                  <a:pt x="7030053" y="0"/>
                  <a:pt x="7068995" y="0"/>
                </a:cubicBezTo>
                <a:close/>
              </a:path>
            </a:pathLst>
          </a:custGeom>
          <a:solidFill>
            <a:srgbClr val="FFFFFF"/>
          </a:solidFill>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hand holding a phone&#10;&#10;AI-generated content may be incorrect.">
            <a:extLst>
              <a:ext uri="{FF2B5EF4-FFF2-40B4-BE49-F238E27FC236}">
                <a16:creationId xmlns:a16="http://schemas.microsoft.com/office/drawing/2014/main" id="{178540C8-9410-336A-507A-E8F2577A0D1E}"/>
              </a:ext>
            </a:extLst>
          </p:cNvPr>
          <p:cNvPicPr>
            <a:picLocks noChangeAspect="1"/>
          </p:cNvPicPr>
          <p:nvPr/>
        </p:nvPicPr>
        <p:blipFill>
          <a:blip r:embed="rId6"/>
          <a:srcRect t="49661" r="-2" b="17431"/>
          <a:stretch>
            <a:fillRect/>
          </a:stretch>
        </p:blipFill>
        <p:spPr>
          <a:xfrm>
            <a:off x="7" y="4626672"/>
            <a:ext cx="6000749" cy="2231333"/>
          </a:xfrm>
          <a:custGeom>
            <a:avLst/>
            <a:gdLst/>
            <a:ahLst/>
            <a:cxnLst/>
            <a:rect l="l" t="t" r="r" b="b"/>
            <a:pathLst>
              <a:path w="6000749" h="2231333">
                <a:moveTo>
                  <a:pt x="0" y="0"/>
                </a:moveTo>
                <a:lnTo>
                  <a:pt x="72691" y="17406"/>
                </a:lnTo>
                <a:cubicBezTo>
                  <a:pt x="148481" y="30383"/>
                  <a:pt x="220742" y="46698"/>
                  <a:pt x="296226" y="60097"/>
                </a:cubicBezTo>
                <a:cubicBezTo>
                  <a:pt x="370206" y="73144"/>
                  <a:pt x="437720" y="89379"/>
                  <a:pt x="480349" y="125216"/>
                </a:cubicBezTo>
                <a:cubicBezTo>
                  <a:pt x="499356" y="141007"/>
                  <a:pt x="525382" y="157498"/>
                  <a:pt x="557943" y="163615"/>
                </a:cubicBezTo>
                <a:cubicBezTo>
                  <a:pt x="604345" y="172288"/>
                  <a:pt x="661153" y="169660"/>
                  <a:pt x="711165" y="175553"/>
                </a:cubicBezTo>
                <a:cubicBezTo>
                  <a:pt x="770063" y="182444"/>
                  <a:pt x="837588" y="186028"/>
                  <a:pt x="879549" y="204398"/>
                </a:cubicBezTo>
                <a:cubicBezTo>
                  <a:pt x="916855" y="220790"/>
                  <a:pt x="953854" y="232504"/>
                  <a:pt x="1001116" y="239544"/>
                </a:cubicBezTo>
                <a:cubicBezTo>
                  <a:pt x="1034231" y="244450"/>
                  <a:pt x="1060246" y="258298"/>
                  <a:pt x="1094195" y="261386"/>
                </a:cubicBezTo>
                <a:cubicBezTo>
                  <a:pt x="1138866" y="265586"/>
                  <a:pt x="1183578" y="267515"/>
                  <a:pt x="1223714" y="278216"/>
                </a:cubicBezTo>
                <a:cubicBezTo>
                  <a:pt x="1265355" y="289268"/>
                  <a:pt x="1311850" y="296041"/>
                  <a:pt x="1355118" y="305728"/>
                </a:cubicBezTo>
                <a:cubicBezTo>
                  <a:pt x="1378079" y="310949"/>
                  <a:pt x="1397488" y="319320"/>
                  <a:pt x="1419786" y="325014"/>
                </a:cubicBezTo>
                <a:cubicBezTo>
                  <a:pt x="1460608" y="335427"/>
                  <a:pt x="1502094" y="345369"/>
                  <a:pt x="1543857" y="354704"/>
                </a:cubicBezTo>
                <a:cubicBezTo>
                  <a:pt x="1585615" y="364042"/>
                  <a:pt x="1625938" y="376037"/>
                  <a:pt x="1671046" y="380742"/>
                </a:cubicBezTo>
                <a:cubicBezTo>
                  <a:pt x="1747931" y="388655"/>
                  <a:pt x="1830546" y="388197"/>
                  <a:pt x="1905505" y="397894"/>
                </a:cubicBezTo>
                <a:cubicBezTo>
                  <a:pt x="1981587" y="407809"/>
                  <a:pt x="2054123" y="423518"/>
                  <a:pt x="2122945" y="441265"/>
                </a:cubicBezTo>
                <a:cubicBezTo>
                  <a:pt x="2177385" y="455212"/>
                  <a:pt x="2228581" y="469434"/>
                  <a:pt x="2294752" y="471132"/>
                </a:cubicBezTo>
                <a:cubicBezTo>
                  <a:pt x="2331677" y="472097"/>
                  <a:pt x="2371413" y="480022"/>
                  <a:pt x="2395408" y="492459"/>
                </a:cubicBezTo>
                <a:cubicBezTo>
                  <a:pt x="2447358" y="519600"/>
                  <a:pt x="2511091" y="534866"/>
                  <a:pt x="2582175" y="545493"/>
                </a:cubicBezTo>
                <a:cubicBezTo>
                  <a:pt x="2677109" y="559894"/>
                  <a:pt x="2771051" y="575003"/>
                  <a:pt x="2866262" y="588797"/>
                </a:cubicBezTo>
                <a:cubicBezTo>
                  <a:pt x="2922430" y="597022"/>
                  <a:pt x="2978375" y="606222"/>
                  <a:pt x="3037156" y="609731"/>
                </a:cubicBezTo>
                <a:cubicBezTo>
                  <a:pt x="3157312" y="617135"/>
                  <a:pt x="3279825" y="620613"/>
                  <a:pt x="3400819" y="626199"/>
                </a:cubicBezTo>
                <a:cubicBezTo>
                  <a:pt x="3440401" y="627914"/>
                  <a:pt x="3478288" y="633082"/>
                  <a:pt x="3518455" y="633772"/>
                </a:cubicBezTo>
                <a:cubicBezTo>
                  <a:pt x="3561909" y="634558"/>
                  <a:pt x="3607887" y="630076"/>
                  <a:pt x="3651344" y="630862"/>
                </a:cubicBezTo>
                <a:cubicBezTo>
                  <a:pt x="3723634" y="632065"/>
                  <a:pt x="3794232" y="636721"/>
                  <a:pt x="3866545" y="638110"/>
                </a:cubicBezTo>
                <a:cubicBezTo>
                  <a:pt x="4006048" y="640676"/>
                  <a:pt x="4145775" y="642267"/>
                  <a:pt x="4285473" y="643672"/>
                </a:cubicBezTo>
                <a:cubicBezTo>
                  <a:pt x="4315376" y="643937"/>
                  <a:pt x="4347227" y="639960"/>
                  <a:pt x="4376827" y="640645"/>
                </a:cubicBezTo>
                <a:cubicBezTo>
                  <a:pt x="4455422" y="642649"/>
                  <a:pt x="4533821" y="645812"/>
                  <a:pt x="4611885" y="649215"/>
                </a:cubicBezTo>
                <a:cubicBezTo>
                  <a:pt x="4659174" y="651343"/>
                  <a:pt x="4705683" y="655658"/>
                  <a:pt x="4753275" y="657364"/>
                </a:cubicBezTo>
                <a:cubicBezTo>
                  <a:pt x="4791350" y="658729"/>
                  <a:pt x="4830284" y="658461"/>
                  <a:pt x="4869418" y="657033"/>
                </a:cubicBezTo>
                <a:cubicBezTo>
                  <a:pt x="4903115" y="655813"/>
                  <a:pt x="4937687" y="650502"/>
                  <a:pt x="4971135" y="650073"/>
                </a:cubicBezTo>
                <a:cubicBezTo>
                  <a:pt x="5061658" y="648863"/>
                  <a:pt x="5151317" y="649289"/>
                  <a:pt x="5241230" y="648922"/>
                </a:cubicBezTo>
                <a:cubicBezTo>
                  <a:pt x="5277253" y="648693"/>
                  <a:pt x="5313811" y="647065"/>
                  <a:pt x="5348950" y="648282"/>
                </a:cubicBezTo>
                <a:cubicBezTo>
                  <a:pt x="5442985" y="651293"/>
                  <a:pt x="5535910" y="656727"/>
                  <a:pt x="5630173" y="658762"/>
                </a:cubicBezTo>
                <a:cubicBezTo>
                  <a:pt x="5708356" y="660447"/>
                  <a:pt x="5788181" y="658310"/>
                  <a:pt x="5867229" y="658361"/>
                </a:cubicBezTo>
                <a:cubicBezTo>
                  <a:pt x="5900756" y="658488"/>
                  <a:pt x="5933146" y="660852"/>
                  <a:pt x="5966564" y="660237"/>
                </a:cubicBezTo>
                <a:lnTo>
                  <a:pt x="6000749" y="659420"/>
                </a:lnTo>
                <a:lnTo>
                  <a:pt x="6000749" y="2231333"/>
                </a:lnTo>
                <a:lnTo>
                  <a:pt x="0" y="2231333"/>
                </a:lnTo>
                <a:close/>
              </a:path>
            </a:pathLst>
          </a:custGeom>
        </p:spPr>
      </p:pic>
      <p:pic>
        <p:nvPicPr>
          <p:cNvPr id="6" name="drawing">
            <a:extLst>
              <a:ext uri="{FF2B5EF4-FFF2-40B4-BE49-F238E27FC236}">
                <a16:creationId xmlns:a16="http://schemas.microsoft.com/office/drawing/2014/main" id="{FC4BD66B-F1A1-F465-28C0-D499C50A582E}"/>
              </a:ext>
            </a:extLst>
          </p:cNvPr>
          <p:cNvPicPr>
            <a:picLocks noChangeAspect="1"/>
          </p:cNvPicPr>
          <p:nvPr/>
        </p:nvPicPr>
        <p:blipFill>
          <a:blip r:embed="rId7">
            <a:extLst>
              <a:ext uri="{28A0092B-C50C-407E-A947-70E740481C1C}">
                <a14:useLocalDpi xmlns:a14="http://schemas.microsoft.com/office/drawing/2010/main"/>
              </a:ext>
            </a:extLst>
          </a:blip>
          <a:srcRect t="260" b="28465"/>
          <a:stretch>
            <a:fillRect/>
          </a:stretch>
        </p:blipFill>
        <p:spPr>
          <a:xfrm>
            <a:off x="6191250" y="4362694"/>
            <a:ext cx="6000750" cy="2651774"/>
          </a:xfrm>
          <a:custGeom>
            <a:avLst/>
            <a:gdLst/>
            <a:ahLst/>
            <a:cxnLst/>
            <a:rect l="l" t="t" r="r" b="b"/>
            <a:pathLst>
              <a:path w="6000750" h="2311390">
                <a:moveTo>
                  <a:pt x="6000750" y="0"/>
                </a:moveTo>
                <a:lnTo>
                  <a:pt x="6000750" y="2311390"/>
                </a:lnTo>
                <a:lnTo>
                  <a:pt x="0" y="2311390"/>
                </a:lnTo>
                <a:lnTo>
                  <a:pt x="0" y="734920"/>
                </a:lnTo>
                <a:lnTo>
                  <a:pt x="1095" y="734894"/>
                </a:lnTo>
                <a:cubicBezTo>
                  <a:pt x="43984" y="734250"/>
                  <a:pt x="86048" y="738067"/>
                  <a:pt x="129385" y="735472"/>
                </a:cubicBezTo>
                <a:cubicBezTo>
                  <a:pt x="232307" y="729284"/>
                  <a:pt x="335601" y="720589"/>
                  <a:pt x="439001" y="712634"/>
                </a:cubicBezTo>
                <a:cubicBezTo>
                  <a:pt x="545634" y="704406"/>
                  <a:pt x="651969" y="696599"/>
                  <a:pt x="758504" y="687629"/>
                </a:cubicBezTo>
                <a:cubicBezTo>
                  <a:pt x="816779" y="682526"/>
                  <a:pt x="875044" y="674778"/>
                  <a:pt x="933292" y="669489"/>
                </a:cubicBezTo>
                <a:cubicBezTo>
                  <a:pt x="984352" y="664848"/>
                  <a:pt x="1035370" y="662477"/>
                  <a:pt x="1086506" y="658393"/>
                </a:cubicBezTo>
                <a:cubicBezTo>
                  <a:pt x="1130782" y="654718"/>
                  <a:pt x="1175257" y="649884"/>
                  <a:pt x="1219534" y="646211"/>
                </a:cubicBezTo>
                <a:cubicBezTo>
                  <a:pt x="1290462" y="640432"/>
                  <a:pt x="1361113" y="635263"/>
                  <a:pt x="1431711" y="629722"/>
                </a:cubicBezTo>
                <a:cubicBezTo>
                  <a:pt x="1461217" y="627211"/>
                  <a:pt x="1492578" y="627456"/>
                  <a:pt x="1519667" y="620761"/>
                </a:cubicBezTo>
                <a:cubicBezTo>
                  <a:pt x="1587916" y="603847"/>
                  <a:pt x="1656387" y="596155"/>
                  <a:pt x="1725966" y="591136"/>
                </a:cubicBezTo>
                <a:cubicBezTo>
                  <a:pt x="1749762" y="589442"/>
                  <a:pt x="1775054" y="585455"/>
                  <a:pt x="1797450" y="579050"/>
                </a:cubicBezTo>
                <a:cubicBezTo>
                  <a:pt x="1843316" y="566085"/>
                  <a:pt x="1887380" y="550735"/>
                  <a:pt x="1932323" y="536394"/>
                </a:cubicBezTo>
                <a:cubicBezTo>
                  <a:pt x="1937189" y="534756"/>
                  <a:pt x="1943230" y="533703"/>
                  <a:pt x="1948503" y="532386"/>
                </a:cubicBezTo>
                <a:cubicBezTo>
                  <a:pt x="1978398" y="524909"/>
                  <a:pt x="2007931" y="517486"/>
                  <a:pt x="2037880" y="510381"/>
                </a:cubicBezTo>
                <a:cubicBezTo>
                  <a:pt x="2054086" y="506558"/>
                  <a:pt x="2070838" y="503979"/>
                  <a:pt x="2087076" y="500340"/>
                </a:cubicBezTo>
                <a:cubicBezTo>
                  <a:pt x="2149873" y="486094"/>
                  <a:pt x="2221079" y="484810"/>
                  <a:pt x="2272858" y="454575"/>
                </a:cubicBezTo>
                <a:cubicBezTo>
                  <a:pt x="2306495" y="435047"/>
                  <a:pt x="2341595" y="433439"/>
                  <a:pt x="2380104" y="430211"/>
                </a:cubicBezTo>
                <a:cubicBezTo>
                  <a:pt x="2409257" y="427750"/>
                  <a:pt x="2438807" y="422967"/>
                  <a:pt x="2468103" y="418977"/>
                </a:cubicBezTo>
                <a:cubicBezTo>
                  <a:pt x="2519585" y="412197"/>
                  <a:pt x="2571014" y="405050"/>
                  <a:pt x="2622548" y="398641"/>
                </a:cubicBezTo>
                <a:cubicBezTo>
                  <a:pt x="2639023" y="396667"/>
                  <a:pt x="2656458" y="398902"/>
                  <a:pt x="2672418" y="395869"/>
                </a:cubicBezTo>
                <a:cubicBezTo>
                  <a:pt x="2746164" y="381759"/>
                  <a:pt x="2819620" y="365613"/>
                  <a:pt x="2893419" y="351874"/>
                </a:cubicBezTo>
                <a:cubicBezTo>
                  <a:pt x="2935275" y="344016"/>
                  <a:pt x="2978972" y="341367"/>
                  <a:pt x="3020366" y="332819"/>
                </a:cubicBezTo>
                <a:cubicBezTo>
                  <a:pt x="3068131" y="322983"/>
                  <a:pt x="3114167" y="308673"/>
                  <a:pt x="3161342" y="297221"/>
                </a:cubicBezTo>
                <a:cubicBezTo>
                  <a:pt x="3174363" y="294043"/>
                  <a:pt x="3189236" y="293620"/>
                  <a:pt x="3203211" y="292002"/>
                </a:cubicBezTo>
                <a:cubicBezTo>
                  <a:pt x="3218970" y="290132"/>
                  <a:pt x="3234426" y="288683"/>
                  <a:pt x="3250159" y="286626"/>
                </a:cubicBezTo>
                <a:cubicBezTo>
                  <a:pt x="3298046" y="280173"/>
                  <a:pt x="3345799" y="272793"/>
                  <a:pt x="3393818" y="267264"/>
                </a:cubicBezTo>
                <a:cubicBezTo>
                  <a:pt x="3423192" y="263828"/>
                  <a:pt x="3454972" y="267035"/>
                  <a:pt x="3481709" y="260387"/>
                </a:cubicBezTo>
                <a:cubicBezTo>
                  <a:pt x="3536269" y="247128"/>
                  <a:pt x="3593315" y="251261"/>
                  <a:pt x="3647216" y="233376"/>
                </a:cubicBezTo>
                <a:cubicBezTo>
                  <a:pt x="3663932" y="227970"/>
                  <a:pt x="3688545" y="232011"/>
                  <a:pt x="3709303" y="229426"/>
                </a:cubicBezTo>
                <a:cubicBezTo>
                  <a:pt x="3761194" y="222966"/>
                  <a:pt x="3812926" y="215397"/>
                  <a:pt x="3864658" y="207827"/>
                </a:cubicBezTo>
                <a:cubicBezTo>
                  <a:pt x="3911039" y="201022"/>
                  <a:pt x="3959599" y="196736"/>
                  <a:pt x="4003479" y="185188"/>
                </a:cubicBezTo>
                <a:cubicBezTo>
                  <a:pt x="4049450" y="172966"/>
                  <a:pt x="4091676" y="167696"/>
                  <a:pt x="4137908" y="167519"/>
                </a:cubicBezTo>
                <a:cubicBezTo>
                  <a:pt x="4169572" y="167345"/>
                  <a:pt x="4202492" y="163215"/>
                  <a:pt x="4234801" y="159925"/>
                </a:cubicBezTo>
                <a:cubicBezTo>
                  <a:pt x="4269637" y="156466"/>
                  <a:pt x="4307279" y="147130"/>
                  <a:pt x="4339563" y="148755"/>
                </a:cubicBezTo>
                <a:cubicBezTo>
                  <a:pt x="4435676" y="153547"/>
                  <a:pt x="4532252" y="143733"/>
                  <a:pt x="4630058" y="129778"/>
                </a:cubicBezTo>
                <a:cubicBezTo>
                  <a:pt x="4647908" y="127231"/>
                  <a:pt x="4665744" y="122044"/>
                  <a:pt x="4682478" y="116824"/>
                </a:cubicBezTo>
                <a:cubicBezTo>
                  <a:pt x="4780055" y="85907"/>
                  <a:pt x="4880571" y="73077"/>
                  <a:pt x="4983757" y="68740"/>
                </a:cubicBezTo>
                <a:cubicBezTo>
                  <a:pt x="5005136" y="67956"/>
                  <a:pt x="5028746" y="64966"/>
                  <a:pt x="5049491" y="59740"/>
                </a:cubicBezTo>
                <a:cubicBezTo>
                  <a:pt x="5107825" y="44808"/>
                  <a:pt x="5163762" y="25875"/>
                  <a:pt x="5222717" y="12743"/>
                </a:cubicBezTo>
                <a:cubicBezTo>
                  <a:pt x="5320152" y="-8899"/>
                  <a:pt x="5409110" y="4465"/>
                  <a:pt x="5499656" y="8541"/>
                </a:cubicBezTo>
                <a:cubicBezTo>
                  <a:pt x="5585788" y="12301"/>
                  <a:pt x="5662249" y="37645"/>
                  <a:pt x="5760352" y="15529"/>
                </a:cubicBezTo>
                <a:cubicBezTo>
                  <a:pt x="5770237" y="13363"/>
                  <a:pt x="5782017" y="16781"/>
                  <a:pt x="5793269" y="16498"/>
                </a:cubicBezTo>
                <a:cubicBezTo>
                  <a:pt x="5824111" y="15685"/>
                  <a:pt x="5855059" y="15611"/>
                  <a:pt x="5885997" y="12898"/>
                </a:cubicBezTo>
                <a:cubicBezTo>
                  <a:pt x="5923794" y="9771"/>
                  <a:pt x="5961885" y="3581"/>
                  <a:pt x="5999628" y="83"/>
                </a:cubicBezTo>
                <a:close/>
              </a:path>
            </a:pathLst>
          </a:custGeom>
        </p:spPr>
      </p:pic>
      <p:grpSp>
        <p:nvGrpSpPr>
          <p:cNvPr id="27" name="Group 26">
            <a:extLst>
              <a:ext uri="{FF2B5EF4-FFF2-40B4-BE49-F238E27FC236}">
                <a16:creationId xmlns:a16="http://schemas.microsoft.com/office/drawing/2014/main" id="{9B2319FA-B636-4971-BA3D-EA448709D9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083182"/>
            <a:ext cx="12192000" cy="1203823"/>
            <a:chOff x="0" y="4083182"/>
            <a:chExt cx="12192000" cy="1203823"/>
          </a:xfrm>
          <a:effectLst>
            <a:outerShdw blurRad="381000" dist="152400" dir="16200000" rotWithShape="0">
              <a:prstClr val="black">
                <a:alpha val="10000"/>
              </a:prstClr>
            </a:outerShdw>
          </a:effectLst>
        </p:grpSpPr>
        <p:sp>
          <p:nvSpPr>
            <p:cNvPr id="19" name="Freeform: Shape 18">
              <a:extLst>
                <a:ext uri="{FF2B5EF4-FFF2-40B4-BE49-F238E27FC236}">
                  <a16:creationId xmlns:a16="http://schemas.microsoft.com/office/drawing/2014/main" id="{E88A025D-FBC9-4004-BFA0-5E3DC3E9B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088221B-C76B-4ADD-99AA-26982E3E7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83182"/>
              <a:ext cx="12192000" cy="1203823"/>
            </a:xfrm>
            <a:custGeom>
              <a:avLst/>
              <a:gdLst>
                <a:gd name="connsiteX0" fmla="*/ 12192000 w 12192000"/>
                <a:gd name="connsiteY0" fmla="*/ 0 h 1203823"/>
                <a:gd name="connsiteX1" fmla="*/ 12192000 w 12192000"/>
                <a:gd name="connsiteY1" fmla="*/ 463428 h 1203823"/>
                <a:gd name="connsiteX2" fmla="*/ 12190878 w 12192000"/>
                <a:gd name="connsiteY2" fmla="*/ 463511 h 1203823"/>
                <a:gd name="connsiteX3" fmla="*/ 12077247 w 12192000"/>
                <a:gd name="connsiteY3" fmla="*/ 476326 h 1203823"/>
                <a:gd name="connsiteX4" fmla="*/ 11984519 w 12192000"/>
                <a:gd name="connsiteY4" fmla="*/ 479926 h 1203823"/>
                <a:gd name="connsiteX5" fmla="*/ 11951602 w 12192000"/>
                <a:gd name="connsiteY5" fmla="*/ 478957 h 1203823"/>
                <a:gd name="connsiteX6" fmla="*/ 11690906 w 12192000"/>
                <a:gd name="connsiteY6" fmla="*/ 471969 h 1203823"/>
                <a:gd name="connsiteX7" fmla="*/ 11413967 w 12192000"/>
                <a:gd name="connsiteY7" fmla="*/ 476171 h 1203823"/>
                <a:gd name="connsiteX8" fmla="*/ 11240741 w 12192000"/>
                <a:gd name="connsiteY8" fmla="*/ 523168 h 1203823"/>
                <a:gd name="connsiteX9" fmla="*/ 11175007 w 12192000"/>
                <a:gd name="connsiteY9" fmla="*/ 532168 h 1203823"/>
                <a:gd name="connsiteX10" fmla="*/ 10873728 w 12192000"/>
                <a:gd name="connsiteY10" fmla="*/ 580252 h 1203823"/>
                <a:gd name="connsiteX11" fmla="*/ 10821308 w 12192000"/>
                <a:gd name="connsiteY11" fmla="*/ 593206 h 1203823"/>
                <a:gd name="connsiteX12" fmla="*/ 10530813 w 12192000"/>
                <a:gd name="connsiteY12" fmla="*/ 612183 h 1203823"/>
                <a:gd name="connsiteX13" fmla="*/ 10426051 w 12192000"/>
                <a:gd name="connsiteY13" fmla="*/ 623353 h 1203823"/>
                <a:gd name="connsiteX14" fmla="*/ 10329158 w 12192000"/>
                <a:gd name="connsiteY14" fmla="*/ 630947 h 1203823"/>
                <a:gd name="connsiteX15" fmla="*/ 10194729 w 12192000"/>
                <a:gd name="connsiteY15" fmla="*/ 648616 h 1203823"/>
                <a:gd name="connsiteX16" fmla="*/ 10055908 w 12192000"/>
                <a:gd name="connsiteY16" fmla="*/ 671255 h 1203823"/>
                <a:gd name="connsiteX17" fmla="*/ 9900553 w 12192000"/>
                <a:gd name="connsiteY17" fmla="*/ 692854 h 1203823"/>
                <a:gd name="connsiteX18" fmla="*/ 9838466 w 12192000"/>
                <a:gd name="connsiteY18" fmla="*/ 696804 h 1203823"/>
                <a:gd name="connsiteX19" fmla="*/ 9672959 w 12192000"/>
                <a:gd name="connsiteY19" fmla="*/ 723815 h 1203823"/>
                <a:gd name="connsiteX20" fmla="*/ 9585068 w 12192000"/>
                <a:gd name="connsiteY20" fmla="*/ 730692 h 1203823"/>
                <a:gd name="connsiteX21" fmla="*/ 9441409 w 12192000"/>
                <a:gd name="connsiteY21" fmla="*/ 750054 h 1203823"/>
                <a:gd name="connsiteX22" fmla="*/ 9394461 w 12192000"/>
                <a:gd name="connsiteY22" fmla="*/ 755430 h 1203823"/>
                <a:gd name="connsiteX23" fmla="*/ 9352592 w 12192000"/>
                <a:gd name="connsiteY23" fmla="*/ 760649 h 1203823"/>
                <a:gd name="connsiteX24" fmla="*/ 9211616 w 12192000"/>
                <a:gd name="connsiteY24" fmla="*/ 796247 h 1203823"/>
                <a:gd name="connsiteX25" fmla="*/ 9084669 w 12192000"/>
                <a:gd name="connsiteY25" fmla="*/ 815302 h 1203823"/>
                <a:gd name="connsiteX26" fmla="*/ 8863668 w 12192000"/>
                <a:gd name="connsiteY26" fmla="*/ 859297 h 1203823"/>
                <a:gd name="connsiteX27" fmla="*/ 8813798 w 12192000"/>
                <a:gd name="connsiteY27" fmla="*/ 862069 h 1203823"/>
                <a:gd name="connsiteX28" fmla="*/ 8659353 w 12192000"/>
                <a:gd name="connsiteY28" fmla="*/ 882405 h 1203823"/>
                <a:gd name="connsiteX29" fmla="*/ 8571354 w 12192000"/>
                <a:gd name="connsiteY29" fmla="*/ 893639 h 1203823"/>
                <a:gd name="connsiteX30" fmla="*/ 8464108 w 12192000"/>
                <a:gd name="connsiteY30" fmla="*/ 918003 h 1203823"/>
                <a:gd name="connsiteX31" fmla="*/ 8278326 w 12192000"/>
                <a:gd name="connsiteY31" fmla="*/ 963768 h 1203823"/>
                <a:gd name="connsiteX32" fmla="*/ 8229130 w 12192000"/>
                <a:gd name="connsiteY32" fmla="*/ 973809 h 1203823"/>
                <a:gd name="connsiteX33" fmla="*/ 8139753 w 12192000"/>
                <a:gd name="connsiteY33" fmla="*/ 995814 h 1203823"/>
                <a:gd name="connsiteX34" fmla="*/ 8123573 w 12192000"/>
                <a:gd name="connsiteY34" fmla="*/ 999822 h 1203823"/>
                <a:gd name="connsiteX35" fmla="*/ 7988700 w 12192000"/>
                <a:gd name="connsiteY35" fmla="*/ 1042478 h 1203823"/>
                <a:gd name="connsiteX36" fmla="*/ 7917216 w 12192000"/>
                <a:gd name="connsiteY36" fmla="*/ 1054564 h 1203823"/>
                <a:gd name="connsiteX37" fmla="*/ 7710917 w 12192000"/>
                <a:gd name="connsiteY37" fmla="*/ 1084189 h 1203823"/>
                <a:gd name="connsiteX38" fmla="*/ 7622961 w 12192000"/>
                <a:gd name="connsiteY38" fmla="*/ 1093150 h 1203823"/>
                <a:gd name="connsiteX39" fmla="*/ 7410784 w 12192000"/>
                <a:gd name="connsiteY39" fmla="*/ 1109639 h 1203823"/>
                <a:gd name="connsiteX40" fmla="*/ 7277756 w 12192000"/>
                <a:gd name="connsiteY40" fmla="*/ 1121821 h 1203823"/>
                <a:gd name="connsiteX41" fmla="*/ 7124542 w 12192000"/>
                <a:gd name="connsiteY41" fmla="*/ 1132917 h 1203823"/>
                <a:gd name="connsiteX42" fmla="*/ 6949754 w 12192000"/>
                <a:gd name="connsiteY42" fmla="*/ 1151057 h 1203823"/>
                <a:gd name="connsiteX43" fmla="*/ 6630251 w 12192000"/>
                <a:gd name="connsiteY43" fmla="*/ 1176062 h 1203823"/>
                <a:gd name="connsiteX44" fmla="*/ 6320635 w 12192000"/>
                <a:gd name="connsiteY44" fmla="*/ 1198900 h 1203823"/>
                <a:gd name="connsiteX45" fmla="*/ 6192345 w 12192000"/>
                <a:gd name="connsiteY45" fmla="*/ 1198322 h 1203823"/>
                <a:gd name="connsiteX46" fmla="*/ 5966564 w 12192000"/>
                <a:gd name="connsiteY46" fmla="*/ 1203722 h 1203823"/>
                <a:gd name="connsiteX47" fmla="*/ 5867229 w 12192000"/>
                <a:gd name="connsiteY47" fmla="*/ 1201846 h 1203823"/>
                <a:gd name="connsiteX48" fmla="*/ 5630174 w 12192000"/>
                <a:gd name="connsiteY48" fmla="*/ 1202247 h 1203823"/>
                <a:gd name="connsiteX49" fmla="*/ 5348950 w 12192000"/>
                <a:gd name="connsiteY49" fmla="*/ 1191767 h 1203823"/>
                <a:gd name="connsiteX50" fmla="*/ 5241230 w 12192000"/>
                <a:gd name="connsiteY50" fmla="*/ 1192407 h 1203823"/>
                <a:gd name="connsiteX51" fmla="*/ 4971135 w 12192000"/>
                <a:gd name="connsiteY51" fmla="*/ 1193558 h 1203823"/>
                <a:gd name="connsiteX52" fmla="*/ 4869418 w 12192000"/>
                <a:gd name="connsiteY52" fmla="*/ 1200518 h 1203823"/>
                <a:gd name="connsiteX53" fmla="*/ 4753276 w 12192000"/>
                <a:gd name="connsiteY53" fmla="*/ 1200849 h 1203823"/>
                <a:gd name="connsiteX54" fmla="*/ 4611885 w 12192000"/>
                <a:gd name="connsiteY54" fmla="*/ 1192700 h 1203823"/>
                <a:gd name="connsiteX55" fmla="*/ 4376827 w 12192000"/>
                <a:gd name="connsiteY55" fmla="*/ 1184130 h 1203823"/>
                <a:gd name="connsiteX56" fmla="*/ 4285473 w 12192000"/>
                <a:gd name="connsiteY56" fmla="*/ 1187157 h 1203823"/>
                <a:gd name="connsiteX57" fmla="*/ 3866545 w 12192000"/>
                <a:gd name="connsiteY57" fmla="*/ 1181595 h 1203823"/>
                <a:gd name="connsiteX58" fmla="*/ 3651344 w 12192000"/>
                <a:gd name="connsiteY58" fmla="*/ 1174347 h 1203823"/>
                <a:gd name="connsiteX59" fmla="*/ 3518455 w 12192000"/>
                <a:gd name="connsiteY59" fmla="*/ 1177257 h 1203823"/>
                <a:gd name="connsiteX60" fmla="*/ 3400820 w 12192000"/>
                <a:gd name="connsiteY60" fmla="*/ 1169684 h 1203823"/>
                <a:gd name="connsiteX61" fmla="*/ 3037156 w 12192000"/>
                <a:gd name="connsiteY61" fmla="*/ 1153216 h 1203823"/>
                <a:gd name="connsiteX62" fmla="*/ 2866262 w 12192000"/>
                <a:gd name="connsiteY62" fmla="*/ 1132282 h 1203823"/>
                <a:gd name="connsiteX63" fmla="*/ 2582175 w 12192000"/>
                <a:gd name="connsiteY63" fmla="*/ 1088978 h 1203823"/>
                <a:gd name="connsiteX64" fmla="*/ 2395408 w 12192000"/>
                <a:gd name="connsiteY64" fmla="*/ 1035944 h 1203823"/>
                <a:gd name="connsiteX65" fmla="*/ 2294753 w 12192000"/>
                <a:gd name="connsiteY65" fmla="*/ 1014617 h 1203823"/>
                <a:gd name="connsiteX66" fmla="*/ 2122946 w 12192000"/>
                <a:gd name="connsiteY66" fmla="*/ 984750 h 1203823"/>
                <a:gd name="connsiteX67" fmla="*/ 1905506 w 12192000"/>
                <a:gd name="connsiteY67" fmla="*/ 941379 h 1203823"/>
                <a:gd name="connsiteX68" fmla="*/ 1671047 w 12192000"/>
                <a:gd name="connsiteY68" fmla="*/ 924227 h 1203823"/>
                <a:gd name="connsiteX69" fmla="*/ 1543858 w 12192000"/>
                <a:gd name="connsiteY69" fmla="*/ 898189 h 1203823"/>
                <a:gd name="connsiteX70" fmla="*/ 1419786 w 12192000"/>
                <a:gd name="connsiteY70" fmla="*/ 868499 h 1203823"/>
                <a:gd name="connsiteX71" fmla="*/ 1355118 w 12192000"/>
                <a:gd name="connsiteY71" fmla="*/ 849213 h 1203823"/>
                <a:gd name="connsiteX72" fmla="*/ 1223715 w 12192000"/>
                <a:gd name="connsiteY72" fmla="*/ 821701 h 1203823"/>
                <a:gd name="connsiteX73" fmla="*/ 1094195 w 12192000"/>
                <a:gd name="connsiteY73" fmla="*/ 804871 h 1203823"/>
                <a:gd name="connsiteX74" fmla="*/ 1001117 w 12192000"/>
                <a:gd name="connsiteY74" fmla="*/ 783029 h 1203823"/>
                <a:gd name="connsiteX75" fmla="*/ 879550 w 12192000"/>
                <a:gd name="connsiteY75" fmla="*/ 747883 h 1203823"/>
                <a:gd name="connsiteX76" fmla="*/ 711166 w 12192000"/>
                <a:gd name="connsiteY76" fmla="*/ 719038 h 1203823"/>
                <a:gd name="connsiteX77" fmla="*/ 557943 w 12192000"/>
                <a:gd name="connsiteY77" fmla="*/ 707100 h 1203823"/>
                <a:gd name="connsiteX78" fmla="*/ 480350 w 12192000"/>
                <a:gd name="connsiteY78" fmla="*/ 668701 h 1203823"/>
                <a:gd name="connsiteX79" fmla="*/ 296226 w 12192000"/>
                <a:gd name="connsiteY79" fmla="*/ 603582 h 1203823"/>
                <a:gd name="connsiteX80" fmla="*/ 72691 w 12192000"/>
                <a:gd name="connsiteY80" fmla="*/ 560891 h 1203823"/>
                <a:gd name="connsiteX81" fmla="*/ 0 w 12192000"/>
                <a:gd name="connsiteY81" fmla="*/ 543485 h 1203823"/>
                <a:gd name="connsiteX82" fmla="*/ 0 w 12192000"/>
                <a:gd name="connsiteY82" fmla="*/ 384356 h 1203823"/>
                <a:gd name="connsiteX83" fmla="*/ 51786 w 12192000"/>
                <a:gd name="connsiteY83" fmla="*/ 393936 h 1203823"/>
                <a:gd name="connsiteX84" fmla="*/ 205563 w 12192000"/>
                <a:gd name="connsiteY84" fmla="*/ 414858 h 1203823"/>
                <a:gd name="connsiteX85" fmla="*/ 354393 w 12192000"/>
                <a:gd name="connsiteY85" fmla="*/ 426666 h 1203823"/>
                <a:gd name="connsiteX86" fmla="*/ 448284 w 12192000"/>
                <a:gd name="connsiteY86" fmla="*/ 436307 h 1203823"/>
                <a:gd name="connsiteX87" fmla="*/ 611520 w 12192000"/>
                <a:gd name="connsiteY87" fmla="*/ 434165 h 1203823"/>
                <a:gd name="connsiteX88" fmla="*/ 746078 w 12192000"/>
                <a:gd name="connsiteY88" fmla="*/ 422520 h 1203823"/>
                <a:gd name="connsiteX89" fmla="*/ 902726 w 12192000"/>
                <a:gd name="connsiteY89" fmla="*/ 409988 h 1203823"/>
                <a:gd name="connsiteX90" fmla="*/ 1113856 w 12192000"/>
                <a:gd name="connsiteY90" fmla="*/ 414229 h 1203823"/>
                <a:gd name="connsiteX91" fmla="*/ 1333451 w 12192000"/>
                <a:gd name="connsiteY91" fmla="*/ 459937 h 1203823"/>
                <a:gd name="connsiteX92" fmla="*/ 1408611 w 12192000"/>
                <a:gd name="connsiteY92" fmla="*/ 458277 h 1203823"/>
                <a:gd name="connsiteX93" fmla="*/ 1630193 w 12192000"/>
                <a:gd name="connsiteY93" fmla="*/ 403060 h 1203823"/>
                <a:gd name="connsiteX94" fmla="*/ 1956291 w 12192000"/>
                <a:gd name="connsiteY94" fmla="*/ 332366 h 1203823"/>
                <a:gd name="connsiteX95" fmla="*/ 2042816 w 12192000"/>
                <a:gd name="connsiteY95" fmla="*/ 344001 h 1203823"/>
                <a:gd name="connsiteX96" fmla="*/ 2183422 w 12192000"/>
                <a:gd name="connsiteY96" fmla="*/ 369633 h 1203823"/>
                <a:gd name="connsiteX97" fmla="*/ 2269568 w 12192000"/>
                <a:gd name="connsiteY97" fmla="*/ 439858 h 1203823"/>
                <a:gd name="connsiteX98" fmla="*/ 2331131 w 12192000"/>
                <a:gd name="connsiteY98" fmla="*/ 524162 h 1203823"/>
                <a:gd name="connsiteX99" fmla="*/ 2385114 w 12192000"/>
                <a:gd name="connsiteY99" fmla="*/ 555356 h 1203823"/>
                <a:gd name="connsiteX100" fmla="*/ 2444035 w 12192000"/>
                <a:gd name="connsiteY100" fmla="*/ 572629 h 1203823"/>
                <a:gd name="connsiteX101" fmla="*/ 2525981 w 12192000"/>
                <a:gd name="connsiteY101" fmla="*/ 603233 h 1203823"/>
                <a:gd name="connsiteX102" fmla="*/ 2603912 w 12192000"/>
                <a:gd name="connsiteY102" fmla="*/ 684824 h 1203823"/>
                <a:gd name="connsiteX103" fmla="*/ 2678830 w 12192000"/>
                <a:gd name="connsiteY103" fmla="*/ 706989 h 1203823"/>
                <a:gd name="connsiteX104" fmla="*/ 2738096 w 12192000"/>
                <a:gd name="connsiteY104" fmla="*/ 711375 h 1203823"/>
                <a:gd name="connsiteX105" fmla="*/ 2983808 w 12192000"/>
                <a:gd name="connsiteY105" fmla="*/ 728242 h 1203823"/>
                <a:gd name="connsiteX106" fmla="*/ 3013999 w 12192000"/>
                <a:gd name="connsiteY106" fmla="*/ 725445 h 1203823"/>
                <a:gd name="connsiteX107" fmla="*/ 3364421 w 12192000"/>
                <a:gd name="connsiteY107" fmla="*/ 720577 h 1203823"/>
                <a:gd name="connsiteX108" fmla="*/ 3460524 w 12192000"/>
                <a:gd name="connsiteY108" fmla="*/ 717627 h 1203823"/>
                <a:gd name="connsiteX109" fmla="*/ 3710984 w 12192000"/>
                <a:gd name="connsiteY109" fmla="*/ 714181 h 1203823"/>
                <a:gd name="connsiteX110" fmla="*/ 3850962 w 12192000"/>
                <a:gd name="connsiteY110" fmla="*/ 778801 h 1203823"/>
                <a:gd name="connsiteX111" fmla="*/ 3946288 w 12192000"/>
                <a:gd name="connsiteY111" fmla="*/ 816371 h 1203823"/>
                <a:gd name="connsiteX112" fmla="*/ 4065134 w 12192000"/>
                <a:gd name="connsiteY112" fmla="*/ 832458 h 1203823"/>
                <a:gd name="connsiteX113" fmla="*/ 4132175 w 12192000"/>
                <a:gd name="connsiteY113" fmla="*/ 835166 h 1203823"/>
                <a:gd name="connsiteX114" fmla="*/ 4305860 w 12192000"/>
                <a:gd name="connsiteY114" fmla="*/ 804155 h 1203823"/>
                <a:gd name="connsiteX115" fmla="*/ 4382133 w 12192000"/>
                <a:gd name="connsiteY115" fmla="*/ 769480 h 1203823"/>
                <a:gd name="connsiteX116" fmla="*/ 4453290 w 12192000"/>
                <a:gd name="connsiteY116" fmla="*/ 752531 h 1203823"/>
                <a:gd name="connsiteX117" fmla="*/ 4657973 w 12192000"/>
                <a:gd name="connsiteY117" fmla="*/ 795834 h 1203823"/>
                <a:gd name="connsiteX118" fmla="*/ 4682401 w 12192000"/>
                <a:gd name="connsiteY118" fmla="*/ 813875 h 1203823"/>
                <a:gd name="connsiteX119" fmla="*/ 4771816 w 12192000"/>
                <a:gd name="connsiteY119" fmla="*/ 907045 h 1203823"/>
                <a:gd name="connsiteX120" fmla="*/ 4827522 w 12192000"/>
                <a:gd name="connsiteY120" fmla="*/ 929875 h 1203823"/>
                <a:gd name="connsiteX121" fmla="*/ 4849943 w 12192000"/>
                <a:gd name="connsiteY121" fmla="*/ 933850 h 1203823"/>
                <a:gd name="connsiteX122" fmla="*/ 5009628 w 12192000"/>
                <a:gd name="connsiteY122" fmla="*/ 957895 h 1203823"/>
                <a:gd name="connsiteX123" fmla="*/ 5158713 w 12192000"/>
                <a:gd name="connsiteY123" fmla="*/ 963814 h 1203823"/>
                <a:gd name="connsiteX124" fmla="*/ 5376429 w 12192000"/>
                <a:gd name="connsiteY124" fmla="*/ 963150 h 1203823"/>
                <a:gd name="connsiteX125" fmla="*/ 5475789 w 12192000"/>
                <a:gd name="connsiteY125" fmla="*/ 980508 h 1203823"/>
                <a:gd name="connsiteX126" fmla="*/ 5653403 w 12192000"/>
                <a:gd name="connsiteY126" fmla="*/ 987267 h 1203823"/>
                <a:gd name="connsiteX127" fmla="*/ 5726343 w 12192000"/>
                <a:gd name="connsiteY127" fmla="*/ 985356 h 1203823"/>
                <a:gd name="connsiteX128" fmla="*/ 5790565 w 12192000"/>
                <a:gd name="connsiteY128" fmla="*/ 991299 h 1203823"/>
                <a:gd name="connsiteX129" fmla="*/ 5860261 w 12192000"/>
                <a:gd name="connsiteY129" fmla="*/ 1004957 h 1203823"/>
                <a:gd name="connsiteX130" fmla="*/ 6042103 w 12192000"/>
                <a:gd name="connsiteY130" fmla="*/ 1036225 h 1203823"/>
                <a:gd name="connsiteX131" fmla="*/ 6302000 w 12192000"/>
                <a:gd name="connsiteY131" fmla="*/ 989138 h 1203823"/>
                <a:gd name="connsiteX132" fmla="*/ 6452027 w 12192000"/>
                <a:gd name="connsiteY132" fmla="*/ 968488 h 1203823"/>
                <a:gd name="connsiteX133" fmla="*/ 6589207 w 12192000"/>
                <a:gd name="connsiteY133" fmla="*/ 939473 h 1203823"/>
                <a:gd name="connsiteX134" fmla="*/ 6631071 w 12192000"/>
                <a:gd name="connsiteY134" fmla="*/ 911221 h 1203823"/>
                <a:gd name="connsiteX135" fmla="*/ 6828276 w 12192000"/>
                <a:gd name="connsiteY135" fmla="*/ 942940 h 1203823"/>
                <a:gd name="connsiteX136" fmla="*/ 6900805 w 12192000"/>
                <a:gd name="connsiteY136" fmla="*/ 984139 h 1203823"/>
                <a:gd name="connsiteX137" fmla="*/ 7034669 w 12192000"/>
                <a:gd name="connsiteY137" fmla="*/ 1018664 h 1203823"/>
                <a:gd name="connsiteX138" fmla="*/ 7281069 w 12192000"/>
                <a:gd name="connsiteY138" fmla="*/ 966326 h 1203823"/>
                <a:gd name="connsiteX139" fmla="*/ 7412782 w 12192000"/>
                <a:gd name="connsiteY139" fmla="*/ 909205 h 1203823"/>
                <a:gd name="connsiteX140" fmla="*/ 7500329 w 12192000"/>
                <a:gd name="connsiteY140" fmla="*/ 894825 h 1203823"/>
                <a:gd name="connsiteX141" fmla="*/ 7662326 w 12192000"/>
                <a:gd name="connsiteY141" fmla="*/ 927415 h 1203823"/>
                <a:gd name="connsiteX142" fmla="*/ 7725336 w 12192000"/>
                <a:gd name="connsiteY142" fmla="*/ 924843 h 1203823"/>
                <a:gd name="connsiteX143" fmla="*/ 7833282 w 12192000"/>
                <a:gd name="connsiteY143" fmla="*/ 913030 h 1203823"/>
                <a:gd name="connsiteX144" fmla="*/ 7928607 w 12192000"/>
                <a:gd name="connsiteY144" fmla="*/ 881682 h 1203823"/>
                <a:gd name="connsiteX145" fmla="*/ 8146599 w 12192000"/>
                <a:gd name="connsiteY145" fmla="*/ 762967 h 1203823"/>
                <a:gd name="connsiteX146" fmla="*/ 8183580 w 12192000"/>
                <a:gd name="connsiteY146" fmla="*/ 749004 h 1203823"/>
                <a:gd name="connsiteX147" fmla="*/ 8250226 w 12192000"/>
                <a:gd name="connsiteY147" fmla="*/ 733642 h 1203823"/>
                <a:gd name="connsiteX148" fmla="*/ 8505932 w 12192000"/>
                <a:gd name="connsiteY148" fmla="*/ 626541 h 1203823"/>
                <a:gd name="connsiteX149" fmla="*/ 8564196 w 12192000"/>
                <a:gd name="connsiteY149" fmla="*/ 618795 h 1203823"/>
                <a:gd name="connsiteX150" fmla="*/ 8660707 w 12192000"/>
                <a:gd name="connsiteY150" fmla="*/ 611068 h 1203823"/>
                <a:gd name="connsiteX151" fmla="*/ 8762258 w 12192000"/>
                <a:gd name="connsiteY151" fmla="*/ 585060 h 1203823"/>
                <a:gd name="connsiteX152" fmla="*/ 8836441 w 12192000"/>
                <a:gd name="connsiteY152" fmla="*/ 566357 h 1203823"/>
                <a:gd name="connsiteX153" fmla="*/ 9050731 w 12192000"/>
                <a:gd name="connsiteY153" fmla="*/ 559574 h 1203823"/>
                <a:gd name="connsiteX154" fmla="*/ 9229629 w 12192000"/>
                <a:gd name="connsiteY154" fmla="*/ 557463 h 1203823"/>
                <a:gd name="connsiteX155" fmla="*/ 9253453 w 12192000"/>
                <a:gd name="connsiteY155" fmla="*/ 550855 h 1203823"/>
                <a:gd name="connsiteX156" fmla="*/ 9484216 w 12192000"/>
                <a:gd name="connsiteY156" fmla="*/ 498670 h 1203823"/>
                <a:gd name="connsiteX157" fmla="*/ 9582635 w 12192000"/>
                <a:gd name="connsiteY157" fmla="*/ 458383 h 1203823"/>
                <a:gd name="connsiteX158" fmla="*/ 9719672 w 12192000"/>
                <a:gd name="connsiteY158" fmla="*/ 415606 h 1203823"/>
                <a:gd name="connsiteX159" fmla="*/ 9871786 w 12192000"/>
                <a:gd name="connsiteY159" fmla="*/ 366146 h 1203823"/>
                <a:gd name="connsiteX160" fmla="*/ 9984496 w 12192000"/>
                <a:gd name="connsiteY160" fmla="*/ 336659 h 1203823"/>
                <a:gd name="connsiteX161" fmla="*/ 10154710 w 12192000"/>
                <a:gd name="connsiteY161" fmla="*/ 322192 h 1203823"/>
                <a:gd name="connsiteX162" fmla="*/ 10190448 w 12192000"/>
                <a:gd name="connsiteY162" fmla="*/ 325024 h 1203823"/>
                <a:gd name="connsiteX163" fmla="*/ 10530738 w 12192000"/>
                <a:gd name="connsiteY163" fmla="*/ 335952 h 1203823"/>
                <a:gd name="connsiteX164" fmla="*/ 10752159 w 12192000"/>
                <a:gd name="connsiteY164" fmla="*/ 305116 h 1203823"/>
                <a:gd name="connsiteX165" fmla="*/ 10824454 w 12192000"/>
                <a:gd name="connsiteY165" fmla="*/ 285926 h 1203823"/>
                <a:gd name="connsiteX166" fmla="*/ 10953154 w 12192000"/>
                <a:gd name="connsiteY166" fmla="*/ 228101 h 1203823"/>
                <a:gd name="connsiteX167" fmla="*/ 11011616 w 12192000"/>
                <a:gd name="connsiteY167" fmla="*/ 214095 h 1203823"/>
                <a:gd name="connsiteX168" fmla="*/ 11116033 w 12192000"/>
                <a:gd name="connsiteY168" fmla="*/ 195420 h 1203823"/>
                <a:gd name="connsiteX169" fmla="*/ 11344305 w 12192000"/>
                <a:gd name="connsiteY169" fmla="*/ 166628 h 1203823"/>
                <a:gd name="connsiteX170" fmla="*/ 11639052 w 12192000"/>
                <a:gd name="connsiteY170" fmla="*/ 108525 h 1203823"/>
                <a:gd name="connsiteX171" fmla="*/ 11757534 w 12192000"/>
                <a:gd name="connsiteY171" fmla="*/ 96529 h 1203823"/>
                <a:gd name="connsiteX172" fmla="*/ 11885801 w 12192000"/>
                <a:gd name="connsiteY172" fmla="*/ 86727 h 1203823"/>
                <a:gd name="connsiteX173" fmla="*/ 11922876 w 12192000"/>
                <a:gd name="connsiteY173" fmla="*/ 81059 h 1203823"/>
                <a:gd name="connsiteX174" fmla="*/ 12115333 w 12192000"/>
                <a:gd name="connsiteY174" fmla="*/ 33586 h 1203823"/>
                <a:gd name="connsiteX175" fmla="*/ 12158082 w 12192000"/>
                <a:gd name="connsiteY175" fmla="*/ 14080 h 120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3">
                  <a:moveTo>
                    <a:pt x="12192000" y="0"/>
                  </a:moveTo>
                  <a:lnTo>
                    <a:pt x="12192000" y="463428"/>
                  </a:lnTo>
                  <a:lnTo>
                    <a:pt x="12190878" y="463511"/>
                  </a:lnTo>
                  <a:cubicBezTo>
                    <a:pt x="12153135" y="467009"/>
                    <a:pt x="12115044" y="473199"/>
                    <a:pt x="12077247" y="476326"/>
                  </a:cubicBezTo>
                  <a:cubicBezTo>
                    <a:pt x="12046309" y="479039"/>
                    <a:pt x="12015361" y="479113"/>
                    <a:pt x="11984519" y="479926"/>
                  </a:cubicBezTo>
                  <a:cubicBezTo>
                    <a:pt x="11973267" y="480209"/>
                    <a:pt x="11961487" y="476791"/>
                    <a:pt x="11951602" y="478957"/>
                  </a:cubicBezTo>
                  <a:cubicBezTo>
                    <a:pt x="11853499" y="501073"/>
                    <a:pt x="11777038" y="475729"/>
                    <a:pt x="11690906" y="471969"/>
                  </a:cubicBezTo>
                  <a:cubicBezTo>
                    <a:pt x="11600360" y="467893"/>
                    <a:pt x="11511402" y="454529"/>
                    <a:pt x="11413967" y="476171"/>
                  </a:cubicBezTo>
                  <a:cubicBezTo>
                    <a:pt x="11355012" y="489303"/>
                    <a:pt x="11299075" y="508236"/>
                    <a:pt x="11240741" y="523168"/>
                  </a:cubicBezTo>
                  <a:cubicBezTo>
                    <a:pt x="11219996" y="528394"/>
                    <a:pt x="11196386" y="531384"/>
                    <a:pt x="11175007" y="532168"/>
                  </a:cubicBezTo>
                  <a:cubicBezTo>
                    <a:pt x="11071821" y="536505"/>
                    <a:pt x="10971305" y="549335"/>
                    <a:pt x="10873728" y="580252"/>
                  </a:cubicBezTo>
                  <a:cubicBezTo>
                    <a:pt x="10856994" y="585472"/>
                    <a:pt x="10839158" y="590659"/>
                    <a:pt x="10821308" y="593206"/>
                  </a:cubicBezTo>
                  <a:cubicBezTo>
                    <a:pt x="10723502" y="607161"/>
                    <a:pt x="10626926" y="616975"/>
                    <a:pt x="10530813" y="612183"/>
                  </a:cubicBezTo>
                  <a:cubicBezTo>
                    <a:pt x="10498529" y="610558"/>
                    <a:pt x="10460887" y="619894"/>
                    <a:pt x="10426051" y="623353"/>
                  </a:cubicBezTo>
                  <a:cubicBezTo>
                    <a:pt x="10393742" y="626643"/>
                    <a:pt x="10360822" y="630773"/>
                    <a:pt x="10329158" y="630947"/>
                  </a:cubicBezTo>
                  <a:cubicBezTo>
                    <a:pt x="10282926" y="631124"/>
                    <a:pt x="10240700" y="636394"/>
                    <a:pt x="10194729" y="648616"/>
                  </a:cubicBezTo>
                  <a:cubicBezTo>
                    <a:pt x="10150849" y="660164"/>
                    <a:pt x="10102289" y="664450"/>
                    <a:pt x="10055908" y="671255"/>
                  </a:cubicBezTo>
                  <a:cubicBezTo>
                    <a:pt x="10004176" y="678825"/>
                    <a:pt x="9952444" y="686394"/>
                    <a:pt x="9900553" y="692854"/>
                  </a:cubicBezTo>
                  <a:cubicBezTo>
                    <a:pt x="9879795" y="695439"/>
                    <a:pt x="9855182" y="691398"/>
                    <a:pt x="9838466" y="696804"/>
                  </a:cubicBezTo>
                  <a:cubicBezTo>
                    <a:pt x="9784565" y="714689"/>
                    <a:pt x="9727519" y="710556"/>
                    <a:pt x="9672959" y="723815"/>
                  </a:cubicBezTo>
                  <a:cubicBezTo>
                    <a:pt x="9646222" y="730463"/>
                    <a:pt x="9614442" y="727256"/>
                    <a:pt x="9585068" y="730692"/>
                  </a:cubicBezTo>
                  <a:cubicBezTo>
                    <a:pt x="9537049" y="736221"/>
                    <a:pt x="9489296" y="743601"/>
                    <a:pt x="9441409" y="750054"/>
                  </a:cubicBezTo>
                  <a:cubicBezTo>
                    <a:pt x="9425676" y="752111"/>
                    <a:pt x="9410220" y="753560"/>
                    <a:pt x="9394461" y="755430"/>
                  </a:cubicBezTo>
                  <a:cubicBezTo>
                    <a:pt x="9380486" y="757048"/>
                    <a:pt x="9365613" y="757471"/>
                    <a:pt x="9352592" y="760649"/>
                  </a:cubicBezTo>
                  <a:cubicBezTo>
                    <a:pt x="9305417" y="772101"/>
                    <a:pt x="9259381" y="786411"/>
                    <a:pt x="9211616" y="796247"/>
                  </a:cubicBezTo>
                  <a:cubicBezTo>
                    <a:pt x="9170222" y="804795"/>
                    <a:pt x="9126525" y="807444"/>
                    <a:pt x="9084669" y="815302"/>
                  </a:cubicBezTo>
                  <a:cubicBezTo>
                    <a:pt x="9010870" y="829041"/>
                    <a:pt x="8937414" y="845187"/>
                    <a:pt x="8863668" y="859297"/>
                  </a:cubicBezTo>
                  <a:cubicBezTo>
                    <a:pt x="8847708" y="862330"/>
                    <a:pt x="8830274" y="860095"/>
                    <a:pt x="8813798" y="862069"/>
                  </a:cubicBezTo>
                  <a:cubicBezTo>
                    <a:pt x="8762264" y="868478"/>
                    <a:pt x="8710835" y="875625"/>
                    <a:pt x="8659353" y="882405"/>
                  </a:cubicBezTo>
                  <a:cubicBezTo>
                    <a:pt x="8630057" y="886395"/>
                    <a:pt x="8600507" y="891178"/>
                    <a:pt x="8571354" y="893639"/>
                  </a:cubicBezTo>
                  <a:cubicBezTo>
                    <a:pt x="8532845" y="896867"/>
                    <a:pt x="8497745" y="898475"/>
                    <a:pt x="8464108" y="918003"/>
                  </a:cubicBezTo>
                  <a:cubicBezTo>
                    <a:pt x="8412329" y="948238"/>
                    <a:pt x="8341124" y="949522"/>
                    <a:pt x="8278326" y="963768"/>
                  </a:cubicBezTo>
                  <a:cubicBezTo>
                    <a:pt x="8262088" y="967407"/>
                    <a:pt x="8245337" y="969986"/>
                    <a:pt x="8229130" y="973809"/>
                  </a:cubicBezTo>
                  <a:cubicBezTo>
                    <a:pt x="8199181" y="980914"/>
                    <a:pt x="8169649" y="988337"/>
                    <a:pt x="8139753" y="995814"/>
                  </a:cubicBezTo>
                  <a:cubicBezTo>
                    <a:pt x="8134480" y="997131"/>
                    <a:pt x="8128440" y="998184"/>
                    <a:pt x="8123573" y="999822"/>
                  </a:cubicBezTo>
                  <a:cubicBezTo>
                    <a:pt x="8078630" y="1014163"/>
                    <a:pt x="8034567" y="1029513"/>
                    <a:pt x="7988700" y="1042478"/>
                  </a:cubicBezTo>
                  <a:cubicBezTo>
                    <a:pt x="7966304" y="1048883"/>
                    <a:pt x="7941012" y="1052870"/>
                    <a:pt x="7917216" y="1054564"/>
                  </a:cubicBezTo>
                  <a:cubicBezTo>
                    <a:pt x="7847638" y="1059583"/>
                    <a:pt x="7779166" y="1067275"/>
                    <a:pt x="7710917" y="1084189"/>
                  </a:cubicBezTo>
                  <a:cubicBezTo>
                    <a:pt x="7683829" y="1090884"/>
                    <a:pt x="7652467" y="1090639"/>
                    <a:pt x="7622961" y="1093150"/>
                  </a:cubicBezTo>
                  <a:cubicBezTo>
                    <a:pt x="7552363" y="1098691"/>
                    <a:pt x="7481712" y="1103860"/>
                    <a:pt x="7410784" y="1109639"/>
                  </a:cubicBezTo>
                  <a:cubicBezTo>
                    <a:pt x="7366507" y="1113312"/>
                    <a:pt x="7322032" y="1118146"/>
                    <a:pt x="7277756" y="1121821"/>
                  </a:cubicBezTo>
                  <a:cubicBezTo>
                    <a:pt x="7226620" y="1125905"/>
                    <a:pt x="7175603" y="1128276"/>
                    <a:pt x="7124542" y="1132917"/>
                  </a:cubicBezTo>
                  <a:cubicBezTo>
                    <a:pt x="7066295" y="1138206"/>
                    <a:pt x="7008030" y="1145954"/>
                    <a:pt x="6949754" y="1151057"/>
                  </a:cubicBezTo>
                  <a:cubicBezTo>
                    <a:pt x="6843219" y="1160027"/>
                    <a:pt x="6736885" y="1167834"/>
                    <a:pt x="6630251" y="1176062"/>
                  </a:cubicBezTo>
                  <a:cubicBezTo>
                    <a:pt x="6526851" y="1184017"/>
                    <a:pt x="6423558" y="1192712"/>
                    <a:pt x="6320635" y="1198900"/>
                  </a:cubicBezTo>
                  <a:cubicBezTo>
                    <a:pt x="6277299" y="1201495"/>
                    <a:pt x="6235234" y="1197678"/>
                    <a:pt x="6192345" y="1198322"/>
                  </a:cubicBezTo>
                  <a:cubicBezTo>
                    <a:pt x="6117133" y="1199611"/>
                    <a:pt x="6041420" y="1202484"/>
                    <a:pt x="5966564" y="1203722"/>
                  </a:cubicBezTo>
                  <a:cubicBezTo>
                    <a:pt x="5933146" y="1204337"/>
                    <a:pt x="5900756" y="1201973"/>
                    <a:pt x="5867229" y="1201846"/>
                  </a:cubicBezTo>
                  <a:cubicBezTo>
                    <a:pt x="5788182" y="1201795"/>
                    <a:pt x="5708356" y="1203932"/>
                    <a:pt x="5630174" y="1202247"/>
                  </a:cubicBezTo>
                  <a:cubicBezTo>
                    <a:pt x="5535910" y="1200212"/>
                    <a:pt x="5442985" y="1194778"/>
                    <a:pt x="5348950" y="1191767"/>
                  </a:cubicBezTo>
                  <a:cubicBezTo>
                    <a:pt x="5313812" y="1190550"/>
                    <a:pt x="5277253" y="1192178"/>
                    <a:pt x="5241230" y="1192407"/>
                  </a:cubicBezTo>
                  <a:cubicBezTo>
                    <a:pt x="5151317" y="1192774"/>
                    <a:pt x="5061658" y="1192348"/>
                    <a:pt x="4971135" y="1193558"/>
                  </a:cubicBezTo>
                  <a:cubicBezTo>
                    <a:pt x="4937687" y="1193987"/>
                    <a:pt x="4903115" y="1199298"/>
                    <a:pt x="4869418" y="1200518"/>
                  </a:cubicBezTo>
                  <a:cubicBezTo>
                    <a:pt x="4830285" y="1201946"/>
                    <a:pt x="4791350" y="1202214"/>
                    <a:pt x="4753276" y="1200849"/>
                  </a:cubicBezTo>
                  <a:cubicBezTo>
                    <a:pt x="4705684" y="1199143"/>
                    <a:pt x="4659174" y="1194828"/>
                    <a:pt x="4611885" y="1192700"/>
                  </a:cubicBezTo>
                  <a:cubicBezTo>
                    <a:pt x="4533821" y="1189297"/>
                    <a:pt x="4455422" y="1186134"/>
                    <a:pt x="4376827" y="1184130"/>
                  </a:cubicBezTo>
                  <a:cubicBezTo>
                    <a:pt x="4347228" y="1183445"/>
                    <a:pt x="4315376" y="1187422"/>
                    <a:pt x="4285473" y="1187157"/>
                  </a:cubicBezTo>
                  <a:cubicBezTo>
                    <a:pt x="4145776" y="1185752"/>
                    <a:pt x="4006048" y="1184161"/>
                    <a:pt x="3866545" y="1181595"/>
                  </a:cubicBezTo>
                  <a:cubicBezTo>
                    <a:pt x="3794232" y="1180206"/>
                    <a:pt x="3723635" y="1175550"/>
                    <a:pt x="3651344" y="1174347"/>
                  </a:cubicBezTo>
                  <a:cubicBezTo>
                    <a:pt x="3607887" y="1173561"/>
                    <a:pt x="3561909" y="1178043"/>
                    <a:pt x="3518455" y="1177257"/>
                  </a:cubicBezTo>
                  <a:cubicBezTo>
                    <a:pt x="3478289" y="1176567"/>
                    <a:pt x="3440401" y="1171399"/>
                    <a:pt x="3400820" y="1169684"/>
                  </a:cubicBezTo>
                  <a:cubicBezTo>
                    <a:pt x="3279826" y="1164098"/>
                    <a:pt x="3157312" y="1160620"/>
                    <a:pt x="3037156" y="1153216"/>
                  </a:cubicBezTo>
                  <a:cubicBezTo>
                    <a:pt x="2978375" y="1149707"/>
                    <a:pt x="2922431" y="1140507"/>
                    <a:pt x="2866262" y="1132282"/>
                  </a:cubicBezTo>
                  <a:cubicBezTo>
                    <a:pt x="2771051" y="1118488"/>
                    <a:pt x="2677109" y="1103379"/>
                    <a:pt x="2582175" y="1088978"/>
                  </a:cubicBezTo>
                  <a:cubicBezTo>
                    <a:pt x="2511092" y="1078351"/>
                    <a:pt x="2447358" y="1063085"/>
                    <a:pt x="2395408" y="1035944"/>
                  </a:cubicBezTo>
                  <a:cubicBezTo>
                    <a:pt x="2371413" y="1023507"/>
                    <a:pt x="2331677" y="1015582"/>
                    <a:pt x="2294753" y="1014617"/>
                  </a:cubicBezTo>
                  <a:cubicBezTo>
                    <a:pt x="2228581" y="1012919"/>
                    <a:pt x="2177385" y="998697"/>
                    <a:pt x="2122946" y="984750"/>
                  </a:cubicBezTo>
                  <a:cubicBezTo>
                    <a:pt x="2054123" y="967003"/>
                    <a:pt x="1981587" y="951294"/>
                    <a:pt x="1905506" y="941379"/>
                  </a:cubicBezTo>
                  <a:cubicBezTo>
                    <a:pt x="1830546" y="931682"/>
                    <a:pt x="1747931" y="932140"/>
                    <a:pt x="1671047" y="924227"/>
                  </a:cubicBezTo>
                  <a:cubicBezTo>
                    <a:pt x="1625938" y="919522"/>
                    <a:pt x="1585615" y="907527"/>
                    <a:pt x="1543858" y="898189"/>
                  </a:cubicBezTo>
                  <a:cubicBezTo>
                    <a:pt x="1502095" y="888854"/>
                    <a:pt x="1460608" y="878912"/>
                    <a:pt x="1419786" y="868499"/>
                  </a:cubicBezTo>
                  <a:cubicBezTo>
                    <a:pt x="1397488" y="862805"/>
                    <a:pt x="1378079" y="854434"/>
                    <a:pt x="1355118" y="849213"/>
                  </a:cubicBezTo>
                  <a:cubicBezTo>
                    <a:pt x="1311850" y="839526"/>
                    <a:pt x="1265355" y="832753"/>
                    <a:pt x="1223715" y="821701"/>
                  </a:cubicBezTo>
                  <a:cubicBezTo>
                    <a:pt x="1183579" y="811000"/>
                    <a:pt x="1138866" y="809071"/>
                    <a:pt x="1094195" y="804871"/>
                  </a:cubicBezTo>
                  <a:cubicBezTo>
                    <a:pt x="1060247" y="801783"/>
                    <a:pt x="1034232" y="787935"/>
                    <a:pt x="1001117" y="783029"/>
                  </a:cubicBezTo>
                  <a:cubicBezTo>
                    <a:pt x="953855" y="775989"/>
                    <a:pt x="916855" y="764275"/>
                    <a:pt x="879550" y="747883"/>
                  </a:cubicBezTo>
                  <a:cubicBezTo>
                    <a:pt x="837589" y="729513"/>
                    <a:pt x="770063" y="725929"/>
                    <a:pt x="711166" y="719038"/>
                  </a:cubicBezTo>
                  <a:cubicBezTo>
                    <a:pt x="661154" y="713145"/>
                    <a:pt x="604345" y="715773"/>
                    <a:pt x="557943" y="707100"/>
                  </a:cubicBezTo>
                  <a:cubicBezTo>
                    <a:pt x="525383" y="700983"/>
                    <a:pt x="499357" y="684492"/>
                    <a:pt x="480350" y="668701"/>
                  </a:cubicBezTo>
                  <a:cubicBezTo>
                    <a:pt x="437720" y="632864"/>
                    <a:pt x="370206" y="616629"/>
                    <a:pt x="296226" y="603582"/>
                  </a:cubicBezTo>
                  <a:cubicBezTo>
                    <a:pt x="220743" y="590183"/>
                    <a:pt x="148482" y="573868"/>
                    <a:pt x="72691" y="560891"/>
                  </a:cubicBezTo>
                  <a:lnTo>
                    <a:pt x="0" y="543485"/>
                  </a:lnTo>
                  <a:lnTo>
                    <a:pt x="0" y="384356"/>
                  </a:lnTo>
                  <a:lnTo>
                    <a:pt x="51786" y="393936"/>
                  </a:lnTo>
                  <a:cubicBezTo>
                    <a:pt x="104771" y="397705"/>
                    <a:pt x="153380" y="409085"/>
                    <a:pt x="205563" y="414858"/>
                  </a:cubicBezTo>
                  <a:cubicBezTo>
                    <a:pt x="254064" y="420400"/>
                    <a:pt x="305004" y="422574"/>
                    <a:pt x="354393" y="426666"/>
                  </a:cubicBezTo>
                  <a:cubicBezTo>
                    <a:pt x="386452" y="429268"/>
                    <a:pt x="420773" y="429846"/>
                    <a:pt x="448284" y="436307"/>
                  </a:cubicBezTo>
                  <a:cubicBezTo>
                    <a:pt x="499906" y="448391"/>
                    <a:pt x="551006" y="446575"/>
                    <a:pt x="611520" y="434165"/>
                  </a:cubicBezTo>
                  <a:cubicBezTo>
                    <a:pt x="654697" y="425360"/>
                    <a:pt x="702396" y="422709"/>
                    <a:pt x="746078" y="422520"/>
                  </a:cubicBezTo>
                  <a:cubicBezTo>
                    <a:pt x="798482" y="422217"/>
                    <a:pt x="848402" y="419816"/>
                    <a:pt x="902726" y="409988"/>
                  </a:cubicBezTo>
                  <a:cubicBezTo>
                    <a:pt x="977293" y="396517"/>
                    <a:pt x="1048430" y="397320"/>
                    <a:pt x="1113856" y="414229"/>
                  </a:cubicBezTo>
                  <a:cubicBezTo>
                    <a:pt x="1184157" y="432144"/>
                    <a:pt x="1258679" y="446436"/>
                    <a:pt x="1333451" y="459937"/>
                  </a:cubicBezTo>
                  <a:cubicBezTo>
                    <a:pt x="1354774" y="463882"/>
                    <a:pt x="1385287" y="463303"/>
                    <a:pt x="1408611" y="458277"/>
                  </a:cubicBezTo>
                  <a:cubicBezTo>
                    <a:pt x="1483494" y="441929"/>
                    <a:pt x="1561497" y="427024"/>
                    <a:pt x="1630193" y="403060"/>
                  </a:cubicBezTo>
                  <a:cubicBezTo>
                    <a:pt x="1735317" y="366347"/>
                    <a:pt x="1840889" y="337880"/>
                    <a:pt x="1956291" y="332366"/>
                  </a:cubicBezTo>
                  <a:cubicBezTo>
                    <a:pt x="1986671" y="330864"/>
                    <a:pt x="2019102" y="336055"/>
                    <a:pt x="2042816" y="344001"/>
                  </a:cubicBezTo>
                  <a:cubicBezTo>
                    <a:pt x="2085264" y="358149"/>
                    <a:pt x="2126351" y="370411"/>
                    <a:pt x="2183422" y="369633"/>
                  </a:cubicBezTo>
                  <a:cubicBezTo>
                    <a:pt x="2235037" y="368878"/>
                    <a:pt x="2279661" y="405941"/>
                    <a:pt x="2269568" y="439858"/>
                  </a:cubicBezTo>
                  <a:cubicBezTo>
                    <a:pt x="2258268" y="478100"/>
                    <a:pt x="2277764" y="504963"/>
                    <a:pt x="2331131" y="524162"/>
                  </a:cubicBezTo>
                  <a:cubicBezTo>
                    <a:pt x="2352982" y="531807"/>
                    <a:pt x="2364863" y="546161"/>
                    <a:pt x="2385114" y="555356"/>
                  </a:cubicBezTo>
                  <a:cubicBezTo>
                    <a:pt x="2401862" y="562975"/>
                    <a:pt x="2421929" y="570874"/>
                    <a:pt x="2444035" y="572629"/>
                  </a:cubicBezTo>
                  <a:cubicBezTo>
                    <a:pt x="2483471" y="575877"/>
                    <a:pt x="2509765" y="584022"/>
                    <a:pt x="2525981" y="603233"/>
                  </a:cubicBezTo>
                  <a:cubicBezTo>
                    <a:pt x="2549284" y="631253"/>
                    <a:pt x="2578522" y="657481"/>
                    <a:pt x="2603912" y="684824"/>
                  </a:cubicBezTo>
                  <a:cubicBezTo>
                    <a:pt x="2618912" y="700623"/>
                    <a:pt x="2643517" y="707119"/>
                    <a:pt x="2678830" y="706989"/>
                  </a:cubicBezTo>
                  <a:cubicBezTo>
                    <a:pt x="2699244" y="707100"/>
                    <a:pt x="2725618" y="705603"/>
                    <a:pt x="2738096" y="711375"/>
                  </a:cubicBezTo>
                  <a:cubicBezTo>
                    <a:pt x="2805963" y="742854"/>
                    <a:pt x="2895982" y="733031"/>
                    <a:pt x="2983808" y="728242"/>
                  </a:cubicBezTo>
                  <a:cubicBezTo>
                    <a:pt x="2993931" y="727743"/>
                    <a:pt x="3004009" y="726870"/>
                    <a:pt x="3013999" y="725445"/>
                  </a:cubicBezTo>
                  <a:cubicBezTo>
                    <a:pt x="3136004" y="707473"/>
                    <a:pt x="3250135" y="713469"/>
                    <a:pt x="3364421" y="720577"/>
                  </a:cubicBezTo>
                  <a:cubicBezTo>
                    <a:pt x="3394566" y="722506"/>
                    <a:pt x="3428052" y="719806"/>
                    <a:pt x="3460524" y="717627"/>
                  </a:cubicBezTo>
                  <a:cubicBezTo>
                    <a:pt x="3545332" y="712136"/>
                    <a:pt x="3633316" y="698261"/>
                    <a:pt x="3710984" y="714181"/>
                  </a:cubicBezTo>
                  <a:cubicBezTo>
                    <a:pt x="3772124" y="726606"/>
                    <a:pt x="3825031" y="745116"/>
                    <a:pt x="3850962" y="778801"/>
                  </a:cubicBezTo>
                  <a:cubicBezTo>
                    <a:pt x="3868397" y="801426"/>
                    <a:pt x="3898483" y="813185"/>
                    <a:pt x="3946288" y="816371"/>
                  </a:cubicBezTo>
                  <a:cubicBezTo>
                    <a:pt x="3987482" y="819178"/>
                    <a:pt x="4025133" y="827780"/>
                    <a:pt x="4065134" y="832458"/>
                  </a:cubicBezTo>
                  <a:cubicBezTo>
                    <a:pt x="4086248" y="834921"/>
                    <a:pt x="4110401" y="838273"/>
                    <a:pt x="4132175" y="835166"/>
                  </a:cubicBezTo>
                  <a:cubicBezTo>
                    <a:pt x="4190360" y="826865"/>
                    <a:pt x="4249455" y="817299"/>
                    <a:pt x="4305860" y="804155"/>
                  </a:cubicBezTo>
                  <a:cubicBezTo>
                    <a:pt x="4334043" y="797489"/>
                    <a:pt x="4360741" y="782918"/>
                    <a:pt x="4382133" y="769480"/>
                  </a:cubicBezTo>
                  <a:cubicBezTo>
                    <a:pt x="4404164" y="755387"/>
                    <a:pt x="4425554" y="747046"/>
                    <a:pt x="4453290" y="752531"/>
                  </a:cubicBezTo>
                  <a:cubicBezTo>
                    <a:pt x="4522269" y="766291"/>
                    <a:pt x="4590591" y="780524"/>
                    <a:pt x="4657973" y="795834"/>
                  </a:cubicBezTo>
                  <a:cubicBezTo>
                    <a:pt x="4669647" y="798512"/>
                    <a:pt x="4675989" y="807237"/>
                    <a:pt x="4682401" y="813875"/>
                  </a:cubicBezTo>
                  <a:cubicBezTo>
                    <a:pt x="4712327" y="844913"/>
                    <a:pt x="4739117" y="876968"/>
                    <a:pt x="4771816" y="907045"/>
                  </a:cubicBezTo>
                  <a:cubicBezTo>
                    <a:pt x="4783119" y="917328"/>
                    <a:pt x="4807948" y="922849"/>
                    <a:pt x="4827522" y="929875"/>
                  </a:cubicBezTo>
                  <a:cubicBezTo>
                    <a:pt x="4833683" y="932206"/>
                    <a:pt x="4845545" y="931080"/>
                    <a:pt x="4849943" y="933850"/>
                  </a:cubicBezTo>
                  <a:cubicBezTo>
                    <a:pt x="4888951" y="959630"/>
                    <a:pt x="4951289" y="954889"/>
                    <a:pt x="5009628" y="957895"/>
                  </a:cubicBezTo>
                  <a:cubicBezTo>
                    <a:pt x="5059525" y="960406"/>
                    <a:pt x="5111930" y="960103"/>
                    <a:pt x="5158713" y="963814"/>
                  </a:cubicBezTo>
                  <a:cubicBezTo>
                    <a:pt x="5231309" y="969696"/>
                    <a:pt x="5298175" y="973750"/>
                    <a:pt x="5376429" y="963150"/>
                  </a:cubicBezTo>
                  <a:cubicBezTo>
                    <a:pt x="5408581" y="958754"/>
                    <a:pt x="5448464" y="970244"/>
                    <a:pt x="5475789" y="980508"/>
                  </a:cubicBezTo>
                  <a:cubicBezTo>
                    <a:pt x="5528520" y="1000362"/>
                    <a:pt x="5584841" y="1001957"/>
                    <a:pt x="5653403" y="987267"/>
                  </a:cubicBezTo>
                  <a:cubicBezTo>
                    <a:pt x="5676010" y="982340"/>
                    <a:pt x="5702561" y="984594"/>
                    <a:pt x="5726343" y="985356"/>
                  </a:cubicBezTo>
                  <a:cubicBezTo>
                    <a:pt x="5748645" y="985951"/>
                    <a:pt x="5770112" y="988363"/>
                    <a:pt x="5790565" y="991299"/>
                  </a:cubicBezTo>
                  <a:cubicBezTo>
                    <a:pt x="5815130" y="994968"/>
                    <a:pt x="5845524" y="996109"/>
                    <a:pt x="5860261" y="1004957"/>
                  </a:cubicBezTo>
                  <a:cubicBezTo>
                    <a:pt x="5906804" y="1032492"/>
                    <a:pt x="5977071" y="1037384"/>
                    <a:pt x="6042103" y="1036225"/>
                  </a:cubicBezTo>
                  <a:cubicBezTo>
                    <a:pt x="6128234" y="1034887"/>
                    <a:pt x="6222271" y="1027703"/>
                    <a:pt x="6302000" y="989138"/>
                  </a:cubicBezTo>
                  <a:cubicBezTo>
                    <a:pt x="6349674" y="965908"/>
                    <a:pt x="6396954" y="955198"/>
                    <a:pt x="6452027" y="968488"/>
                  </a:cubicBezTo>
                  <a:cubicBezTo>
                    <a:pt x="6489403" y="977694"/>
                    <a:pt x="6558004" y="960730"/>
                    <a:pt x="6589207" y="939473"/>
                  </a:cubicBezTo>
                  <a:cubicBezTo>
                    <a:pt x="6600500" y="931820"/>
                    <a:pt x="6612150" y="924116"/>
                    <a:pt x="6631071" y="911221"/>
                  </a:cubicBezTo>
                  <a:cubicBezTo>
                    <a:pt x="6674307" y="951312"/>
                    <a:pt x="6752348" y="944331"/>
                    <a:pt x="6828276" y="942940"/>
                  </a:cubicBezTo>
                  <a:cubicBezTo>
                    <a:pt x="6874782" y="942157"/>
                    <a:pt x="6889175" y="963895"/>
                    <a:pt x="6900805" y="984139"/>
                  </a:cubicBezTo>
                  <a:cubicBezTo>
                    <a:pt x="6921317" y="1020675"/>
                    <a:pt x="6959798" y="1032556"/>
                    <a:pt x="7034669" y="1018664"/>
                  </a:cubicBezTo>
                  <a:cubicBezTo>
                    <a:pt x="7117339" y="1003282"/>
                    <a:pt x="7199639" y="985309"/>
                    <a:pt x="7281069" y="966326"/>
                  </a:cubicBezTo>
                  <a:cubicBezTo>
                    <a:pt x="7332523" y="954265"/>
                    <a:pt x="7378031" y="936255"/>
                    <a:pt x="7412782" y="909205"/>
                  </a:cubicBezTo>
                  <a:cubicBezTo>
                    <a:pt x="7446537" y="882863"/>
                    <a:pt x="7455447" y="884046"/>
                    <a:pt x="7500329" y="894825"/>
                  </a:cubicBezTo>
                  <a:cubicBezTo>
                    <a:pt x="7552746" y="907362"/>
                    <a:pt x="7606737" y="918163"/>
                    <a:pt x="7662326" y="927415"/>
                  </a:cubicBezTo>
                  <a:cubicBezTo>
                    <a:pt x="7679869" y="930387"/>
                    <a:pt x="7704116" y="926739"/>
                    <a:pt x="7725336" y="924843"/>
                  </a:cubicBezTo>
                  <a:cubicBezTo>
                    <a:pt x="7761322" y="921787"/>
                    <a:pt x="7798619" y="920242"/>
                    <a:pt x="7833282" y="913030"/>
                  </a:cubicBezTo>
                  <a:cubicBezTo>
                    <a:pt x="7866518" y="906022"/>
                    <a:pt x="7898636" y="893699"/>
                    <a:pt x="7928607" y="881682"/>
                  </a:cubicBezTo>
                  <a:cubicBezTo>
                    <a:pt x="8012313" y="848024"/>
                    <a:pt x="8088140" y="810204"/>
                    <a:pt x="8146599" y="762967"/>
                  </a:cubicBezTo>
                  <a:cubicBezTo>
                    <a:pt x="8154093" y="756799"/>
                    <a:pt x="8170251" y="752605"/>
                    <a:pt x="8183580" y="749004"/>
                  </a:cubicBezTo>
                  <a:cubicBezTo>
                    <a:pt x="8205314" y="743071"/>
                    <a:pt x="8227790" y="737221"/>
                    <a:pt x="8250226" y="733642"/>
                  </a:cubicBezTo>
                  <a:cubicBezTo>
                    <a:pt x="8359191" y="716208"/>
                    <a:pt x="8441165" y="678077"/>
                    <a:pt x="8505932" y="626541"/>
                  </a:cubicBezTo>
                  <a:cubicBezTo>
                    <a:pt x="8524587" y="611795"/>
                    <a:pt x="8540110" y="608258"/>
                    <a:pt x="8564196" y="618795"/>
                  </a:cubicBezTo>
                  <a:cubicBezTo>
                    <a:pt x="8592164" y="631042"/>
                    <a:pt x="8628034" y="619506"/>
                    <a:pt x="8660707" y="611068"/>
                  </a:cubicBezTo>
                  <a:cubicBezTo>
                    <a:pt x="8694444" y="602478"/>
                    <a:pt x="8728516" y="593650"/>
                    <a:pt x="8762258" y="585060"/>
                  </a:cubicBezTo>
                  <a:cubicBezTo>
                    <a:pt x="8787229" y="578854"/>
                    <a:pt x="8811901" y="573068"/>
                    <a:pt x="8836441" y="566357"/>
                  </a:cubicBezTo>
                  <a:cubicBezTo>
                    <a:pt x="8912858" y="545446"/>
                    <a:pt x="8983245" y="538424"/>
                    <a:pt x="9050731" y="559574"/>
                  </a:cubicBezTo>
                  <a:cubicBezTo>
                    <a:pt x="9102221" y="575829"/>
                    <a:pt x="9164952" y="573867"/>
                    <a:pt x="9229629" y="557463"/>
                  </a:cubicBezTo>
                  <a:cubicBezTo>
                    <a:pt x="9237708" y="555367"/>
                    <a:pt x="9247532" y="550189"/>
                    <a:pt x="9253453" y="550855"/>
                  </a:cubicBezTo>
                  <a:cubicBezTo>
                    <a:pt x="9342570" y="560231"/>
                    <a:pt x="9405312" y="512382"/>
                    <a:pt x="9484216" y="498670"/>
                  </a:cubicBezTo>
                  <a:cubicBezTo>
                    <a:pt x="9519037" y="492570"/>
                    <a:pt x="9552780" y="473782"/>
                    <a:pt x="9582635" y="458383"/>
                  </a:cubicBezTo>
                  <a:cubicBezTo>
                    <a:pt x="9623691" y="437230"/>
                    <a:pt x="9660185" y="417296"/>
                    <a:pt x="9719672" y="415606"/>
                  </a:cubicBezTo>
                  <a:cubicBezTo>
                    <a:pt x="9779191" y="414100"/>
                    <a:pt x="9830942" y="393877"/>
                    <a:pt x="9871786" y="366146"/>
                  </a:cubicBezTo>
                  <a:cubicBezTo>
                    <a:pt x="9903016" y="345075"/>
                    <a:pt x="9939572" y="338348"/>
                    <a:pt x="9984496" y="336659"/>
                  </a:cubicBezTo>
                  <a:cubicBezTo>
                    <a:pt x="10040644" y="334502"/>
                    <a:pt x="10098167" y="326673"/>
                    <a:pt x="10154710" y="322192"/>
                  </a:cubicBezTo>
                  <a:cubicBezTo>
                    <a:pt x="10166955" y="321200"/>
                    <a:pt x="10182671" y="321602"/>
                    <a:pt x="10190448" y="325024"/>
                  </a:cubicBezTo>
                  <a:cubicBezTo>
                    <a:pt x="10285771" y="367692"/>
                    <a:pt x="10409001" y="350677"/>
                    <a:pt x="10530738" y="335952"/>
                  </a:cubicBezTo>
                  <a:cubicBezTo>
                    <a:pt x="10604508" y="327126"/>
                    <a:pt x="10678399" y="316583"/>
                    <a:pt x="10752159" y="305116"/>
                  </a:cubicBezTo>
                  <a:cubicBezTo>
                    <a:pt x="10777122" y="301364"/>
                    <a:pt x="10803112" y="294635"/>
                    <a:pt x="10824454" y="285926"/>
                  </a:cubicBezTo>
                  <a:cubicBezTo>
                    <a:pt x="10868839" y="267698"/>
                    <a:pt x="10909149" y="246464"/>
                    <a:pt x="10953154" y="228101"/>
                  </a:cubicBezTo>
                  <a:cubicBezTo>
                    <a:pt x="10969624" y="221029"/>
                    <a:pt x="10991732" y="217687"/>
                    <a:pt x="11011616" y="214095"/>
                  </a:cubicBezTo>
                  <a:cubicBezTo>
                    <a:pt x="11046745" y="207572"/>
                    <a:pt x="11086643" y="206411"/>
                    <a:pt x="11116033" y="195420"/>
                  </a:cubicBezTo>
                  <a:cubicBezTo>
                    <a:pt x="11192469" y="166955"/>
                    <a:pt x="11266915" y="160298"/>
                    <a:pt x="11344305" y="166628"/>
                  </a:cubicBezTo>
                  <a:cubicBezTo>
                    <a:pt x="11452659" y="175526"/>
                    <a:pt x="11551628" y="159518"/>
                    <a:pt x="11639052" y="108525"/>
                  </a:cubicBezTo>
                  <a:cubicBezTo>
                    <a:pt x="11678387" y="85542"/>
                    <a:pt x="11720245" y="87878"/>
                    <a:pt x="11757534" y="96529"/>
                  </a:cubicBezTo>
                  <a:cubicBezTo>
                    <a:pt x="11800501" y="106639"/>
                    <a:pt x="11840706" y="105055"/>
                    <a:pt x="11885801" y="86727"/>
                  </a:cubicBezTo>
                  <a:cubicBezTo>
                    <a:pt x="11895786" y="82658"/>
                    <a:pt x="11910606" y="81866"/>
                    <a:pt x="11922876" y="81059"/>
                  </a:cubicBezTo>
                  <a:cubicBezTo>
                    <a:pt x="11992785" y="75805"/>
                    <a:pt x="12063502" y="73646"/>
                    <a:pt x="12115333" y="33586"/>
                  </a:cubicBezTo>
                  <a:cubicBezTo>
                    <a:pt x="12125502" y="25714"/>
                    <a:pt x="12143695" y="20476"/>
                    <a:pt x="12158082" y="1408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11922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7B4AD2D-F686-58E6-F082-480BC2D82419}"/>
            </a:ext>
          </a:extLst>
        </p:cNvPr>
        <p:cNvGrpSpPr/>
        <p:nvPr/>
      </p:nvGrpSpPr>
      <p:grpSpPr>
        <a:xfrm>
          <a:off x="0" y="0"/>
          <a:ext cx="0" cy="0"/>
          <a:chOff x="0" y="0"/>
          <a:chExt cx="0" cy="0"/>
        </a:xfrm>
      </p:grpSpPr>
      <p:pic>
        <p:nvPicPr>
          <p:cNvPr id="9" name="Picture 8" descr="A silhouette of a person&#10;&#10;AI-generated content may be incorrect.">
            <a:extLst>
              <a:ext uri="{FF2B5EF4-FFF2-40B4-BE49-F238E27FC236}">
                <a16:creationId xmlns:a16="http://schemas.microsoft.com/office/drawing/2014/main" id="{5DD5D075-4A9A-1B1C-036C-3F6DE760E72A}"/>
              </a:ext>
            </a:extLst>
          </p:cNvPr>
          <p:cNvPicPr>
            <a:picLocks noChangeAspect="1"/>
          </p:cNvPicPr>
          <p:nvPr/>
        </p:nvPicPr>
        <p:blipFill>
          <a:blip r:embed="rId3"/>
          <a:srcRect l="2342"/>
          <a:stretch>
            <a:fillRect/>
          </a:stretch>
        </p:blipFill>
        <p:spPr>
          <a:xfrm>
            <a:off x="154379" y="1251301"/>
            <a:ext cx="6436534" cy="3932997"/>
          </a:xfrm>
          <a:prstGeom prst="rect">
            <a:avLst/>
          </a:prstGeom>
        </p:spPr>
      </p:pic>
      <p:pic>
        <p:nvPicPr>
          <p:cNvPr id="14" name="Picture 13" descr="A close-up of a logo&#10;&#10;AI-generated content may be incorrect.">
            <a:extLst>
              <a:ext uri="{FF2B5EF4-FFF2-40B4-BE49-F238E27FC236}">
                <a16:creationId xmlns:a16="http://schemas.microsoft.com/office/drawing/2014/main" id="{F975A990-FF2C-2058-7ADB-8A443978DD2E}"/>
              </a:ext>
            </a:extLst>
          </p:cNvPr>
          <p:cNvPicPr>
            <a:picLocks noChangeAspect="1"/>
          </p:cNvPicPr>
          <p:nvPr/>
        </p:nvPicPr>
        <p:blipFill>
          <a:blip r:embed="rId4"/>
          <a:stretch>
            <a:fillRect/>
          </a:stretch>
        </p:blipFill>
        <p:spPr>
          <a:xfrm>
            <a:off x="328551" y="5772420"/>
            <a:ext cx="1562318" cy="562053"/>
          </a:xfrm>
          <a:prstGeom prst="rect">
            <a:avLst/>
          </a:prstGeom>
        </p:spPr>
      </p:pic>
      <p:sp>
        <p:nvSpPr>
          <p:cNvPr id="17" name="TextBox 16">
            <a:extLst>
              <a:ext uri="{FF2B5EF4-FFF2-40B4-BE49-F238E27FC236}">
                <a16:creationId xmlns:a16="http://schemas.microsoft.com/office/drawing/2014/main" id="{DF3540CD-FF13-6556-5B76-22FBA05A4D8E}"/>
              </a:ext>
            </a:extLst>
          </p:cNvPr>
          <p:cNvSpPr txBox="1"/>
          <p:nvPr/>
        </p:nvSpPr>
        <p:spPr>
          <a:xfrm>
            <a:off x="6947066" y="1448084"/>
            <a:ext cx="5244934" cy="3539430"/>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chemeClr val="bg1"/>
                </a:solidFill>
              </a:rPr>
              <a:t>Brains not fully mature</a:t>
            </a:r>
          </a:p>
          <a:p>
            <a:pPr marL="285750" indent="-285750">
              <a:buFont typeface="Arial" panose="020B0604020202020204" pitchFamily="34" charset="0"/>
              <a:buChar char="•"/>
            </a:pPr>
            <a:r>
              <a:rPr lang="en-GB" sz="3200" dirty="0">
                <a:solidFill>
                  <a:schemeClr val="bg1"/>
                </a:solidFill>
              </a:rPr>
              <a:t>Tend to:</a:t>
            </a:r>
          </a:p>
          <a:p>
            <a:pPr marL="742950" lvl="1" indent="-285750">
              <a:buFont typeface="Arial" panose="020B0604020202020204" pitchFamily="34" charset="0"/>
              <a:buChar char="•"/>
            </a:pPr>
            <a:r>
              <a:rPr lang="en-GB" sz="3200" dirty="0">
                <a:solidFill>
                  <a:schemeClr val="bg1"/>
                </a:solidFill>
              </a:rPr>
              <a:t>Act impulsively</a:t>
            </a:r>
          </a:p>
          <a:p>
            <a:pPr marL="742950" lvl="1" indent="-285750">
              <a:buFont typeface="Arial" panose="020B0604020202020204" pitchFamily="34" charset="0"/>
              <a:buChar char="•"/>
            </a:pPr>
            <a:r>
              <a:rPr lang="en-GB" sz="3200" dirty="0">
                <a:solidFill>
                  <a:schemeClr val="bg1"/>
                </a:solidFill>
              </a:rPr>
              <a:t>Form intense attachments</a:t>
            </a:r>
          </a:p>
          <a:p>
            <a:pPr marL="285750" indent="-285750">
              <a:buFont typeface="Arial" panose="020B0604020202020204" pitchFamily="34" charset="0"/>
              <a:buChar char="•"/>
            </a:pPr>
            <a:r>
              <a:rPr lang="en-GB" sz="3200" dirty="0">
                <a:solidFill>
                  <a:schemeClr val="bg1"/>
                </a:solidFill>
              </a:rPr>
              <a:t>LLMs are sycophantic</a:t>
            </a:r>
          </a:p>
          <a:p>
            <a:pPr marL="285750" indent="-285750">
              <a:buFont typeface="Arial" panose="020B0604020202020204" pitchFamily="34" charset="0"/>
              <a:buChar char="•"/>
            </a:pPr>
            <a:r>
              <a:rPr lang="en-GB" sz="3200" dirty="0">
                <a:solidFill>
                  <a:schemeClr val="bg1"/>
                </a:solidFill>
              </a:rPr>
              <a:t>Frictionless relationships</a:t>
            </a:r>
          </a:p>
        </p:txBody>
      </p:sp>
    </p:spTree>
    <p:extLst>
      <p:ext uri="{BB962C8B-B14F-4D97-AF65-F5344CB8AC3E}">
        <p14:creationId xmlns:p14="http://schemas.microsoft.com/office/powerpoint/2010/main" val="2889341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1E7AFA-8A2E-C50C-E6D3-DAF25F01A268}"/>
            </a:ext>
          </a:extLst>
        </p:cNvPr>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3299422C-BC94-9420-EE8F-E97BEDC60788}"/>
              </a:ext>
            </a:extLst>
          </p:cNvPr>
          <p:cNvGraphicFramePr/>
          <p:nvPr>
            <p:extLst>
              <p:ext uri="{D42A27DB-BD31-4B8C-83A1-F6EECF244321}">
                <p14:modId xmlns:p14="http://schemas.microsoft.com/office/powerpoint/2010/main" val="3038022641"/>
              </p:ext>
            </p:extLst>
          </p:nvPr>
        </p:nvGraphicFramePr>
        <p:xfrm>
          <a:off x="554512" y="1128156"/>
          <a:ext cx="11415815" cy="542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descr="Eye with solid fill">
            <a:extLst>
              <a:ext uri="{FF2B5EF4-FFF2-40B4-BE49-F238E27FC236}">
                <a16:creationId xmlns:a16="http://schemas.microsoft.com/office/drawing/2014/main" id="{3873F1A6-E932-704B-9714-D9D2E19F2D28}"/>
              </a:ext>
            </a:extLst>
          </p:cNvPr>
          <p:cNvSpPr/>
          <p:nvPr/>
        </p:nvSpPr>
        <p:spPr>
          <a:xfrm>
            <a:off x="744518" y="1543792"/>
            <a:ext cx="633020" cy="475014"/>
          </a:xfrm>
          <a:prstGeom prst="ellipse">
            <a:avLst/>
          </a:prstGeom>
          <a:blipFill>
            <a:blip r:embed="rId8">
              <a:extLst>
                <a:ext uri="{96DAC541-7B7A-43D3-8B79-37D633B846F1}">
                  <asvg:svgBlip xmlns:asvg="http://schemas.microsoft.com/office/drawing/2016/SVG/main" r:embed="rId9"/>
                </a:ext>
              </a:extLst>
            </a:blip>
            <a:srcRect/>
            <a:stretch>
              <a:fillRect l="-9291" t="-25626" r="-5135" b="-28305"/>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3" name="Title 1">
            <a:extLst>
              <a:ext uri="{FF2B5EF4-FFF2-40B4-BE49-F238E27FC236}">
                <a16:creationId xmlns:a16="http://schemas.microsoft.com/office/drawing/2014/main" id="{9AE1CF9A-DCB8-5BC9-65CC-B5D16A4E5927}"/>
              </a:ext>
            </a:extLst>
          </p:cNvPr>
          <p:cNvSpPr>
            <a:spLocks noGrp="1"/>
          </p:cNvSpPr>
          <p:nvPr>
            <p:ph type="title"/>
          </p:nvPr>
        </p:nvSpPr>
        <p:spPr>
          <a:xfrm>
            <a:off x="259277" y="4473"/>
            <a:ext cx="11673445" cy="1325563"/>
          </a:xfrm>
        </p:spPr>
        <p:txBody>
          <a:bodyPr/>
          <a:lstStyle/>
          <a:p>
            <a:pPr algn="ctr"/>
            <a:r>
              <a:rPr lang="en-GB" b="1" dirty="0">
                <a:solidFill>
                  <a:schemeClr val="bg1"/>
                </a:solidFill>
              </a:rPr>
              <a:t>How do I keep my child safe?</a:t>
            </a:r>
          </a:p>
        </p:txBody>
      </p:sp>
      <p:sp>
        <p:nvSpPr>
          <p:cNvPr id="4" name="Oval 3" descr="Question Mark with solid fill">
            <a:extLst>
              <a:ext uri="{FF2B5EF4-FFF2-40B4-BE49-F238E27FC236}">
                <a16:creationId xmlns:a16="http://schemas.microsoft.com/office/drawing/2014/main" id="{583923D5-FC4B-705D-DCEE-395C1E98EA1C}"/>
              </a:ext>
            </a:extLst>
          </p:cNvPr>
          <p:cNvSpPr/>
          <p:nvPr/>
        </p:nvSpPr>
        <p:spPr>
          <a:xfrm>
            <a:off x="1211282" y="2453719"/>
            <a:ext cx="633021" cy="665020"/>
          </a:xfrm>
          <a:prstGeom prst="ellipse">
            <a:avLst/>
          </a:prstGeom>
          <a:blipFill>
            <a:blip r:embed="rId10">
              <a:extLst>
                <a:ext uri="{96DAC541-7B7A-43D3-8B79-37D633B846F1}">
                  <asvg:svgBlip xmlns:asvg="http://schemas.microsoft.com/office/drawing/2016/SVG/main" r:embed="rId11"/>
                </a:ext>
              </a:extLst>
            </a:blip>
            <a:srcRect/>
            <a:stretch>
              <a:fillRect l="-15754" t="-9205" r="-23281" b="-15725"/>
            </a:stretch>
          </a:blipFill>
          <a:ln>
            <a:no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5" name="Oval 4" descr="Chat with solid fill">
            <a:extLst>
              <a:ext uri="{FF2B5EF4-FFF2-40B4-BE49-F238E27FC236}">
                <a16:creationId xmlns:a16="http://schemas.microsoft.com/office/drawing/2014/main" id="{9F65F786-88B8-7E55-ADF1-2E937ECA62EB}"/>
              </a:ext>
            </a:extLst>
          </p:cNvPr>
          <p:cNvSpPr/>
          <p:nvPr/>
        </p:nvSpPr>
        <p:spPr>
          <a:xfrm>
            <a:off x="1326408" y="3440875"/>
            <a:ext cx="760022" cy="813422"/>
          </a:xfrm>
          <a:prstGeom prst="ellipse">
            <a:avLst/>
          </a:prstGeom>
          <a:blipFill>
            <a:blip r:embed="rId12">
              <a:extLst>
                <a:ext uri="{96DAC541-7B7A-43D3-8B79-37D633B846F1}">
                  <asvg:svgBlip xmlns:asvg="http://schemas.microsoft.com/office/drawing/2016/SVG/main" r:embed="rId13"/>
                </a:ext>
              </a:extLst>
            </a:blip>
            <a:srcRect/>
            <a:stretch>
              <a:fillRect/>
            </a:stretch>
          </a:blipFill>
          <a:ln>
            <a:no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6" name="Oval 5" descr="User with solid fill">
            <a:extLst>
              <a:ext uri="{FF2B5EF4-FFF2-40B4-BE49-F238E27FC236}">
                <a16:creationId xmlns:a16="http://schemas.microsoft.com/office/drawing/2014/main" id="{E655D244-D276-C4E4-357C-4280D66FC09C}"/>
              </a:ext>
            </a:extLst>
          </p:cNvPr>
          <p:cNvSpPr/>
          <p:nvPr/>
        </p:nvSpPr>
        <p:spPr>
          <a:xfrm>
            <a:off x="1178583" y="4416156"/>
            <a:ext cx="760022" cy="813422"/>
          </a:xfrm>
          <a:prstGeom prst="ellipse">
            <a:avLst/>
          </a:prstGeom>
          <a:blipFill>
            <a:blip r:embed="rId14">
              <a:extLst>
                <a:ext uri="{96DAC541-7B7A-43D3-8B79-37D633B846F1}">
                  <asvg:svgBlip xmlns:asvg="http://schemas.microsoft.com/office/drawing/2016/SVG/main" r:embed="rId15"/>
                </a:ext>
              </a:extLst>
            </a:blip>
            <a:srcRect/>
            <a:stretch>
              <a:fillRect/>
            </a:stretch>
          </a:blipFill>
          <a:ln>
            <a:no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7" name="Oval 6" descr="Clock with solid fill">
            <a:extLst>
              <a:ext uri="{FF2B5EF4-FFF2-40B4-BE49-F238E27FC236}">
                <a16:creationId xmlns:a16="http://schemas.microsoft.com/office/drawing/2014/main" id="{64933797-1268-EE7B-8133-01370BED2247}"/>
              </a:ext>
            </a:extLst>
          </p:cNvPr>
          <p:cNvSpPr/>
          <p:nvPr/>
        </p:nvSpPr>
        <p:spPr>
          <a:xfrm>
            <a:off x="700479" y="5516089"/>
            <a:ext cx="711983" cy="711983"/>
          </a:xfrm>
          <a:prstGeom prst="ellipse">
            <a:avLst/>
          </a:prstGeom>
          <a:blipFill>
            <a:blip r:embed="rId16">
              <a:extLst>
                <a:ext uri="{96DAC541-7B7A-43D3-8B79-37D633B846F1}">
                  <asvg:svgBlip xmlns:asvg="http://schemas.microsoft.com/office/drawing/2016/SVG/main" r:embed="rId17"/>
                </a:ext>
              </a:extLst>
            </a:blip>
            <a:srcRect/>
            <a:stretch>
              <a:fillRect/>
            </a:stretch>
          </a:blipFill>
          <a:ln>
            <a:noFill/>
          </a:ln>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608611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7308-24A7-8A82-FFE0-DE2ECC03048A}"/>
              </a:ext>
            </a:extLst>
          </p:cNvPr>
          <p:cNvSpPr>
            <a:spLocks noGrp="1"/>
          </p:cNvSpPr>
          <p:nvPr>
            <p:ph type="title"/>
          </p:nvPr>
        </p:nvSpPr>
        <p:spPr>
          <a:xfrm>
            <a:off x="125539" y="84968"/>
            <a:ext cx="10515600" cy="1325563"/>
          </a:xfrm>
        </p:spPr>
        <p:txBody>
          <a:bodyPr/>
          <a:lstStyle/>
          <a:p>
            <a:r>
              <a:rPr lang="en-GB" b="1" dirty="0">
                <a:solidFill>
                  <a:schemeClr val="bg1"/>
                </a:solidFill>
              </a:rPr>
              <a:t>Privacy, Environment &amp; Ethics</a:t>
            </a:r>
          </a:p>
        </p:txBody>
      </p:sp>
      <p:pic>
        <p:nvPicPr>
          <p:cNvPr id="5" name="Picture 4" descr="A smart phone next to a speaker&#10;&#10;AI-generated content may be incorrect.">
            <a:extLst>
              <a:ext uri="{FF2B5EF4-FFF2-40B4-BE49-F238E27FC236}">
                <a16:creationId xmlns:a16="http://schemas.microsoft.com/office/drawing/2014/main" id="{E12CA633-D287-4335-B4BE-DDECBEE9C74D}"/>
              </a:ext>
            </a:extLst>
          </p:cNvPr>
          <p:cNvPicPr>
            <a:picLocks noChangeAspect="1"/>
          </p:cNvPicPr>
          <p:nvPr/>
        </p:nvPicPr>
        <p:blipFill>
          <a:blip r:embed="rId3"/>
          <a:stretch>
            <a:fillRect/>
          </a:stretch>
        </p:blipFill>
        <p:spPr>
          <a:xfrm>
            <a:off x="125539" y="1410531"/>
            <a:ext cx="4118652" cy="2340673"/>
          </a:xfrm>
          <a:prstGeom prst="rect">
            <a:avLst/>
          </a:prstGeom>
          <a:ln>
            <a:noFill/>
          </a:ln>
          <a:effectLst>
            <a:outerShdw blurRad="292100" dist="139700" dir="2700000" algn="tl" rotWithShape="0">
              <a:srgbClr val="333333">
                <a:alpha val="65000"/>
              </a:srgbClr>
            </a:outerShdw>
          </a:effectLst>
        </p:spPr>
      </p:pic>
      <p:pic>
        <p:nvPicPr>
          <p:cNvPr id="4" name="Picture 3" descr="A computer screen with a stick in front of a computer screen&#10;&#10;AI-generated content may be incorrect.">
            <a:extLst>
              <a:ext uri="{FF2B5EF4-FFF2-40B4-BE49-F238E27FC236}">
                <a16:creationId xmlns:a16="http://schemas.microsoft.com/office/drawing/2014/main" id="{A79DCFBC-6C9A-0B70-A916-2BBC1142F4D2}"/>
              </a:ext>
            </a:extLst>
          </p:cNvPr>
          <p:cNvPicPr>
            <a:picLocks noChangeAspect="1"/>
          </p:cNvPicPr>
          <p:nvPr/>
        </p:nvPicPr>
        <p:blipFill>
          <a:blip r:embed="rId4"/>
          <a:stretch>
            <a:fillRect/>
          </a:stretch>
        </p:blipFill>
        <p:spPr>
          <a:xfrm>
            <a:off x="4516056" y="1880249"/>
            <a:ext cx="6618045" cy="6266224"/>
          </a:xfrm>
          <a:prstGeom prst="rect">
            <a:avLst/>
          </a:prstGeom>
          <a:ln>
            <a:noFill/>
          </a:ln>
          <a:effectLst>
            <a:outerShdw blurRad="292100" dist="139700" dir="2700000" algn="tl" rotWithShape="0">
              <a:srgbClr val="333333">
                <a:alpha val="65000"/>
              </a:srgbClr>
            </a:outerShdw>
          </a:effectLst>
        </p:spPr>
      </p:pic>
      <p:pic>
        <p:nvPicPr>
          <p:cNvPr id="7" name="Picture 6" descr="A person holding a magazine&#10;&#10;AI-generated content may be incorrect.">
            <a:extLst>
              <a:ext uri="{FF2B5EF4-FFF2-40B4-BE49-F238E27FC236}">
                <a16:creationId xmlns:a16="http://schemas.microsoft.com/office/drawing/2014/main" id="{DC2A8080-69C6-7EC5-F8A9-18A89BD29645}"/>
              </a:ext>
            </a:extLst>
          </p:cNvPr>
          <p:cNvPicPr>
            <a:picLocks noChangeAspect="1"/>
          </p:cNvPicPr>
          <p:nvPr/>
        </p:nvPicPr>
        <p:blipFill>
          <a:blip r:embed="rId5"/>
          <a:stretch>
            <a:fillRect/>
          </a:stretch>
        </p:blipFill>
        <p:spPr>
          <a:xfrm>
            <a:off x="8282679" y="1"/>
            <a:ext cx="3909321" cy="3265714"/>
          </a:xfrm>
          <a:prstGeom prst="rect">
            <a:avLst/>
          </a:prstGeom>
          <a:ln>
            <a:noFill/>
          </a:ln>
          <a:effectLst>
            <a:outerShdw blurRad="292100" dist="139700" dir="2700000" algn="tl" rotWithShape="0">
              <a:srgbClr val="333333">
                <a:alpha val="65000"/>
              </a:srgbClr>
            </a:outerShdw>
          </a:effectLst>
        </p:spPr>
      </p:pic>
      <p:pic>
        <p:nvPicPr>
          <p:cNvPr id="9" name="Picture 8" descr="A screenshot of a computer screen&#10;&#10;AI-generated content may be incorrect.">
            <a:extLst>
              <a:ext uri="{FF2B5EF4-FFF2-40B4-BE49-F238E27FC236}">
                <a16:creationId xmlns:a16="http://schemas.microsoft.com/office/drawing/2014/main" id="{AFE9B9C8-0500-92B1-17AF-7B782CE6BB3F}"/>
              </a:ext>
            </a:extLst>
          </p:cNvPr>
          <p:cNvPicPr>
            <a:picLocks noChangeAspect="1"/>
          </p:cNvPicPr>
          <p:nvPr/>
        </p:nvPicPr>
        <p:blipFill>
          <a:blip r:embed="rId6"/>
          <a:stretch>
            <a:fillRect/>
          </a:stretch>
        </p:blipFill>
        <p:spPr>
          <a:xfrm>
            <a:off x="125539" y="3940765"/>
            <a:ext cx="5844928" cy="5385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9180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3" name="Picture 12" descr="A person in a box with garbage&#10;&#10;AI-generated content may be incorrect.">
            <a:extLst>
              <a:ext uri="{FF2B5EF4-FFF2-40B4-BE49-F238E27FC236}">
                <a16:creationId xmlns:a16="http://schemas.microsoft.com/office/drawing/2014/main" id="{E6AC1B38-A5C7-B38F-6975-2BFB181E91EA}"/>
              </a:ext>
            </a:extLst>
          </p:cNvPr>
          <p:cNvPicPr>
            <a:picLocks noChangeAspect="1"/>
          </p:cNvPicPr>
          <p:nvPr/>
        </p:nvPicPr>
        <p:blipFill>
          <a:blip r:embed="rId2"/>
          <a:stretch>
            <a:fillRect/>
          </a:stretch>
        </p:blipFill>
        <p:spPr>
          <a:xfrm rot="20443006">
            <a:off x="7386451" y="5305580"/>
            <a:ext cx="4705523" cy="1426674"/>
          </a:xfrm>
          <a:prstGeom prst="rect">
            <a:avLst/>
          </a:prstGeom>
          <a:effectLst>
            <a:softEdge rad="63500"/>
          </a:effectLst>
        </p:spPr>
      </p:pic>
      <p:pic>
        <p:nvPicPr>
          <p:cNvPr id="17" name="Picture 16" descr="A person standing in a warehouse&#10;&#10;AI-generated content may be incorrect.">
            <a:extLst>
              <a:ext uri="{FF2B5EF4-FFF2-40B4-BE49-F238E27FC236}">
                <a16:creationId xmlns:a16="http://schemas.microsoft.com/office/drawing/2014/main" id="{20F307A5-5AF2-313C-3675-D1A3FDCCDD5E}"/>
              </a:ext>
            </a:extLst>
          </p:cNvPr>
          <p:cNvPicPr>
            <a:picLocks noChangeAspect="1"/>
          </p:cNvPicPr>
          <p:nvPr/>
        </p:nvPicPr>
        <p:blipFill>
          <a:blip r:embed="rId3"/>
          <a:stretch>
            <a:fillRect/>
          </a:stretch>
        </p:blipFill>
        <p:spPr>
          <a:xfrm rot="854955">
            <a:off x="77444" y="1612727"/>
            <a:ext cx="4576439" cy="1400440"/>
          </a:xfrm>
          <a:prstGeom prst="rect">
            <a:avLst/>
          </a:prstGeom>
          <a:effectLst>
            <a:softEdge rad="63500"/>
          </a:effectLst>
        </p:spPr>
      </p:pic>
      <p:pic>
        <p:nvPicPr>
          <p:cNvPr id="19" name="Picture 18" descr="A person in a black shirt&#10;&#10;AI-generated content may be incorrect.">
            <a:extLst>
              <a:ext uri="{FF2B5EF4-FFF2-40B4-BE49-F238E27FC236}">
                <a16:creationId xmlns:a16="http://schemas.microsoft.com/office/drawing/2014/main" id="{0A4F56CF-4330-D920-4A72-00C9FA6B9FC0}"/>
              </a:ext>
            </a:extLst>
          </p:cNvPr>
          <p:cNvPicPr>
            <a:picLocks noChangeAspect="1"/>
          </p:cNvPicPr>
          <p:nvPr/>
        </p:nvPicPr>
        <p:blipFill>
          <a:blip r:embed="rId4"/>
          <a:stretch>
            <a:fillRect/>
          </a:stretch>
        </p:blipFill>
        <p:spPr>
          <a:xfrm rot="20806934">
            <a:off x="-444764" y="362190"/>
            <a:ext cx="4835454" cy="1416703"/>
          </a:xfrm>
          <a:prstGeom prst="rect">
            <a:avLst/>
          </a:prstGeom>
          <a:effectLst>
            <a:softEdge rad="63500"/>
          </a:effectLst>
        </p:spPr>
      </p:pic>
      <p:pic>
        <p:nvPicPr>
          <p:cNvPr id="21" name="Picture 20" descr="A person with a hand raised&#10;&#10;AI-generated content may be incorrect.">
            <a:extLst>
              <a:ext uri="{FF2B5EF4-FFF2-40B4-BE49-F238E27FC236}">
                <a16:creationId xmlns:a16="http://schemas.microsoft.com/office/drawing/2014/main" id="{1B8C8D0A-D7A5-B6C6-8503-B050F1BCD3B6}"/>
              </a:ext>
            </a:extLst>
          </p:cNvPr>
          <p:cNvPicPr>
            <a:picLocks noChangeAspect="1"/>
          </p:cNvPicPr>
          <p:nvPr/>
        </p:nvPicPr>
        <p:blipFill>
          <a:blip r:embed="rId5"/>
          <a:stretch>
            <a:fillRect/>
          </a:stretch>
        </p:blipFill>
        <p:spPr>
          <a:xfrm rot="20994529">
            <a:off x="7772855" y="1893073"/>
            <a:ext cx="4304831" cy="1426697"/>
          </a:xfrm>
          <a:prstGeom prst="rect">
            <a:avLst/>
          </a:prstGeom>
          <a:effectLst>
            <a:softEdge rad="63500"/>
          </a:effectLst>
        </p:spPr>
      </p:pic>
      <p:pic>
        <p:nvPicPr>
          <p:cNvPr id="25" name="Picture 24" descr="A person walking in a store&#10;&#10;AI-generated content may be incorrect.">
            <a:extLst>
              <a:ext uri="{FF2B5EF4-FFF2-40B4-BE49-F238E27FC236}">
                <a16:creationId xmlns:a16="http://schemas.microsoft.com/office/drawing/2014/main" id="{0862A661-D3C1-F16F-7D74-EBD1E2BF1FBE}"/>
              </a:ext>
            </a:extLst>
          </p:cNvPr>
          <p:cNvPicPr>
            <a:picLocks noChangeAspect="1"/>
          </p:cNvPicPr>
          <p:nvPr/>
        </p:nvPicPr>
        <p:blipFill>
          <a:blip r:embed="rId6"/>
          <a:stretch>
            <a:fillRect/>
          </a:stretch>
        </p:blipFill>
        <p:spPr>
          <a:xfrm rot="21036450">
            <a:off x="7032651" y="121589"/>
            <a:ext cx="5058479" cy="1536865"/>
          </a:xfrm>
          <a:prstGeom prst="rect">
            <a:avLst/>
          </a:prstGeom>
          <a:effectLst>
            <a:softEdge rad="63500"/>
          </a:effectLst>
        </p:spPr>
      </p:pic>
      <p:pic>
        <p:nvPicPr>
          <p:cNvPr id="27" name="Picture 26" descr="A close up of a person walking on a beach&#10;&#10;AI-generated content may be incorrect.">
            <a:extLst>
              <a:ext uri="{FF2B5EF4-FFF2-40B4-BE49-F238E27FC236}">
                <a16:creationId xmlns:a16="http://schemas.microsoft.com/office/drawing/2014/main" id="{3F3BF9EA-7B85-009C-459F-3DE22785192E}"/>
              </a:ext>
            </a:extLst>
          </p:cNvPr>
          <p:cNvPicPr>
            <a:picLocks noChangeAspect="1"/>
          </p:cNvPicPr>
          <p:nvPr/>
        </p:nvPicPr>
        <p:blipFill>
          <a:blip r:embed="rId7"/>
          <a:stretch>
            <a:fillRect/>
          </a:stretch>
        </p:blipFill>
        <p:spPr>
          <a:xfrm rot="1136933">
            <a:off x="3891308" y="1006068"/>
            <a:ext cx="4209713" cy="1236419"/>
          </a:xfrm>
          <a:prstGeom prst="rect">
            <a:avLst/>
          </a:prstGeom>
          <a:effectLst>
            <a:softEdge rad="63500"/>
          </a:effectLst>
        </p:spPr>
      </p:pic>
      <p:pic>
        <p:nvPicPr>
          <p:cNvPr id="29" name="Picture 28" descr="A seal swimming in water&#10;&#10;AI-generated content may be incorrect.">
            <a:extLst>
              <a:ext uri="{FF2B5EF4-FFF2-40B4-BE49-F238E27FC236}">
                <a16:creationId xmlns:a16="http://schemas.microsoft.com/office/drawing/2014/main" id="{8C80386A-B834-EA2B-090A-73B2F4322368}"/>
              </a:ext>
            </a:extLst>
          </p:cNvPr>
          <p:cNvPicPr>
            <a:picLocks noChangeAspect="1"/>
          </p:cNvPicPr>
          <p:nvPr/>
        </p:nvPicPr>
        <p:blipFill>
          <a:blip r:embed="rId8"/>
          <a:stretch>
            <a:fillRect/>
          </a:stretch>
        </p:blipFill>
        <p:spPr>
          <a:xfrm rot="543460">
            <a:off x="7530305" y="3607637"/>
            <a:ext cx="4595968" cy="1468991"/>
          </a:xfrm>
          <a:prstGeom prst="rect">
            <a:avLst/>
          </a:prstGeom>
          <a:effectLst>
            <a:softEdge rad="63500"/>
          </a:effectLst>
        </p:spPr>
      </p:pic>
      <p:pic>
        <p:nvPicPr>
          <p:cNvPr id="31" name="Picture 30" descr="A person in a parachuting chair&#10;&#10;AI-generated content may be incorrect.">
            <a:extLst>
              <a:ext uri="{FF2B5EF4-FFF2-40B4-BE49-F238E27FC236}">
                <a16:creationId xmlns:a16="http://schemas.microsoft.com/office/drawing/2014/main" id="{546AD176-9154-53A4-D2B6-A83ED13FBD80}"/>
              </a:ext>
            </a:extLst>
          </p:cNvPr>
          <p:cNvPicPr>
            <a:picLocks noChangeAspect="1"/>
          </p:cNvPicPr>
          <p:nvPr/>
        </p:nvPicPr>
        <p:blipFill>
          <a:blip r:embed="rId9"/>
          <a:stretch>
            <a:fillRect/>
          </a:stretch>
        </p:blipFill>
        <p:spPr>
          <a:xfrm rot="20653713">
            <a:off x="-428773" y="3196418"/>
            <a:ext cx="4863862" cy="1511858"/>
          </a:xfrm>
          <a:prstGeom prst="rect">
            <a:avLst/>
          </a:prstGeom>
          <a:effectLst>
            <a:softEdge rad="63500"/>
          </a:effectLst>
        </p:spPr>
      </p:pic>
      <p:pic>
        <p:nvPicPr>
          <p:cNvPr id="23" name="Picture 22" descr="A person holding a phone&#10;&#10;AI-generated content may be incorrect.">
            <a:extLst>
              <a:ext uri="{FF2B5EF4-FFF2-40B4-BE49-F238E27FC236}">
                <a16:creationId xmlns:a16="http://schemas.microsoft.com/office/drawing/2014/main" id="{B91747B1-5A9C-4C25-2ED2-9578482B665A}"/>
              </a:ext>
            </a:extLst>
          </p:cNvPr>
          <p:cNvPicPr>
            <a:picLocks noChangeAspect="1"/>
          </p:cNvPicPr>
          <p:nvPr/>
        </p:nvPicPr>
        <p:blipFill>
          <a:blip r:embed="rId10"/>
          <a:stretch>
            <a:fillRect/>
          </a:stretch>
        </p:blipFill>
        <p:spPr>
          <a:xfrm>
            <a:off x="3138588" y="4931657"/>
            <a:ext cx="4705523" cy="1366648"/>
          </a:xfrm>
          <a:prstGeom prst="rect">
            <a:avLst/>
          </a:prstGeom>
          <a:effectLst>
            <a:softEdge rad="63500"/>
          </a:effectLst>
        </p:spPr>
      </p:pic>
      <p:sp>
        <p:nvSpPr>
          <p:cNvPr id="32" name="Speech Bubble: Oval 31">
            <a:extLst>
              <a:ext uri="{FF2B5EF4-FFF2-40B4-BE49-F238E27FC236}">
                <a16:creationId xmlns:a16="http://schemas.microsoft.com/office/drawing/2014/main" id="{3F1A0EFE-93D7-C76D-F8FA-507E7D4713A6}"/>
              </a:ext>
            </a:extLst>
          </p:cNvPr>
          <p:cNvSpPr/>
          <p:nvPr/>
        </p:nvSpPr>
        <p:spPr>
          <a:xfrm>
            <a:off x="4254168" y="2675154"/>
            <a:ext cx="3683663" cy="1886883"/>
          </a:xfrm>
          <a:prstGeom prst="wedgeEllipseCallout">
            <a:avLst>
              <a:gd name="adj1" fmla="val -44412"/>
              <a:gd name="adj2" fmla="val 68794"/>
            </a:avLst>
          </a:prstGeom>
          <a:effectLst>
            <a:glow rad="139700">
              <a:schemeClr val="accent6">
                <a:satMod val="175000"/>
                <a:alpha val="40000"/>
              </a:schemeClr>
            </a:glo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3600" dirty="0"/>
              <a:t>AI is amazing!</a:t>
            </a:r>
          </a:p>
        </p:txBody>
      </p:sp>
      <p:pic>
        <p:nvPicPr>
          <p:cNvPr id="9" name="Picture 8" descr="A close-up of a dna model&#10;&#10;AI-generated content may be incorrect.">
            <a:extLst>
              <a:ext uri="{FF2B5EF4-FFF2-40B4-BE49-F238E27FC236}">
                <a16:creationId xmlns:a16="http://schemas.microsoft.com/office/drawing/2014/main" id="{DBA7A23A-B052-635F-F621-38578938C833}"/>
              </a:ext>
            </a:extLst>
          </p:cNvPr>
          <p:cNvPicPr>
            <a:picLocks noChangeAspect="1"/>
          </p:cNvPicPr>
          <p:nvPr/>
        </p:nvPicPr>
        <p:blipFill>
          <a:blip r:embed="rId11"/>
          <a:stretch>
            <a:fillRect/>
          </a:stretch>
        </p:blipFill>
        <p:spPr>
          <a:xfrm rot="931334">
            <a:off x="-505496" y="5389379"/>
            <a:ext cx="5159351" cy="1465326"/>
          </a:xfrm>
          <a:prstGeom prst="rect">
            <a:avLst/>
          </a:prstGeom>
          <a:effectLst>
            <a:softEdge rad="63500"/>
          </a:effectLst>
        </p:spPr>
      </p:pic>
    </p:spTree>
    <p:extLst>
      <p:ext uri="{BB962C8B-B14F-4D97-AF65-F5344CB8AC3E}">
        <p14:creationId xmlns:p14="http://schemas.microsoft.com/office/powerpoint/2010/main" val="2546944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A9A9"/>
        </a:solidFill>
        <a:effectLst/>
      </p:bgPr>
    </p:bg>
    <p:spTree>
      <p:nvGrpSpPr>
        <p:cNvPr id="1" name="">
          <a:extLst>
            <a:ext uri="{FF2B5EF4-FFF2-40B4-BE49-F238E27FC236}">
              <a16:creationId xmlns:a16="http://schemas.microsoft.com/office/drawing/2014/main" id="{6A60AF45-E088-6ABE-2A1D-47714DFCA03E}"/>
            </a:ext>
          </a:extLst>
        </p:cNvPr>
        <p:cNvGrpSpPr/>
        <p:nvPr/>
      </p:nvGrpSpPr>
      <p:grpSpPr>
        <a:xfrm>
          <a:off x="0" y="0"/>
          <a:ext cx="0" cy="0"/>
          <a:chOff x="0" y="0"/>
          <a:chExt cx="0" cy="0"/>
        </a:xfrm>
      </p:grpSpPr>
      <p:pic>
        <p:nvPicPr>
          <p:cNvPr id="5" name="drawing" title="A person looking through a magnifying glass&#10;&#10;AI-generated content may be incorrect.">
            <a:extLst>
              <a:ext uri="{FF2B5EF4-FFF2-40B4-BE49-F238E27FC236}">
                <a16:creationId xmlns:a16="http://schemas.microsoft.com/office/drawing/2014/main" id="{5104D2B5-1676-413C-5161-A4C5705C20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31" y="170764"/>
            <a:ext cx="5588677" cy="5300888"/>
          </a:xfrm>
          <a:prstGeom prst="rect">
            <a:avLst/>
          </a:prstGeom>
          <a:ln>
            <a:noFill/>
          </a:ln>
          <a:effectLst>
            <a:outerShdw blurRad="292100" dist="139700" dir="2700000" algn="tl" rotWithShape="0">
              <a:srgbClr val="333333">
                <a:alpha val="65000"/>
              </a:srgbClr>
            </a:outerShdw>
          </a:effectLst>
        </p:spPr>
      </p:pic>
      <p:sp>
        <p:nvSpPr>
          <p:cNvPr id="7" name="Speech Bubble: Rectangle with Corners Rounded 6">
            <a:extLst>
              <a:ext uri="{FF2B5EF4-FFF2-40B4-BE49-F238E27FC236}">
                <a16:creationId xmlns:a16="http://schemas.microsoft.com/office/drawing/2014/main" id="{791F8514-28AD-A399-34AC-08F02B0DC2D4}"/>
              </a:ext>
            </a:extLst>
          </p:cNvPr>
          <p:cNvSpPr/>
          <p:nvPr/>
        </p:nvSpPr>
        <p:spPr>
          <a:xfrm>
            <a:off x="5998031" y="933052"/>
            <a:ext cx="6193969" cy="4693936"/>
          </a:xfrm>
          <a:prstGeom prst="wedgeRoundRectCallout">
            <a:avLst>
              <a:gd name="adj1" fmla="val 49782"/>
              <a:gd name="adj2" fmla="val 71802"/>
              <a:gd name="adj3" fmla="val 16667"/>
            </a:avLst>
          </a:prstGeom>
          <a:solidFill>
            <a:srgbClr val="ABB9B9"/>
          </a:solidFill>
          <a:ln>
            <a:solidFill>
              <a:srgbClr val="78767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In addition to the use of AI by adolescents’ peers, the use of AI by adults (e.g., parents and teachers) can be highly influential in adolescents’ own attitudes and practices around AI; it is critical that adults model healthy </a:t>
            </a:r>
            <a:r>
              <a:rPr lang="en-GB" sz="2400" dirty="0" err="1">
                <a:solidFill>
                  <a:schemeClr val="tx1"/>
                </a:solidFill>
              </a:rPr>
              <a:t>behavior</a:t>
            </a:r>
            <a:r>
              <a:rPr lang="en-GB" sz="2400" dirty="0">
                <a:solidFill>
                  <a:schemeClr val="tx1"/>
                </a:solidFill>
              </a:rPr>
              <a:t> and critical thinking for adolescents.</a:t>
            </a:r>
          </a:p>
          <a:p>
            <a:pPr algn="ctr"/>
            <a:endParaRPr lang="en-GB" dirty="0">
              <a:solidFill>
                <a:schemeClr val="tx1"/>
              </a:solidFill>
            </a:endParaRPr>
          </a:p>
          <a:p>
            <a:pPr algn="ctr"/>
            <a:r>
              <a:rPr lang="en-GB" dirty="0">
                <a:solidFill>
                  <a:schemeClr val="tx1"/>
                </a:solidFill>
              </a:rPr>
              <a:t>American Psychological Association (2025) </a:t>
            </a:r>
            <a:r>
              <a:rPr lang="en-GB" i="1" dirty="0">
                <a:solidFill>
                  <a:schemeClr val="tx1"/>
                </a:solidFill>
              </a:rPr>
              <a:t>Artificial intelligence and adolescent well-being</a:t>
            </a:r>
            <a:endParaRPr lang="en-GB" dirty="0">
              <a:solidFill>
                <a:schemeClr val="tx1"/>
              </a:solidFill>
            </a:endParaRPr>
          </a:p>
        </p:txBody>
      </p:sp>
      <p:sp>
        <p:nvSpPr>
          <p:cNvPr id="8" name="TextBox 4">
            <a:extLst>
              <a:ext uri="{FF2B5EF4-FFF2-40B4-BE49-F238E27FC236}">
                <a16:creationId xmlns:a16="http://schemas.microsoft.com/office/drawing/2014/main" id="{BC51109F-0597-55E9-8911-DC6FEF14B7CF}"/>
              </a:ext>
            </a:extLst>
          </p:cNvPr>
          <p:cNvSpPr txBox="1"/>
          <p:nvPr/>
        </p:nvSpPr>
        <p:spPr>
          <a:xfrm>
            <a:off x="0" y="5982585"/>
            <a:ext cx="12192000" cy="523220"/>
          </a:xfrm>
          <a:prstGeom prst="rect">
            <a:avLst/>
          </a:prstGeom>
          <a:solidFill>
            <a:srgbClr val="EE4B35"/>
          </a:solidFill>
        </p:spPr>
        <p:txBody>
          <a:bodyPr wrap="square">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solidFill>
                  <a:schemeClr val="bg1"/>
                </a:solidFill>
                <a:latin typeface="Garamond" panose="02020404030301010803" pitchFamily="18" charset="0"/>
              </a:rPr>
              <a:t>College Mission Statement: Together, learning to become all that God wants us to be.</a:t>
            </a:r>
          </a:p>
        </p:txBody>
      </p:sp>
    </p:spTree>
    <p:extLst>
      <p:ext uri="{BB962C8B-B14F-4D97-AF65-F5344CB8AC3E}">
        <p14:creationId xmlns:p14="http://schemas.microsoft.com/office/powerpoint/2010/main" val="298717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descr="A computer screen with text&#10;&#10;AI-generated content may be incorrect.">
            <a:extLst>
              <a:ext uri="{FF2B5EF4-FFF2-40B4-BE49-F238E27FC236}">
                <a16:creationId xmlns:a16="http://schemas.microsoft.com/office/drawing/2014/main" id="{CB84E512-69F2-007E-3801-E3F9D11648A1}"/>
              </a:ext>
            </a:extLst>
          </p:cNvPr>
          <p:cNvPicPr>
            <a:picLocks noChangeAspect="1"/>
          </p:cNvPicPr>
          <p:nvPr/>
        </p:nvPicPr>
        <p:blipFill>
          <a:blip r:embed="rId2"/>
          <a:stretch>
            <a:fillRect/>
          </a:stretch>
        </p:blipFill>
        <p:spPr>
          <a:xfrm rot="20502399">
            <a:off x="-214492" y="375278"/>
            <a:ext cx="5391902" cy="1667108"/>
          </a:xfrm>
          <a:prstGeom prst="rect">
            <a:avLst/>
          </a:prstGeom>
          <a:effectLst>
            <a:softEdge rad="63500"/>
          </a:effectLst>
        </p:spPr>
      </p:pic>
      <p:pic>
        <p:nvPicPr>
          <p:cNvPr id="7" name="Picture 6" descr="A person in a suit&#10;&#10;AI-generated content may be incorrect.">
            <a:extLst>
              <a:ext uri="{FF2B5EF4-FFF2-40B4-BE49-F238E27FC236}">
                <a16:creationId xmlns:a16="http://schemas.microsoft.com/office/drawing/2014/main" id="{9275784D-23BB-4369-7C11-35D29289FA2C}"/>
              </a:ext>
            </a:extLst>
          </p:cNvPr>
          <p:cNvPicPr>
            <a:picLocks noChangeAspect="1"/>
          </p:cNvPicPr>
          <p:nvPr/>
        </p:nvPicPr>
        <p:blipFill>
          <a:blip r:embed="rId3"/>
          <a:stretch>
            <a:fillRect/>
          </a:stretch>
        </p:blipFill>
        <p:spPr>
          <a:xfrm>
            <a:off x="3151570" y="5380496"/>
            <a:ext cx="5668166" cy="1609950"/>
          </a:xfrm>
          <a:prstGeom prst="rect">
            <a:avLst/>
          </a:prstGeom>
          <a:effectLst>
            <a:softEdge rad="63500"/>
          </a:effectLst>
        </p:spPr>
      </p:pic>
      <p:pic>
        <p:nvPicPr>
          <p:cNvPr id="9" name="Picture 8" descr="A person holding a purple and silver award&#10;&#10;AI-generated content may be incorrect.">
            <a:extLst>
              <a:ext uri="{FF2B5EF4-FFF2-40B4-BE49-F238E27FC236}">
                <a16:creationId xmlns:a16="http://schemas.microsoft.com/office/drawing/2014/main" id="{DB776A79-00E1-AFDB-9EC6-B09CEECB309E}"/>
              </a:ext>
            </a:extLst>
          </p:cNvPr>
          <p:cNvPicPr>
            <a:picLocks noChangeAspect="1"/>
          </p:cNvPicPr>
          <p:nvPr/>
        </p:nvPicPr>
        <p:blipFill>
          <a:blip r:embed="rId4"/>
          <a:stretch>
            <a:fillRect/>
          </a:stretch>
        </p:blipFill>
        <p:spPr>
          <a:xfrm rot="1155385">
            <a:off x="6629473" y="94768"/>
            <a:ext cx="5372850" cy="1609950"/>
          </a:xfrm>
          <a:prstGeom prst="rect">
            <a:avLst/>
          </a:prstGeom>
          <a:effectLst>
            <a:softEdge rad="63500"/>
          </a:effectLst>
        </p:spPr>
      </p:pic>
      <p:pic>
        <p:nvPicPr>
          <p:cNvPr id="12" name="Picture 11" descr="A person in a suit&#10;&#10;AI-generated content may be incorrect.">
            <a:extLst>
              <a:ext uri="{FF2B5EF4-FFF2-40B4-BE49-F238E27FC236}">
                <a16:creationId xmlns:a16="http://schemas.microsoft.com/office/drawing/2014/main" id="{ADA9FA17-0405-41CD-DE78-BD4CD1EF75F5}"/>
              </a:ext>
            </a:extLst>
          </p:cNvPr>
          <p:cNvPicPr>
            <a:picLocks noChangeAspect="1"/>
          </p:cNvPicPr>
          <p:nvPr/>
        </p:nvPicPr>
        <p:blipFill>
          <a:blip r:embed="rId5"/>
          <a:stretch>
            <a:fillRect/>
          </a:stretch>
        </p:blipFill>
        <p:spPr>
          <a:xfrm rot="21091349">
            <a:off x="6452862" y="2180813"/>
            <a:ext cx="5572903" cy="1657581"/>
          </a:xfrm>
          <a:prstGeom prst="rect">
            <a:avLst/>
          </a:prstGeom>
          <a:effectLst>
            <a:softEdge rad="63500"/>
          </a:effectLst>
        </p:spPr>
      </p:pic>
      <p:pic>
        <p:nvPicPr>
          <p:cNvPr id="15" name="Picture 14" descr="A screenshot of a video&#10;&#10;AI-generated content may be incorrect.">
            <a:extLst>
              <a:ext uri="{FF2B5EF4-FFF2-40B4-BE49-F238E27FC236}">
                <a16:creationId xmlns:a16="http://schemas.microsoft.com/office/drawing/2014/main" id="{93F2D333-08CB-2138-C5E3-42DF2771126D}"/>
              </a:ext>
            </a:extLst>
          </p:cNvPr>
          <p:cNvPicPr>
            <a:picLocks noChangeAspect="1"/>
          </p:cNvPicPr>
          <p:nvPr/>
        </p:nvPicPr>
        <p:blipFill>
          <a:blip r:embed="rId6"/>
          <a:stretch>
            <a:fillRect/>
          </a:stretch>
        </p:blipFill>
        <p:spPr>
          <a:xfrm rot="1054830">
            <a:off x="6631501" y="4386227"/>
            <a:ext cx="5515745" cy="1629002"/>
          </a:xfrm>
          <a:prstGeom prst="rect">
            <a:avLst/>
          </a:prstGeom>
          <a:effectLst>
            <a:softEdge rad="63500"/>
          </a:effectLst>
        </p:spPr>
      </p:pic>
      <p:pic>
        <p:nvPicPr>
          <p:cNvPr id="14" name="Picture 13" descr="A person in a red shirt&#10;&#10;AI-generated content may be incorrect.">
            <a:extLst>
              <a:ext uri="{FF2B5EF4-FFF2-40B4-BE49-F238E27FC236}">
                <a16:creationId xmlns:a16="http://schemas.microsoft.com/office/drawing/2014/main" id="{49FB0E2F-0FE1-16B2-C9A5-8AB32DE7597E}"/>
              </a:ext>
            </a:extLst>
          </p:cNvPr>
          <p:cNvPicPr>
            <a:picLocks noChangeAspect="1"/>
          </p:cNvPicPr>
          <p:nvPr/>
        </p:nvPicPr>
        <p:blipFill>
          <a:blip r:embed="rId7"/>
          <a:stretch>
            <a:fillRect/>
          </a:stretch>
        </p:blipFill>
        <p:spPr>
          <a:xfrm rot="755352">
            <a:off x="-799149" y="2486733"/>
            <a:ext cx="5391902" cy="1590897"/>
          </a:xfrm>
          <a:prstGeom prst="rect">
            <a:avLst/>
          </a:prstGeom>
          <a:effectLst>
            <a:softEdge rad="63500"/>
          </a:effectLst>
        </p:spPr>
      </p:pic>
      <p:pic>
        <p:nvPicPr>
          <p:cNvPr id="10" name="Picture 9" descr="A close up of a person's face&#10;&#10;AI-generated content may be incorrect.">
            <a:extLst>
              <a:ext uri="{FF2B5EF4-FFF2-40B4-BE49-F238E27FC236}">
                <a16:creationId xmlns:a16="http://schemas.microsoft.com/office/drawing/2014/main" id="{6C6E3950-9920-8F02-7773-543B12DA47DB}"/>
              </a:ext>
            </a:extLst>
          </p:cNvPr>
          <p:cNvPicPr>
            <a:picLocks noChangeAspect="1"/>
          </p:cNvPicPr>
          <p:nvPr/>
        </p:nvPicPr>
        <p:blipFill>
          <a:blip r:embed="rId8"/>
          <a:stretch>
            <a:fillRect/>
          </a:stretch>
        </p:blipFill>
        <p:spPr>
          <a:xfrm rot="20503149">
            <a:off x="-646141" y="4532652"/>
            <a:ext cx="5830114" cy="1695687"/>
          </a:xfrm>
          <a:prstGeom prst="rect">
            <a:avLst/>
          </a:prstGeom>
          <a:effectLst>
            <a:softEdge rad="63500"/>
          </a:effectLst>
        </p:spPr>
      </p:pic>
      <p:sp>
        <p:nvSpPr>
          <p:cNvPr id="16" name="Speech Bubble: Oval 15">
            <a:extLst>
              <a:ext uri="{FF2B5EF4-FFF2-40B4-BE49-F238E27FC236}">
                <a16:creationId xmlns:a16="http://schemas.microsoft.com/office/drawing/2014/main" id="{401B1DC7-C248-2DE1-7C16-A319C5D86EB1}"/>
              </a:ext>
            </a:extLst>
          </p:cNvPr>
          <p:cNvSpPr/>
          <p:nvPr/>
        </p:nvSpPr>
        <p:spPr>
          <a:xfrm>
            <a:off x="4453486" y="1158255"/>
            <a:ext cx="3521377" cy="3123211"/>
          </a:xfrm>
          <a:prstGeom prst="wedgeEllipseCallout">
            <a:avLst>
              <a:gd name="adj1" fmla="val -20833"/>
              <a:gd name="adj2" fmla="val 71625"/>
            </a:avLst>
          </a:prstGeom>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You’ll need AI to get a job</a:t>
            </a:r>
          </a:p>
        </p:txBody>
      </p:sp>
    </p:spTree>
    <p:extLst>
      <p:ext uri="{BB962C8B-B14F-4D97-AF65-F5344CB8AC3E}">
        <p14:creationId xmlns:p14="http://schemas.microsoft.com/office/powerpoint/2010/main" val="4186559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A925C4-316E-96BA-AB5F-A2EE1382AB56}"/>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5600" kern="1200" dirty="0">
                <a:solidFill>
                  <a:schemeClr val="tx1"/>
                </a:solidFill>
                <a:latin typeface="+mj-lt"/>
                <a:ea typeface="+mj-ea"/>
                <a:cs typeface="+mj-cs"/>
              </a:rPr>
              <a:t>Do you use Artificial Intelligence tools either at work or at home fairly regularly?</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95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EC4F4F-1978-9227-9E81-2C17D485C146}"/>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B12DA28-8526-5506-87A5-872C95B0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4DA922C-E274-AD17-3F2A-F00B0CC63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F95ACD6-4554-5BB7-F6E2-5287FE2F2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608236-619F-0955-80BE-94C38AEEEE97}"/>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5600" kern="1200" dirty="0">
                <a:solidFill>
                  <a:schemeClr val="tx1"/>
                </a:solidFill>
                <a:latin typeface="+mj-lt"/>
                <a:ea typeface="+mj-ea"/>
                <a:cs typeface="+mj-cs"/>
              </a:rPr>
              <a:t>Does your job require you to take ‘closed book’ assessments?</a:t>
            </a:r>
          </a:p>
        </p:txBody>
      </p:sp>
      <p:sp>
        <p:nvSpPr>
          <p:cNvPr id="13" name="Rectangle 12">
            <a:extLst>
              <a:ext uri="{FF2B5EF4-FFF2-40B4-BE49-F238E27FC236}">
                <a16:creationId xmlns:a16="http://schemas.microsoft.com/office/drawing/2014/main" id="{DEDACEB3-B1CE-A342-58AE-B32A91365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77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leaning on a calculator&#10;&#10;AI-generated content may be incorrect.">
            <a:extLst>
              <a:ext uri="{FF2B5EF4-FFF2-40B4-BE49-F238E27FC236}">
                <a16:creationId xmlns:a16="http://schemas.microsoft.com/office/drawing/2014/main" id="{26DA079C-88C2-A20F-8481-7C7B6420B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467" y="643467"/>
            <a:ext cx="5571065" cy="5571065"/>
          </a:xfrm>
          <a:prstGeom prst="rect">
            <a:avLst/>
          </a:prstGeom>
          <a:ln>
            <a:noFill/>
          </a:ln>
        </p:spPr>
      </p:pic>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457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peech Bubble: Rectangle with Corners Rounded 3">
            <a:extLst>
              <a:ext uri="{FF2B5EF4-FFF2-40B4-BE49-F238E27FC236}">
                <a16:creationId xmlns:a16="http://schemas.microsoft.com/office/drawing/2014/main" id="{DDECB09C-AEA1-C329-794D-0A30B7D95DDB}"/>
              </a:ext>
            </a:extLst>
          </p:cNvPr>
          <p:cNvSpPr/>
          <p:nvPr/>
        </p:nvSpPr>
        <p:spPr>
          <a:xfrm>
            <a:off x="1104405" y="1902606"/>
            <a:ext cx="9048998" cy="3052787"/>
          </a:xfrm>
          <a:prstGeom prst="wedgeRoundRectCallout">
            <a:avLst>
              <a:gd name="adj1" fmla="val 45315"/>
              <a:gd name="adj2" fmla="val 72419"/>
              <a:gd name="adj3" fmla="val 16667"/>
            </a:avLst>
          </a:prstGeom>
          <a:solidFill>
            <a:srgbClr val="E9F1EF"/>
          </a:solidFill>
          <a:ln>
            <a:solidFill>
              <a:srgbClr val="C8E1C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fontScale="92500"/>
          </a:bodyPr>
          <a:lstStyle/>
          <a:p>
            <a:pPr>
              <a:lnSpc>
                <a:spcPct val="90000"/>
              </a:lnSpc>
              <a:spcAft>
                <a:spcPts val="600"/>
              </a:spcAft>
            </a:pPr>
            <a:r>
              <a:rPr lang="en-US" sz="3600" dirty="0">
                <a:solidFill>
                  <a:schemeClr val="tx2"/>
                </a:solidFill>
              </a:rPr>
              <a:t>Adolescence [ages 10-25] is a critical period for brain development, when adolescents are experiencing greater developmental changes than any other period in life besides infancy.</a:t>
            </a:r>
          </a:p>
          <a:p>
            <a:pPr>
              <a:lnSpc>
                <a:spcPct val="90000"/>
              </a:lnSpc>
              <a:spcAft>
                <a:spcPts val="600"/>
              </a:spcAft>
            </a:pPr>
            <a:endParaRPr lang="en-US" dirty="0">
              <a:solidFill>
                <a:schemeClr val="tx2"/>
              </a:solidFill>
            </a:endParaRPr>
          </a:p>
          <a:p>
            <a:pPr algn="r">
              <a:lnSpc>
                <a:spcPct val="90000"/>
              </a:lnSpc>
              <a:spcAft>
                <a:spcPts val="600"/>
              </a:spcAft>
            </a:pPr>
            <a:r>
              <a:rPr lang="en-US" dirty="0">
                <a:solidFill>
                  <a:schemeClr val="tx2"/>
                </a:solidFill>
              </a:rPr>
              <a:t>American Psychological Association (2025) </a:t>
            </a:r>
            <a:r>
              <a:rPr lang="en-US" i="1" dirty="0">
                <a:solidFill>
                  <a:schemeClr val="tx2"/>
                </a:solidFill>
              </a:rPr>
              <a:t>Artificial intelligence and adolescent well-being</a:t>
            </a:r>
            <a:endParaRPr lang="en-US" dirty="0">
              <a:solidFill>
                <a:schemeClr val="tx2"/>
              </a:solidFill>
            </a:endParaRPr>
          </a:p>
        </p:txBody>
      </p:sp>
      <p:grpSp>
        <p:nvGrpSpPr>
          <p:cNvPr id="19" name="Group 1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0" name="Freeform: Shape 1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9488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EEFC5F-DC38-9070-7AA7-4E5F8D1CB94E}"/>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DC9F1E7-4BC1-A54F-34BF-913EBC8ED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39" name="Rectangle 38">
            <a:extLst>
              <a:ext uri="{FF2B5EF4-FFF2-40B4-BE49-F238E27FC236}">
                <a16:creationId xmlns:a16="http://schemas.microsoft.com/office/drawing/2014/main" id="{61C90280-4A5E-EF93-C18F-542DCA522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0" name="Freeform 13">
            <a:extLst>
              <a:ext uri="{FF2B5EF4-FFF2-40B4-BE49-F238E27FC236}">
                <a16:creationId xmlns:a16="http://schemas.microsoft.com/office/drawing/2014/main" id="{84C13A95-A60F-B4BB-7377-6E4C97A0B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380FBE7-33A5-4F32-592E-C27B0E5FE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Arc 41">
            <a:extLst>
              <a:ext uri="{FF2B5EF4-FFF2-40B4-BE49-F238E27FC236}">
                <a16:creationId xmlns:a16="http://schemas.microsoft.com/office/drawing/2014/main" id="{0DF0EAF1-58BF-A96A-E63B-CAA0D473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C2295-DEA2-80B2-0C81-C856071A10F2}"/>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What the research says</a:t>
            </a:r>
          </a:p>
        </p:txBody>
      </p:sp>
    </p:spTree>
    <p:extLst>
      <p:ext uri="{BB962C8B-B14F-4D97-AF65-F5344CB8AC3E}">
        <p14:creationId xmlns:p14="http://schemas.microsoft.com/office/powerpoint/2010/main" val="1756633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bdb189-ca16-407d-80e6-67175f129138" xsi:nil="true"/>
    <lcf76f155ced4ddcb4097134ff3c332f xmlns="c3efdda0-5dc4-485e-bba7-f823408f3d9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1FF1AF04C1D142BF90305BBFC8E194" ma:contentTypeVersion="19" ma:contentTypeDescription="Create a new document." ma:contentTypeScope="" ma:versionID="5bde9a980fcdc568da944eb10973dcf3">
  <xsd:schema xmlns:xsd="http://www.w3.org/2001/XMLSchema" xmlns:xs="http://www.w3.org/2001/XMLSchema" xmlns:p="http://schemas.microsoft.com/office/2006/metadata/properties" xmlns:ns2="c3efdda0-5dc4-485e-bba7-f823408f3d96" xmlns:ns3="23bdb189-ca16-407d-80e6-67175f129138" targetNamespace="http://schemas.microsoft.com/office/2006/metadata/properties" ma:root="true" ma:fieldsID="dfb578a6888e5c3994aec065f8435812" ns2:_="" ns3:_="">
    <xsd:import namespace="c3efdda0-5dc4-485e-bba7-f823408f3d96"/>
    <xsd:import namespace="23bdb189-ca16-407d-80e6-67175f1291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fdda0-5dc4-485e-bba7-f823408f3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b3fc568-6601-491a-aef8-80b5de73be0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bdb189-ca16-407d-80e6-67175f1291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f7cc4d-8990-4dae-b3b4-1f6b4749ad61}" ma:internalName="TaxCatchAll" ma:showField="CatchAllData" ma:web="23bdb189-ca16-407d-80e6-67175f12913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67AC7-9F87-493D-950A-760965829562}">
  <ds:schemaRefs>
    <ds:schemaRef ds:uri="http://purl.org/dc/terms/"/>
    <ds:schemaRef ds:uri="http://www.w3.org/XML/1998/namespac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c3efdda0-5dc4-485e-bba7-f823408f3d96"/>
    <ds:schemaRef ds:uri="23bdb189-ca16-407d-80e6-67175f12913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9F07807-2B5D-4324-9480-0F81A519F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efdda0-5dc4-485e-bba7-f823408f3d96"/>
    <ds:schemaRef ds:uri="23bdb189-ca16-407d-80e6-67175f1291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2484A7-B55B-4C1C-A078-5FE980E22E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1250</TotalTime>
  <Words>4433</Words>
  <Application>Microsoft Macintosh PowerPoint</Application>
  <PresentationFormat>Widescreen</PresentationFormat>
  <Paragraphs>223</Paragraphs>
  <Slides>30</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Aptos</vt:lpstr>
      <vt:lpstr>Aptos Display</vt:lpstr>
      <vt:lpstr>Arial</vt:lpstr>
      <vt:lpstr>Calibri</vt:lpstr>
      <vt:lpstr>Garamond</vt:lpstr>
      <vt:lpstr>Perpetua</vt:lpstr>
      <vt:lpstr>office theme</vt:lpstr>
      <vt:lpstr>1_office theme</vt:lpstr>
      <vt:lpstr>AI, online safety and academic integrity Parent Partnership Evening</vt:lpstr>
      <vt:lpstr>PowerPoint Presentation</vt:lpstr>
      <vt:lpstr>PowerPoint Presentation</vt:lpstr>
      <vt:lpstr>PowerPoint Presentation</vt:lpstr>
      <vt:lpstr>Do you use Artificial Intelligence tools either at work or at home fairly regularly?</vt:lpstr>
      <vt:lpstr>Does your job require you to take ‘closed book’ assessments?</vt:lpstr>
      <vt:lpstr>PowerPoint Presentation</vt:lpstr>
      <vt:lpstr>PowerPoint Presentation</vt:lpstr>
      <vt:lpstr>What the research says</vt:lpstr>
      <vt:lpstr>PowerPoint Presentation</vt:lpstr>
      <vt:lpstr>PowerPoint Presentation</vt:lpstr>
      <vt:lpstr>PowerPoint Presentation</vt:lpstr>
      <vt:lpstr>PowerPoint Presentation</vt:lpstr>
      <vt:lpstr>PowerPoint Presentation</vt:lpstr>
      <vt:lpstr>Opportunities</vt:lpstr>
      <vt:lpstr>PowerPoint Presentation</vt:lpstr>
      <vt:lpstr>Golden questions</vt:lpstr>
      <vt:lpstr>1. Is this use of AI helping me to learn or robbing me of a learning opportunity?</vt:lpstr>
      <vt:lpstr>1. Is this use of AI helping me to learn or robbing me of a learning opportunity?</vt:lpstr>
      <vt:lpstr>1. Is this use of AI helping me to learn or robbing me of a learning opportunity?</vt:lpstr>
      <vt:lpstr>1. Is this use of AI helping me to learn or robbing me of a learning opportunity?</vt:lpstr>
      <vt:lpstr>2. Is this use of AI making me more or less creative?</vt:lpstr>
      <vt:lpstr>We need to Chat(GPT)</vt:lpstr>
      <vt:lpstr>3. Would I be comfortable to openly acknowledge this use of AI?</vt:lpstr>
      <vt:lpstr>JCQ AI rules summary</vt:lpstr>
      <vt:lpstr>Keeping our children safe</vt:lpstr>
      <vt:lpstr>PowerPoint Presentation</vt:lpstr>
      <vt:lpstr>How do I keep my child safe?</vt:lpstr>
      <vt:lpstr>Privacy, Environment &amp; Ethics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Jenny Toerien</cp:lastModifiedBy>
  <cp:revision>39</cp:revision>
  <dcterms:created xsi:type="dcterms:W3CDTF">2026-01-22T11:23:37Z</dcterms:created>
  <dcterms:modified xsi:type="dcterms:W3CDTF">2026-02-14T08:50:08Z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0x0101005C1FF1AF04C1D142BF90305BBFC8E194</vt:lpwstr>
  </property>
  <property fmtid="{D5CDD505-2E9C-101B-9397-08002B2CF9AE}" pid="3" name="MediaServiceImageTags">
    <vt:lpwstr/>
  </property>
</Properties>
</file>