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830" r:id="rId5"/>
  </p:sldMasterIdLst>
  <p:notesMasterIdLst>
    <p:notesMasterId r:id="rId28"/>
  </p:notesMasterIdLst>
  <p:sldIdLst>
    <p:sldId id="518" r:id="rId6"/>
    <p:sldId id="266" r:id="rId7"/>
    <p:sldId id="821" r:id="rId8"/>
    <p:sldId id="8025" r:id="rId9"/>
    <p:sldId id="822" r:id="rId10"/>
    <p:sldId id="8020" r:id="rId11"/>
    <p:sldId id="823" r:id="rId12"/>
    <p:sldId id="825" r:id="rId13"/>
    <p:sldId id="1284" r:id="rId14"/>
    <p:sldId id="8021" r:id="rId15"/>
    <p:sldId id="8026" r:id="rId16"/>
    <p:sldId id="1290" r:id="rId17"/>
    <p:sldId id="1291" r:id="rId18"/>
    <p:sldId id="1292" r:id="rId19"/>
    <p:sldId id="1293" r:id="rId20"/>
    <p:sldId id="1294" r:id="rId21"/>
    <p:sldId id="1295" r:id="rId22"/>
    <p:sldId id="8028" r:id="rId23"/>
    <p:sldId id="344" r:id="rId24"/>
    <p:sldId id="613" r:id="rId25"/>
    <p:sldId id="8027" r:id="rId26"/>
    <p:sldId id="828" r:id="rId27"/>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7D76D00-5301-4683-9134-BBB3FC77BA8F}">
          <p14:sldIdLst>
            <p14:sldId id="518"/>
            <p14:sldId id="266"/>
            <p14:sldId id="821"/>
            <p14:sldId id="8025"/>
            <p14:sldId id="822"/>
            <p14:sldId id="8020"/>
            <p14:sldId id="823"/>
            <p14:sldId id="825"/>
            <p14:sldId id="1284"/>
            <p14:sldId id="8021"/>
            <p14:sldId id="8026"/>
            <p14:sldId id="1290"/>
            <p14:sldId id="1291"/>
            <p14:sldId id="1292"/>
            <p14:sldId id="1293"/>
            <p14:sldId id="1294"/>
            <p14:sldId id="1295"/>
            <p14:sldId id="8028"/>
            <p14:sldId id="344"/>
            <p14:sldId id="613"/>
            <p14:sldId id="8027"/>
            <p14:sldId id="828"/>
          </p14:sldIdLst>
        </p14:section>
      </p14:sectionLst>
    </p:ext>
    <p:ext uri="{EFAFB233-063F-42B5-8137-9DF3F51BA10A}">
      <p15:sldGuideLst xmlns:p15="http://schemas.microsoft.com/office/powerpoint/2012/main">
        <p15:guide id="1" orient="horz" pos="2160" userDrawn="1">
          <p15:clr>
            <a:srgbClr val="A4A3A4"/>
          </p15:clr>
        </p15:guide>
        <p15:guide id="2" pos="9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4F51"/>
    <a:srgbClr val="BD73B0"/>
    <a:srgbClr val="E64F4F"/>
    <a:srgbClr val="E85051"/>
    <a:srgbClr val="FFFF80"/>
    <a:srgbClr val="AA1124"/>
    <a:srgbClr val="FFFFFF"/>
    <a:srgbClr val="000000"/>
    <a:srgbClr val="FFFF00"/>
    <a:srgbClr val="009FE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D14DAAA-750D-4400-B4F9-880E1FFC9295}" v="402" dt="2026-03-10T13:14:08.15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341" autoAdjust="0"/>
  </p:normalViewPr>
  <p:slideViewPr>
    <p:cSldViewPr snapToGrid="0">
      <p:cViewPr varScale="1">
        <p:scale>
          <a:sx n="103" d="100"/>
          <a:sy n="103" d="100"/>
        </p:scale>
        <p:origin x="876" y="108"/>
      </p:cViewPr>
      <p:guideLst>
        <p:guide orient="horz" pos="2160"/>
        <p:guide pos="9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microsoft.com/office/2015/10/relationships/revisionInfo" Target="revisionInfo.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viewProps" Target="viewProps.xml"/><Relationship Id="rId8"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nny Toerien" userId="5a166c0d-fc55-4e4d-8a88-6977aa8a270d" providerId="ADAL" clId="{B7611C01-7DD7-43B7-9F24-95FA93CD3AF4}"/>
    <pc:docChg chg="undo custSel addSld modSld modSection">
      <pc:chgData name="Jenny Toerien" userId="5a166c0d-fc55-4e4d-8a88-6977aa8a270d" providerId="ADAL" clId="{B7611C01-7DD7-43B7-9F24-95FA93CD3AF4}" dt="2026-03-09T10:36:32.068" v="1284" actId="20577"/>
      <pc:docMkLst>
        <pc:docMk/>
      </pc:docMkLst>
      <pc:sldChg chg="addSp modSp add mod">
        <pc:chgData name="Jenny Toerien" userId="5a166c0d-fc55-4e4d-8a88-6977aa8a270d" providerId="ADAL" clId="{B7611C01-7DD7-43B7-9F24-95FA93CD3AF4}" dt="2026-03-09T10:19:21.806" v="289" actId="1076"/>
        <pc:sldMkLst>
          <pc:docMk/>
          <pc:sldMk cId="825916827" sldId="344"/>
        </pc:sldMkLst>
        <pc:spChg chg="add mod">
          <ac:chgData name="Jenny Toerien" userId="5a166c0d-fc55-4e4d-8a88-6977aa8a270d" providerId="ADAL" clId="{B7611C01-7DD7-43B7-9F24-95FA93CD3AF4}" dt="2026-03-09T10:19:09.373" v="288" actId="1076"/>
          <ac:spMkLst>
            <pc:docMk/>
            <pc:sldMk cId="825916827" sldId="344"/>
            <ac:spMk id="5" creationId="{B4C80E39-8E14-2928-F450-23B939951311}"/>
          </ac:spMkLst>
        </pc:spChg>
        <pc:spChg chg="mod">
          <ac:chgData name="Jenny Toerien" userId="5a166c0d-fc55-4e4d-8a88-6977aa8a270d" providerId="ADAL" clId="{B7611C01-7DD7-43B7-9F24-95FA93CD3AF4}" dt="2026-03-09T10:19:21.806" v="289" actId="1076"/>
          <ac:spMkLst>
            <pc:docMk/>
            <pc:sldMk cId="825916827" sldId="344"/>
            <ac:spMk id="6" creationId="{B519FB01-60E4-4716-9CE8-51E4B0423576}"/>
          </ac:spMkLst>
        </pc:spChg>
        <pc:spChg chg="mod">
          <ac:chgData name="Jenny Toerien" userId="5a166c0d-fc55-4e4d-8a88-6977aa8a270d" providerId="ADAL" clId="{B7611C01-7DD7-43B7-9F24-95FA93CD3AF4}" dt="2026-03-09T10:18:19.114" v="221" actId="1076"/>
          <ac:spMkLst>
            <pc:docMk/>
            <pc:sldMk cId="825916827" sldId="344"/>
            <ac:spMk id="7" creationId="{00B9689B-8CC1-0237-8351-BA45103019BC}"/>
          </ac:spMkLst>
        </pc:spChg>
        <pc:spChg chg="mod">
          <ac:chgData name="Jenny Toerien" userId="5a166c0d-fc55-4e4d-8a88-6977aa8a270d" providerId="ADAL" clId="{B7611C01-7DD7-43B7-9F24-95FA93CD3AF4}" dt="2026-03-09T10:18:14.466" v="219" actId="1076"/>
          <ac:spMkLst>
            <pc:docMk/>
            <pc:sldMk cId="825916827" sldId="344"/>
            <ac:spMk id="11" creationId="{202E7BE9-24F4-7FE9-2543-9AFC0305C4E2}"/>
          </ac:spMkLst>
        </pc:spChg>
        <pc:grpChg chg="mod">
          <ac:chgData name="Jenny Toerien" userId="5a166c0d-fc55-4e4d-8a88-6977aa8a270d" providerId="ADAL" clId="{B7611C01-7DD7-43B7-9F24-95FA93CD3AF4}" dt="2026-03-09T10:18:17.001" v="220" actId="1076"/>
          <ac:grpSpMkLst>
            <pc:docMk/>
            <pc:sldMk cId="825916827" sldId="344"/>
            <ac:grpSpMk id="2" creationId="{F1E4A0CF-E03B-B392-3624-B234FB031F28}"/>
          </ac:grpSpMkLst>
        </pc:grpChg>
        <pc:grpChg chg="mod">
          <ac:chgData name="Jenny Toerien" userId="5a166c0d-fc55-4e4d-8a88-6977aa8a270d" providerId="ADAL" clId="{B7611C01-7DD7-43B7-9F24-95FA93CD3AF4}" dt="2026-03-09T10:18:22.280" v="222" actId="1076"/>
          <ac:grpSpMkLst>
            <pc:docMk/>
            <pc:sldMk cId="825916827" sldId="344"/>
            <ac:grpSpMk id="8" creationId="{645D1979-9D38-CB7B-B188-580ECE2EE81C}"/>
          </ac:grpSpMkLst>
        </pc:grpChg>
      </pc:sldChg>
      <pc:sldChg chg="addSp delSp modSp mod">
        <pc:chgData name="Jenny Toerien" userId="5a166c0d-fc55-4e4d-8a88-6977aa8a270d" providerId="ADAL" clId="{B7611C01-7DD7-43B7-9F24-95FA93CD3AF4}" dt="2026-03-09T10:32:57.325" v="947" actId="20577"/>
        <pc:sldMkLst>
          <pc:docMk/>
          <pc:sldMk cId="2702558008" sldId="613"/>
        </pc:sldMkLst>
        <pc:spChg chg="mod">
          <ac:chgData name="Jenny Toerien" userId="5a166c0d-fc55-4e4d-8a88-6977aa8a270d" providerId="ADAL" clId="{B7611C01-7DD7-43B7-9F24-95FA93CD3AF4}" dt="2026-03-09T10:22:58.317" v="433" actId="1076"/>
          <ac:spMkLst>
            <pc:docMk/>
            <pc:sldMk cId="2702558008" sldId="613"/>
            <ac:spMk id="2" creationId="{D3ACBD70-A93E-EF01-A95C-3D4C60499913}"/>
          </ac:spMkLst>
        </pc:spChg>
        <pc:spChg chg="add mod">
          <ac:chgData name="Jenny Toerien" userId="5a166c0d-fc55-4e4d-8a88-6977aa8a270d" providerId="ADAL" clId="{B7611C01-7DD7-43B7-9F24-95FA93CD3AF4}" dt="2026-03-09T10:27:27.730" v="861" actId="20577"/>
          <ac:spMkLst>
            <pc:docMk/>
            <pc:sldMk cId="2702558008" sldId="613"/>
            <ac:spMk id="3" creationId="{B62E0802-D372-21FB-90A3-4F3239987D2C}"/>
          </ac:spMkLst>
        </pc:spChg>
        <pc:graphicFrameChg chg="mod modGraphic">
          <ac:chgData name="Jenny Toerien" userId="5a166c0d-fc55-4e4d-8a88-6977aa8a270d" providerId="ADAL" clId="{B7611C01-7DD7-43B7-9F24-95FA93CD3AF4}" dt="2026-03-09T10:32:57.325" v="947" actId="20577"/>
          <ac:graphicFrameMkLst>
            <pc:docMk/>
            <pc:sldMk cId="2702558008" sldId="613"/>
            <ac:graphicFrameMk id="5" creationId="{7F6841A0-9D25-4D0E-02D0-9DA02768A967}"/>
          </ac:graphicFrameMkLst>
        </pc:graphicFrameChg>
      </pc:sldChg>
      <pc:sldChg chg="addSp delSp modSp new mod modNotesTx">
        <pc:chgData name="Jenny Toerien" userId="5a166c0d-fc55-4e4d-8a88-6977aa8a270d" providerId="ADAL" clId="{B7611C01-7DD7-43B7-9F24-95FA93CD3AF4}" dt="2026-03-09T10:36:32.068" v="1284" actId="20577"/>
        <pc:sldMkLst>
          <pc:docMk/>
          <pc:sldMk cId="3098111541" sldId="8028"/>
        </pc:sldMkLst>
        <pc:spChg chg="mod">
          <ac:chgData name="Jenny Toerien" userId="5a166c0d-fc55-4e4d-8a88-6977aa8a270d" providerId="ADAL" clId="{B7611C01-7DD7-43B7-9F24-95FA93CD3AF4}" dt="2026-03-09T10:11:09.198" v="165" actId="1076"/>
          <ac:spMkLst>
            <pc:docMk/>
            <pc:sldMk cId="3098111541" sldId="8028"/>
            <ac:spMk id="2" creationId="{35CBC358-7EFE-86FE-65F8-E4093FBC660B}"/>
          </ac:spMkLst>
        </pc:spChg>
        <pc:spChg chg="mod">
          <ac:chgData name="Jenny Toerien" userId="5a166c0d-fc55-4e4d-8a88-6977aa8a270d" providerId="ADAL" clId="{B7611C01-7DD7-43B7-9F24-95FA93CD3AF4}" dt="2026-03-09T10:33:28.302" v="948" actId="14100"/>
          <ac:spMkLst>
            <pc:docMk/>
            <pc:sldMk cId="3098111541" sldId="8028"/>
            <ac:spMk id="4" creationId="{0E446EEE-864D-4FDC-AB55-342D7E3479F2}"/>
          </ac:spMkLst>
        </pc:spChg>
        <pc:spChg chg="add mod">
          <ac:chgData name="Jenny Toerien" userId="5a166c0d-fc55-4e4d-8a88-6977aa8a270d" providerId="ADAL" clId="{B7611C01-7DD7-43B7-9F24-95FA93CD3AF4}" dt="2026-03-09T10:17:55.957" v="218" actId="20577"/>
          <ac:spMkLst>
            <pc:docMk/>
            <pc:sldMk cId="3098111541" sldId="8028"/>
            <ac:spMk id="57" creationId="{D3C99F85-151A-7838-BBE4-2CBD75D61A44}"/>
          </ac:spMkLst>
        </pc:spChg>
        <pc:picChg chg="add mod">
          <ac:chgData name="Jenny Toerien" userId="5a166c0d-fc55-4e4d-8a88-6977aa8a270d" providerId="ADAL" clId="{B7611C01-7DD7-43B7-9F24-95FA93CD3AF4}" dt="2026-03-09T10:16:06.050" v="179" actId="14100"/>
          <ac:picMkLst>
            <pc:docMk/>
            <pc:sldMk cId="3098111541" sldId="8028"/>
            <ac:picMk id="56" creationId="{D3D54BEE-1012-E13F-1548-DB77FE12E754}"/>
          </ac:picMkLst>
        </pc:picChg>
        <pc:picChg chg="add mod">
          <ac:chgData name="Jenny Toerien" userId="5a166c0d-fc55-4e4d-8a88-6977aa8a270d" providerId="ADAL" clId="{B7611C01-7DD7-43B7-9F24-95FA93CD3AF4}" dt="2026-03-09T10:35:38.040" v="1103" actId="1076"/>
          <ac:picMkLst>
            <pc:docMk/>
            <pc:sldMk cId="3098111541" sldId="8028"/>
            <ac:picMk id="1026" creationId="{D0C19AC0-C5A7-D880-A22B-BCA8E359B374}"/>
          </ac:picMkLst>
        </pc:picChg>
      </pc:sldChg>
    </pc:docChg>
  </pc:docChgLst>
  <pc:docChgLst>
    <pc:chgData name="Darryl Toerien" userId="439c5223-69ea-48cc-92a0-03e28903f432" providerId="ADAL" clId="{2B5CF46C-9105-46D8-888F-BDED9229704E}"/>
    <pc:docChg chg="undo custSel addSld delSld modSld sldOrd modSection">
      <pc:chgData name="Darryl Toerien" userId="439c5223-69ea-48cc-92a0-03e28903f432" providerId="ADAL" clId="{2B5CF46C-9105-46D8-888F-BDED9229704E}" dt="2026-03-11T08:24:58.391" v="2423" actId="20577"/>
      <pc:docMkLst>
        <pc:docMk/>
      </pc:docMkLst>
      <pc:sldChg chg="modSp mod">
        <pc:chgData name="Darryl Toerien" userId="439c5223-69ea-48cc-92a0-03e28903f432" providerId="ADAL" clId="{2B5CF46C-9105-46D8-888F-BDED9229704E}" dt="2026-03-09T12:32:49.181" v="1068" actId="242"/>
        <pc:sldMkLst>
          <pc:docMk/>
          <pc:sldMk cId="2584882356" sldId="266"/>
        </pc:sldMkLst>
        <pc:spChg chg="mod">
          <ac:chgData name="Darryl Toerien" userId="439c5223-69ea-48cc-92a0-03e28903f432" providerId="ADAL" clId="{2B5CF46C-9105-46D8-888F-BDED9229704E}" dt="2026-03-09T12:32:49.181" v="1068" actId="242"/>
          <ac:spMkLst>
            <pc:docMk/>
            <pc:sldMk cId="2584882356" sldId="266"/>
            <ac:spMk id="2" creationId="{329E53E9-07BA-B947-7981-29C64B8F1B9C}"/>
          </ac:spMkLst>
        </pc:spChg>
      </pc:sldChg>
      <pc:sldChg chg="modSp mod modNotesTx">
        <pc:chgData name="Darryl Toerien" userId="439c5223-69ea-48cc-92a0-03e28903f432" providerId="ADAL" clId="{2B5CF46C-9105-46D8-888F-BDED9229704E}" dt="2026-03-09T13:02:34.971" v="1071" actId="255"/>
        <pc:sldMkLst>
          <pc:docMk/>
          <pc:sldMk cId="4000606837" sldId="518"/>
        </pc:sldMkLst>
        <pc:spChg chg="mod">
          <ac:chgData name="Darryl Toerien" userId="439c5223-69ea-48cc-92a0-03e28903f432" providerId="ADAL" clId="{2B5CF46C-9105-46D8-888F-BDED9229704E}" dt="2026-03-09T13:02:34.971" v="1071" actId="255"/>
          <ac:spMkLst>
            <pc:docMk/>
            <pc:sldMk cId="4000606837" sldId="518"/>
            <ac:spMk id="4" creationId="{1D1589A7-651B-4DB6-8958-7FE68FAEA4E0}"/>
          </ac:spMkLst>
        </pc:spChg>
      </pc:sldChg>
      <pc:sldChg chg="addSp delSp modSp add del mod ord modAnim modNotesTx">
        <pc:chgData name="Darryl Toerien" userId="439c5223-69ea-48cc-92a0-03e28903f432" providerId="ADAL" clId="{2B5CF46C-9105-46D8-888F-BDED9229704E}" dt="2026-03-09T15:37:53.639" v="1561" actId="20577"/>
        <pc:sldMkLst>
          <pc:docMk/>
          <pc:sldMk cId="1129429393" sldId="821"/>
        </pc:sldMkLst>
        <pc:spChg chg="mod">
          <ac:chgData name="Darryl Toerien" userId="439c5223-69ea-48cc-92a0-03e28903f432" providerId="ADAL" clId="{2B5CF46C-9105-46D8-888F-BDED9229704E}" dt="2026-03-06T09:42:30.459" v="107"/>
          <ac:spMkLst>
            <pc:docMk/>
            <pc:sldMk cId="1129429393" sldId="821"/>
            <ac:spMk id="2" creationId="{3565B33C-D7B7-4CAA-8164-CD8EF837BB6A}"/>
          </ac:spMkLst>
        </pc:spChg>
        <pc:spChg chg="mod">
          <ac:chgData name="Darryl Toerien" userId="439c5223-69ea-48cc-92a0-03e28903f432" providerId="ADAL" clId="{2B5CF46C-9105-46D8-888F-BDED9229704E}" dt="2026-03-06T15:22:39.766" v="1038" actId="20577"/>
          <ac:spMkLst>
            <pc:docMk/>
            <pc:sldMk cId="1129429393" sldId="821"/>
            <ac:spMk id="5" creationId="{F2D6C6BB-3FAD-9CE1-6D6C-0280777A77C5}"/>
          </ac:spMkLst>
        </pc:spChg>
        <pc:spChg chg="mod">
          <ac:chgData name="Darryl Toerien" userId="439c5223-69ea-48cc-92a0-03e28903f432" providerId="ADAL" clId="{2B5CF46C-9105-46D8-888F-BDED9229704E}" dt="2026-03-06T14:46:19.568" v="993" actId="1076"/>
          <ac:spMkLst>
            <pc:docMk/>
            <pc:sldMk cId="1129429393" sldId="821"/>
            <ac:spMk id="12" creationId="{37522432-7105-D287-C074-02F9656DDFC7}"/>
          </ac:spMkLst>
        </pc:spChg>
        <pc:picChg chg="add mod ord">
          <ac:chgData name="Darryl Toerien" userId="439c5223-69ea-48cc-92a0-03e28903f432" providerId="ADAL" clId="{2B5CF46C-9105-46D8-888F-BDED9229704E}" dt="2026-03-06T09:41:56.659" v="101" actId="931"/>
          <ac:picMkLst>
            <pc:docMk/>
            <pc:sldMk cId="1129429393" sldId="821"/>
            <ac:picMk id="7" creationId="{0D8E8910-EF09-090C-86AC-C63AF8CCFA92}"/>
          </ac:picMkLst>
        </pc:picChg>
      </pc:sldChg>
      <pc:sldChg chg="delSp mod modNotesTx">
        <pc:chgData name="Darryl Toerien" userId="439c5223-69ea-48cc-92a0-03e28903f432" providerId="ADAL" clId="{2B5CF46C-9105-46D8-888F-BDED9229704E}" dt="2026-03-09T15:42:38.695" v="1614" actId="20577"/>
        <pc:sldMkLst>
          <pc:docMk/>
          <pc:sldMk cId="2973882013" sldId="822"/>
        </pc:sldMkLst>
      </pc:sldChg>
      <pc:sldChg chg="modSp">
        <pc:chgData name="Darryl Toerien" userId="439c5223-69ea-48cc-92a0-03e28903f432" providerId="ADAL" clId="{2B5CF46C-9105-46D8-888F-BDED9229704E}" dt="2026-03-10T08:34:43.667" v="1962" actId="113"/>
        <pc:sldMkLst>
          <pc:docMk/>
          <pc:sldMk cId="543697718" sldId="823"/>
        </pc:sldMkLst>
        <pc:spChg chg="mod">
          <ac:chgData name="Darryl Toerien" userId="439c5223-69ea-48cc-92a0-03e28903f432" providerId="ADAL" clId="{2B5CF46C-9105-46D8-888F-BDED9229704E}" dt="2026-03-10T08:34:43.667" v="1962" actId="113"/>
          <ac:spMkLst>
            <pc:docMk/>
            <pc:sldMk cId="543697718" sldId="823"/>
            <ac:spMk id="7" creationId="{3F930AD6-85F5-2A7B-F0C0-F7BD120F2598}"/>
          </ac:spMkLst>
        </pc:spChg>
      </pc:sldChg>
      <pc:sldChg chg="addSp modSp mod">
        <pc:chgData name="Darryl Toerien" userId="439c5223-69ea-48cc-92a0-03e28903f432" providerId="ADAL" clId="{2B5CF46C-9105-46D8-888F-BDED9229704E}" dt="2026-03-11T08:24:26.914" v="2422" actId="313"/>
        <pc:sldMkLst>
          <pc:docMk/>
          <pc:sldMk cId="2919211007" sldId="828"/>
        </pc:sldMkLst>
        <pc:spChg chg="add mod">
          <ac:chgData name="Darryl Toerien" userId="439c5223-69ea-48cc-92a0-03e28903f432" providerId="ADAL" clId="{2B5CF46C-9105-46D8-888F-BDED9229704E}" dt="2026-03-11T08:24:26.914" v="2422" actId="313"/>
          <ac:spMkLst>
            <pc:docMk/>
            <pc:sldMk cId="2919211007" sldId="828"/>
            <ac:spMk id="5" creationId="{7BD7F635-ABCF-5528-61E3-57AF67433C75}"/>
          </ac:spMkLst>
        </pc:spChg>
        <pc:picChg chg="mod modCrop">
          <ac:chgData name="Darryl Toerien" userId="439c5223-69ea-48cc-92a0-03e28903f432" providerId="ADAL" clId="{2B5CF46C-9105-46D8-888F-BDED9229704E}" dt="2026-03-11T08:22:47.932" v="2388" actId="1076"/>
          <ac:picMkLst>
            <pc:docMk/>
            <pc:sldMk cId="2919211007" sldId="828"/>
            <ac:picMk id="18" creationId="{5FAA50A1-4B23-B8E5-7321-B39535EC2E73}"/>
          </ac:picMkLst>
        </pc:picChg>
      </pc:sldChg>
      <pc:sldChg chg="addSp delSp modSp mod">
        <pc:chgData name="Darryl Toerien" userId="439c5223-69ea-48cc-92a0-03e28903f432" providerId="ADAL" clId="{2B5CF46C-9105-46D8-888F-BDED9229704E}" dt="2026-03-09T16:18:16.759" v="1817" actId="1076"/>
        <pc:sldMkLst>
          <pc:docMk/>
          <pc:sldMk cId="2288812247" sldId="1284"/>
        </pc:sldMkLst>
        <pc:spChg chg="mod">
          <ac:chgData name="Darryl Toerien" userId="439c5223-69ea-48cc-92a0-03e28903f432" providerId="ADAL" clId="{2B5CF46C-9105-46D8-888F-BDED9229704E}" dt="2026-03-09T15:52:26.918" v="1660" actId="20577"/>
          <ac:spMkLst>
            <pc:docMk/>
            <pc:sldMk cId="2288812247" sldId="1284"/>
            <ac:spMk id="2" creationId="{262F8C2D-DB77-D85D-0191-D1D85176BCDC}"/>
          </ac:spMkLst>
        </pc:spChg>
        <pc:picChg chg="add mod ord">
          <ac:chgData name="Darryl Toerien" userId="439c5223-69ea-48cc-92a0-03e28903f432" providerId="ADAL" clId="{2B5CF46C-9105-46D8-888F-BDED9229704E}" dt="2026-03-09T16:18:16.759" v="1817" actId="1076"/>
          <ac:picMkLst>
            <pc:docMk/>
            <pc:sldMk cId="2288812247" sldId="1284"/>
            <ac:picMk id="9" creationId="{4E050490-DA0E-3278-875B-E809F6CFDFF5}"/>
          </ac:picMkLst>
        </pc:picChg>
      </pc:sldChg>
      <pc:sldChg chg="modSp">
        <pc:chgData name="Darryl Toerien" userId="439c5223-69ea-48cc-92a0-03e28903f432" providerId="ADAL" clId="{2B5CF46C-9105-46D8-888F-BDED9229704E}" dt="2026-03-09T15:48:01.564" v="1615" actId="113"/>
        <pc:sldMkLst>
          <pc:docMk/>
          <pc:sldMk cId="2662119441" sldId="8020"/>
        </pc:sldMkLst>
        <pc:spChg chg="mod">
          <ac:chgData name="Darryl Toerien" userId="439c5223-69ea-48cc-92a0-03e28903f432" providerId="ADAL" clId="{2B5CF46C-9105-46D8-888F-BDED9229704E}" dt="2026-03-09T15:48:01.564" v="1615" actId="113"/>
          <ac:spMkLst>
            <pc:docMk/>
            <pc:sldMk cId="2662119441" sldId="8020"/>
            <ac:spMk id="9" creationId="{74D48D6F-F501-F9A1-92E6-105AB4DBA776}"/>
          </ac:spMkLst>
        </pc:spChg>
      </pc:sldChg>
      <pc:sldChg chg="ord modNotesTx">
        <pc:chgData name="Darryl Toerien" userId="439c5223-69ea-48cc-92a0-03e28903f432" providerId="ADAL" clId="{2B5CF46C-9105-46D8-888F-BDED9229704E}" dt="2026-03-10T08:35:01.028" v="1963" actId="20577"/>
        <pc:sldMkLst>
          <pc:docMk/>
          <pc:sldMk cId="981612188" sldId="8021"/>
        </pc:sldMkLst>
      </pc:sldChg>
      <pc:sldChg chg="modSp add mod ord modNotesTx">
        <pc:chgData name="Darryl Toerien" userId="439c5223-69ea-48cc-92a0-03e28903f432" providerId="ADAL" clId="{2B5CF46C-9105-46D8-888F-BDED9229704E}" dt="2026-03-09T15:50:16.052" v="1638" actId="20577"/>
        <pc:sldMkLst>
          <pc:docMk/>
          <pc:sldMk cId="848032455" sldId="8025"/>
        </pc:sldMkLst>
        <pc:spChg chg="mod">
          <ac:chgData name="Darryl Toerien" userId="439c5223-69ea-48cc-92a0-03e28903f432" providerId="ADAL" clId="{2B5CF46C-9105-46D8-888F-BDED9229704E}" dt="2026-03-06T09:42:26.729" v="106" actId="21"/>
          <ac:spMkLst>
            <pc:docMk/>
            <pc:sldMk cId="848032455" sldId="8025"/>
            <ac:spMk id="2" creationId="{E8FD8D79-0CAA-18DC-8AD3-BBCCD73F88A0}"/>
          </ac:spMkLst>
        </pc:spChg>
        <pc:spChg chg="mod">
          <ac:chgData name="Darryl Toerien" userId="439c5223-69ea-48cc-92a0-03e28903f432" providerId="ADAL" clId="{2B5CF46C-9105-46D8-888F-BDED9229704E}" dt="2026-03-09T15:50:16.052" v="1638" actId="20577"/>
          <ac:spMkLst>
            <pc:docMk/>
            <pc:sldMk cId="848032455" sldId="8025"/>
            <ac:spMk id="5" creationId="{D7D5C49F-F7C8-C13E-DE95-A4B5CEDBE076}"/>
          </ac:spMkLst>
        </pc:spChg>
      </pc:sldChg>
      <pc:sldChg chg="addSp delSp modSp add mod modClrScheme chgLayout modNotesTx">
        <pc:chgData name="Darryl Toerien" userId="439c5223-69ea-48cc-92a0-03e28903f432" providerId="ADAL" clId="{2B5CF46C-9105-46D8-888F-BDED9229704E}" dt="2026-03-10T09:17:33.671" v="1965" actId="113"/>
        <pc:sldMkLst>
          <pc:docMk/>
          <pc:sldMk cId="3483618028" sldId="8026"/>
        </pc:sldMkLst>
        <pc:spChg chg="mod ord">
          <ac:chgData name="Darryl Toerien" userId="439c5223-69ea-48cc-92a0-03e28903f432" providerId="ADAL" clId="{2B5CF46C-9105-46D8-888F-BDED9229704E}" dt="2026-03-06T12:14:06.086" v="868" actId="700"/>
          <ac:spMkLst>
            <pc:docMk/>
            <pc:sldMk cId="3483618028" sldId="8026"/>
            <ac:spMk id="2" creationId="{70C75716-31FB-BB23-963C-CD3D1B41FD0F}"/>
          </ac:spMkLst>
        </pc:spChg>
        <pc:spChg chg="add mod">
          <ac:chgData name="Darryl Toerien" userId="439c5223-69ea-48cc-92a0-03e28903f432" providerId="ADAL" clId="{2B5CF46C-9105-46D8-888F-BDED9229704E}" dt="2026-03-09T16:20:31.885" v="1929" actId="1076"/>
          <ac:spMkLst>
            <pc:docMk/>
            <pc:sldMk cId="3483618028" sldId="8026"/>
            <ac:spMk id="3" creationId="{42FC97A0-7498-8E37-DFE6-78775956A103}"/>
          </ac:spMkLst>
        </pc:spChg>
        <pc:spChg chg="add mod ord">
          <ac:chgData name="Darryl Toerien" userId="439c5223-69ea-48cc-92a0-03e28903f432" providerId="ADAL" clId="{2B5CF46C-9105-46D8-888F-BDED9229704E}" dt="2026-03-09T15:55:05.024" v="1722" actId="113"/>
          <ac:spMkLst>
            <pc:docMk/>
            <pc:sldMk cId="3483618028" sldId="8026"/>
            <ac:spMk id="9" creationId="{5FA63710-02E3-5E60-B85C-3538678B4C77}"/>
          </ac:spMkLst>
        </pc:spChg>
        <pc:spChg chg="add mod ord">
          <ac:chgData name="Darryl Toerien" userId="439c5223-69ea-48cc-92a0-03e28903f432" providerId="ADAL" clId="{2B5CF46C-9105-46D8-888F-BDED9229704E}" dt="2026-03-09T15:55:08.193" v="1723" actId="113"/>
          <ac:spMkLst>
            <pc:docMk/>
            <pc:sldMk cId="3483618028" sldId="8026"/>
            <ac:spMk id="11" creationId="{E6A166D5-38E6-D93D-2CF9-2552A2279623}"/>
          </ac:spMkLst>
        </pc:spChg>
        <pc:spChg chg="mod">
          <ac:chgData name="Darryl Toerien" userId="439c5223-69ea-48cc-92a0-03e28903f432" providerId="ADAL" clId="{2B5CF46C-9105-46D8-888F-BDED9229704E}" dt="2026-03-09T16:20:45.871" v="1938" actId="1076"/>
          <ac:spMkLst>
            <pc:docMk/>
            <pc:sldMk cId="3483618028" sldId="8026"/>
            <ac:spMk id="20" creationId="{BA42897B-6526-1F22-33F6-282056B594A5}"/>
          </ac:spMkLst>
        </pc:spChg>
      </pc:sldChg>
      <pc:sldChg chg="addSp delSp modSp mod ord modNotesTx">
        <pc:chgData name="Darryl Toerien" userId="439c5223-69ea-48cc-92a0-03e28903f432" providerId="ADAL" clId="{2B5CF46C-9105-46D8-888F-BDED9229704E}" dt="2026-03-11T08:24:58.391" v="2423" actId="20577"/>
        <pc:sldMkLst>
          <pc:docMk/>
          <pc:sldMk cId="4077529705" sldId="8027"/>
        </pc:sldMkLst>
        <pc:picChg chg="mod">
          <ac:chgData name="Darryl Toerien" userId="439c5223-69ea-48cc-92a0-03e28903f432" providerId="ADAL" clId="{2B5CF46C-9105-46D8-888F-BDED9229704E}" dt="2026-03-09T16:14:25.907" v="1804" actId="1076"/>
          <ac:picMkLst>
            <pc:docMk/>
            <pc:sldMk cId="4077529705" sldId="8027"/>
            <ac:picMk id="5" creationId="{1606CE25-8490-0810-5016-8D9C8008E242}"/>
          </ac:picMkLst>
        </pc:picChg>
      </pc:sldChg>
    </pc:docChg>
  </pc:docChgLst>
  <pc:docChgLst>
    <pc:chgData name="Darryl Toerien" userId="439c5223-69ea-48cc-92a0-03e28903f432" providerId="ADAL" clId="{1730BD2D-EE35-5F7A-9460-0E06E4024B5D}"/>
    <pc:docChg chg="undo custSel addSld delSld modSld sldOrd delMainMaster modSection">
      <pc:chgData name="Darryl Toerien" userId="439c5223-69ea-48cc-92a0-03e28903f432" providerId="ADAL" clId="{1730BD2D-EE35-5F7A-9460-0E06E4024B5D}" dt="2026-03-08T11:34:52.492" v="2370" actId="20578"/>
      <pc:docMkLst>
        <pc:docMk/>
      </pc:docMkLst>
      <pc:sldChg chg="modSp mod modNotesTx">
        <pc:chgData name="Darryl Toerien" userId="439c5223-69ea-48cc-92a0-03e28903f432" providerId="ADAL" clId="{1730BD2D-EE35-5F7A-9460-0E06E4024B5D}" dt="2026-03-08T09:24:05.492" v="1967" actId="14100"/>
        <pc:sldMkLst>
          <pc:docMk/>
          <pc:sldMk cId="2584882356" sldId="266"/>
        </pc:sldMkLst>
        <pc:spChg chg="mod">
          <ac:chgData name="Darryl Toerien" userId="439c5223-69ea-48cc-92a0-03e28903f432" providerId="ADAL" clId="{1730BD2D-EE35-5F7A-9460-0E06E4024B5D}" dt="2026-03-08T09:24:05.492" v="1967" actId="14100"/>
          <ac:spMkLst>
            <pc:docMk/>
            <pc:sldMk cId="2584882356" sldId="266"/>
            <ac:spMk id="2" creationId="{329E53E9-07BA-B947-7981-29C64B8F1B9C}"/>
          </ac:spMkLst>
        </pc:spChg>
        <pc:spChg chg="mod">
          <ac:chgData name="Darryl Toerien" userId="439c5223-69ea-48cc-92a0-03e28903f432" providerId="ADAL" clId="{1730BD2D-EE35-5F7A-9460-0E06E4024B5D}" dt="2026-03-07T12:59:04.319" v="1808" actId="20577"/>
          <ac:spMkLst>
            <pc:docMk/>
            <pc:sldMk cId="2584882356" sldId="266"/>
            <ac:spMk id="11" creationId="{92DFD54A-F945-E82B-CDD9-FB8BD195750B}"/>
          </ac:spMkLst>
        </pc:spChg>
      </pc:sldChg>
      <pc:sldChg chg="addSp delSp modSp mod">
        <pc:chgData name="Darryl Toerien" userId="439c5223-69ea-48cc-92a0-03e28903f432" providerId="ADAL" clId="{1730BD2D-EE35-5F7A-9460-0E06E4024B5D}" dt="2026-03-08T11:03:27.701" v="2293" actId="1076"/>
        <pc:sldMkLst>
          <pc:docMk/>
          <pc:sldMk cId="4000606837" sldId="518"/>
        </pc:sldMkLst>
        <pc:spChg chg="mod">
          <ac:chgData name="Darryl Toerien" userId="439c5223-69ea-48cc-92a0-03e28903f432" providerId="ADAL" clId="{1730BD2D-EE35-5F7A-9460-0E06E4024B5D}" dt="2026-03-08T10:59:34.158" v="2259" actId="1076"/>
          <ac:spMkLst>
            <pc:docMk/>
            <pc:sldMk cId="4000606837" sldId="518"/>
            <ac:spMk id="4" creationId="{1D1589A7-651B-4DB6-8958-7FE68FAEA4E0}"/>
          </ac:spMkLst>
        </pc:spChg>
        <pc:spChg chg="mod">
          <ac:chgData name="Darryl Toerien" userId="439c5223-69ea-48cc-92a0-03e28903f432" providerId="ADAL" clId="{1730BD2D-EE35-5F7A-9460-0E06E4024B5D}" dt="2026-03-08T10:57:47.688" v="2238" actId="20577"/>
          <ac:spMkLst>
            <pc:docMk/>
            <pc:sldMk cId="4000606837" sldId="518"/>
            <ac:spMk id="10" creationId="{D00AA1B4-AC01-1116-6FBE-A6084BBC1D30}"/>
          </ac:spMkLst>
        </pc:spChg>
        <pc:picChg chg="add mod">
          <ac:chgData name="Darryl Toerien" userId="439c5223-69ea-48cc-92a0-03e28903f432" providerId="ADAL" clId="{1730BD2D-EE35-5F7A-9460-0E06E4024B5D}" dt="2026-03-08T11:02:57.375" v="2290" actId="1076"/>
          <ac:picMkLst>
            <pc:docMk/>
            <pc:sldMk cId="4000606837" sldId="518"/>
            <ac:picMk id="6" creationId="{F8591900-5AF7-9F93-3BC9-E211A4098FAA}"/>
          </ac:picMkLst>
        </pc:picChg>
        <pc:picChg chg="add mod">
          <ac:chgData name="Darryl Toerien" userId="439c5223-69ea-48cc-92a0-03e28903f432" providerId="ADAL" clId="{1730BD2D-EE35-5F7A-9460-0E06E4024B5D}" dt="2026-03-08T11:03:17.158" v="2292" actId="1076"/>
          <ac:picMkLst>
            <pc:docMk/>
            <pc:sldMk cId="4000606837" sldId="518"/>
            <ac:picMk id="12" creationId="{4D9968EB-3D04-2BFD-F124-C285553CEDB2}"/>
          </ac:picMkLst>
        </pc:picChg>
        <pc:picChg chg="add mod">
          <ac:chgData name="Darryl Toerien" userId="439c5223-69ea-48cc-92a0-03e28903f432" providerId="ADAL" clId="{1730BD2D-EE35-5F7A-9460-0E06E4024B5D}" dt="2026-03-08T11:03:27.701" v="2293" actId="1076"/>
          <ac:picMkLst>
            <pc:docMk/>
            <pc:sldMk cId="4000606837" sldId="518"/>
            <ac:picMk id="13" creationId="{62709A32-0CFE-7EB2-E4B0-A8EAFDBA27CB}"/>
          </ac:picMkLst>
        </pc:picChg>
      </pc:sldChg>
      <pc:sldChg chg="ord">
        <pc:chgData name="Darryl Toerien" userId="439c5223-69ea-48cc-92a0-03e28903f432" providerId="ADAL" clId="{1730BD2D-EE35-5F7A-9460-0E06E4024B5D}" dt="2026-03-08T11:04:25.635" v="2296" actId="20578"/>
        <pc:sldMkLst>
          <pc:docMk/>
          <pc:sldMk cId="2702558008" sldId="613"/>
        </pc:sldMkLst>
      </pc:sldChg>
      <pc:sldChg chg="addSp modSp mod ord modNotesTx">
        <pc:chgData name="Darryl Toerien" userId="439c5223-69ea-48cc-92a0-03e28903f432" providerId="ADAL" clId="{1730BD2D-EE35-5F7A-9460-0E06E4024B5D}" dt="2026-03-08T09:30:00.351" v="2043" actId="1076"/>
        <pc:sldMkLst>
          <pc:docMk/>
          <pc:sldMk cId="2973882013" sldId="822"/>
        </pc:sldMkLst>
        <pc:spChg chg="mod">
          <ac:chgData name="Darryl Toerien" userId="439c5223-69ea-48cc-92a0-03e28903f432" providerId="ADAL" clId="{1730BD2D-EE35-5F7A-9460-0E06E4024B5D}" dt="2026-03-08T09:29:44.740" v="2041" actId="1076"/>
          <ac:spMkLst>
            <pc:docMk/>
            <pc:sldMk cId="2973882013" sldId="822"/>
            <ac:spMk id="2" creationId="{3565B33C-D7B7-4CAA-8164-CD8EF837BB6A}"/>
          </ac:spMkLst>
        </pc:spChg>
        <pc:picChg chg="mod">
          <ac:chgData name="Darryl Toerien" userId="439c5223-69ea-48cc-92a0-03e28903f432" providerId="ADAL" clId="{1730BD2D-EE35-5F7A-9460-0E06E4024B5D}" dt="2026-03-07T09:49:52.618" v="23" actId="1076"/>
          <ac:picMkLst>
            <pc:docMk/>
            <pc:sldMk cId="2973882013" sldId="822"/>
            <ac:picMk id="32" creationId="{6EF70634-1C9A-B112-58F7-D3DDF24582E1}"/>
          </ac:picMkLst>
        </pc:picChg>
      </pc:sldChg>
      <pc:sldChg chg="modSp mod">
        <pc:chgData name="Darryl Toerien" userId="439c5223-69ea-48cc-92a0-03e28903f432" providerId="ADAL" clId="{1730BD2D-EE35-5F7A-9460-0E06E4024B5D}" dt="2026-03-08T09:30:18.565" v="2051" actId="20577"/>
        <pc:sldMkLst>
          <pc:docMk/>
          <pc:sldMk cId="543697718" sldId="823"/>
        </pc:sldMkLst>
        <pc:spChg chg="mod">
          <ac:chgData name="Darryl Toerien" userId="439c5223-69ea-48cc-92a0-03e28903f432" providerId="ADAL" clId="{1730BD2D-EE35-5F7A-9460-0E06E4024B5D}" dt="2026-03-08T09:30:18.565" v="2051" actId="20577"/>
          <ac:spMkLst>
            <pc:docMk/>
            <pc:sldMk cId="543697718" sldId="823"/>
            <ac:spMk id="2" creationId="{3565B33C-D7B7-4CAA-8164-CD8EF837BB6A}"/>
          </ac:spMkLst>
        </pc:spChg>
      </pc:sldChg>
      <pc:sldChg chg="addSp delSp modSp mod chgLayout">
        <pc:chgData name="Darryl Toerien" userId="439c5223-69ea-48cc-92a0-03e28903f432" providerId="ADAL" clId="{1730BD2D-EE35-5F7A-9460-0E06E4024B5D}" dt="2026-03-08T11:14:35.717" v="2359" actId="962"/>
        <pc:sldMkLst>
          <pc:docMk/>
          <pc:sldMk cId="2919211007" sldId="828"/>
        </pc:sldMkLst>
        <pc:spChg chg="mod ord">
          <ac:chgData name="Darryl Toerien" userId="439c5223-69ea-48cc-92a0-03e28903f432" providerId="ADAL" clId="{1730BD2D-EE35-5F7A-9460-0E06E4024B5D}" dt="2026-03-08T11:06:27.580" v="2333" actId="700"/>
          <ac:spMkLst>
            <pc:docMk/>
            <pc:sldMk cId="2919211007" sldId="828"/>
            <ac:spMk id="2" creationId="{3565B33C-D7B7-4CAA-8164-CD8EF837BB6A}"/>
          </ac:spMkLst>
        </pc:spChg>
        <pc:spChg chg="add mod ord">
          <ac:chgData name="Darryl Toerien" userId="439c5223-69ea-48cc-92a0-03e28903f432" providerId="ADAL" clId="{1730BD2D-EE35-5F7A-9460-0E06E4024B5D}" dt="2026-03-08T11:06:56.316" v="2340" actId="27636"/>
          <ac:spMkLst>
            <pc:docMk/>
            <pc:sldMk cId="2919211007" sldId="828"/>
            <ac:spMk id="4" creationId="{2DF23568-103B-601E-1277-1C2999F1DE04}"/>
          </ac:spMkLst>
        </pc:spChg>
        <pc:picChg chg="add mod ord">
          <ac:chgData name="Darryl Toerien" userId="439c5223-69ea-48cc-92a0-03e28903f432" providerId="ADAL" clId="{1730BD2D-EE35-5F7A-9460-0E06E4024B5D}" dt="2026-03-08T11:14:35.717" v="2359" actId="962"/>
          <ac:picMkLst>
            <pc:docMk/>
            <pc:sldMk cId="2919211007" sldId="828"/>
            <ac:picMk id="18" creationId="{5FAA50A1-4B23-B8E5-7321-B39535EC2E73}"/>
          </ac:picMkLst>
        </pc:picChg>
      </pc:sldChg>
      <pc:sldChg chg="modSp">
        <pc:chgData name="Darryl Toerien" userId="439c5223-69ea-48cc-92a0-03e28903f432" providerId="ADAL" clId="{1730BD2D-EE35-5F7A-9460-0E06E4024B5D}" dt="2026-03-07T10:04:37.910" v="142" actId="113"/>
        <pc:sldMkLst>
          <pc:docMk/>
          <pc:sldMk cId="2662119441" sldId="8020"/>
        </pc:sldMkLst>
        <pc:spChg chg="mod">
          <ac:chgData name="Darryl Toerien" userId="439c5223-69ea-48cc-92a0-03e28903f432" providerId="ADAL" clId="{1730BD2D-EE35-5F7A-9460-0E06E4024B5D}" dt="2026-03-07T10:04:37.910" v="142" actId="113"/>
          <ac:spMkLst>
            <pc:docMk/>
            <pc:sldMk cId="2662119441" sldId="8020"/>
            <ac:spMk id="9" creationId="{74D48D6F-F501-F9A1-92E6-105AB4DBA776}"/>
          </ac:spMkLst>
        </pc:spChg>
      </pc:sldChg>
      <pc:sldChg chg="addSp delSp modSp mod delAnim modAnim">
        <pc:chgData name="Darryl Toerien" userId="439c5223-69ea-48cc-92a0-03e28903f432" providerId="ADAL" clId="{1730BD2D-EE35-5F7A-9460-0E06E4024B5D}" dt="2026-03-08T10:51:21.323" v="2231" actId="20577"/>
        <pc:sldMkLst>
          <pc:docMk/>
          <pc:sldMk cId="981612188" sldId="8021"/>
        </pc:sldMkLst>
        <pc:spChg chg="add mod">
          <ac:chgData name="Darryl Toerien" userId="439c5223-69ea-48cc-92a0-03e28903f432" providerId="ADAL" clId="{1730BD2D-EE35-5F7A-9460-0E06E4024B5D}" dt="2026-03-07T12:20:05.840" v="1366" actId="1076"/>
          <ac:spMkLst>
            <pc:docMk/>
            <pc:sldMk cId="981612188" sldId="8021"/>
            <ac:spMk id="10" creationId="{DDBF39FD-510A-5E7B-69DB-96637AFB9910}"/>
          </ac:spMkLst>
        </pc:spChg>
        <pc:spChg chg="add mod">
          <ac:chgData name="Darryl Toerien" userId="439c5223-69ea-48cc-92a0-03e28903f432" providerId="ADAL" clId="{1730BD2D-EE35-5F7A-9460-0E06E4024B5D}" dt="2026-03-07T12:23:41.952" v="1407" actId="20577"/>
          <ac:spMkLst>
            <pc:docMk/>
            <pc:sldMk cId="981612188" sldId="8021"/>
            <ac:spMk id="12" creationId="{7B1FC71D-7676-5167-3A8F-B2FF4357237D}"/>
          </ac:spMkLst>
        </pc:spChg>
        <pc:spChg chg="mod">
          <ac:chgData name="Darryl Toerien" userId="439c5223-69ea-48cc-92a0-03e28903f432" providerId="ADAL" clId="{1730BD2D-EE35-5F7A-9460-0E06E4024B5D}" dt="2026-03-07T12:33:28.089" v="1688" actId="14100"/>
          <ac:spMkLst>
            <pc:docMk/>
            <pc:sldMk cId="981612188" sldId="8021"/>
            <ac:spMk id="14" creationId="{2BD0EB4B-091E-E686-B17B-E2C1570DEFCC}"/>
          </ac:spMkLst>
        </pc:spChg>
        <pc:spChg chg="add mod">
          <ac:chgData name="Darryl Toerien" userId="439c5223-69ea-48cc-92a0-03e28903f432" providerId="ADAL" clId="{1730BD2D-EE35-5F7A-9460-0E06E4024B5D}" dt="2026-03-07T12:31:24.552" v="1638" actId="1076"/>
          <ac:spMkLst>
            <pc:docMk/>
            <pc:sldMk cId="981612188" sldId="8021"/>
            <ac:spMk id="15" creationId="{027D5397-E657-1831-5778-2D6B0DEF4069}"/>
          </ac:spMkLst>
        </pc:spChg>
        <pc:spChg chg="add mod">
          <ac:chgData name="Darryl Toerien" userId="439c5223-69ea-48cc-92a0-03e28903f432" providerId="ADAL" clId="{1730BD2D-EE35-5F7A-9460-0E06E4024B5D}" dt="2026-03-07T12:27:50.803" v="1433" actId="20577"/>
          <ac:spMkLst>
            <pc:docMk/>
            <pc:sldMk cId="981612188" sldId="8021"/>
            <ac:spMk id="16" creationId="{A32FC952-56C3-2BFD-0ED6-8039710C5D57}"/>
          </ac:spMkLst>
        </pc:spChg>
        <pc:spChg chg="add mod">
          <ac:chgData name="Darryl Toerien" userId="439c5223-69ea-48cc-92a0-03e28903f432" providerId="ADAL" clId="{1730BD2D-EE35-5F7A-9460-0E06E4024B5D}" dt="2026-03-07T12:31:28.123" v="1639" actId="1076"/>
          <ac:spMkLst>
            <pc:docMk/>
            <pc:sldMk cId="981612188" sldId="8021"/>
            <ac:spMk id="17" creationId="{3A5D7F79-E0E4-851E-5FE3-2E13475C758A}"/>
          </ac:spMkLst>
        </pc:spChg>
        <pc:spChg chg="add mod">
          <ac:chgData name="Darryl Toerien" userId="439c5223-69ea-48cc-92a0-03e28903f432" providerId="ADAL" clId="{1730BD2D-EE35-5F7A-9460-0E06E4024B5D}" dt="2026-03-08T10:51:21.323" v="2231" actId="20577"/>
          <ac:spMkLst>
            <pc:docMk/>
            <pc:sldMk cId="981612188" sldId="8021"/>
            <ac:spMk id="18" creationId="{BCC6FFA3-108E-E59C-5CC8-072A9D2AACF4}"/>
          </ac:spMkLst>
        </pc:spChg>
        <pc:spChg chg="add mod topLvl">
          <ac:chgData name="Darryl Toerien" userId="439c5223-69ea-48cc-92a0-03e28903f432" providerId="ADAL" clId="{1730BD2D-EE35-5F7A-9460-0E06E4024B5D}" dt="2026-03-07T12:45:14.296" v="1739" actId="165"/>
          <ac:spMkLst>
            <pc:docMk/>
            <pc:sldMk cId="981612188" sldId="8021"/>
            <ac:spMk id="22" creationId="{9E2A8ADE-191D-541E-F53F-10E71DC168AA}"/>
          </ac:spMkLst>
        </pc:spChg>
        <pc:spChg chg="mod topLvl">
          <ac:chgData name="Darryl Toerien" userId="439c5223-69ea-48cc-92a0-03e28903f432" providerId="ADAL" clId="{1730BD2D-EE35-5F7A-9460-0E06E4024B5D}" dt="2026-03-07T12:45:21.651" v="1740" actId="165"/>
          <ac:spMkLst>
            <pc:docMk/>
            <pc:sldMk cId="981612188" sldId="8021"/>
            <ac:spMk id="27" creationId="{3AF29C51-0C8D-16BD-1C70-86C4B0B77C45}"/>
          </ac:spMkLst>
        </pc:spChg>
        <pc:spChg chg="add mod">
          <ac:chgData name="Darryl Toerien" userId="439c5223-69ea-48cc-92a0-03e28903f432" providerId="ADAL" clId="{1730BD2D-EE35-5F7A-9460-0E06E4024B5D}" dt="2026-03-07T12:48:25.899" v="1760" actId="14100"/>
          <ac:spMkLst>
            <pc:docMk/>
            <pc:sldMk cId="981612188" sldId="8021"/>
            <ac:spMk id="31" creationId="{ABE028CC-91DC-7A98-91F4-DD0B8587894F}"/>
          </ac:spMkLst>
        </pc:spChg>
        <pc:spChg chg="add mod">
          <ac:chgData name="Darryl Toerien" userId="439c5223-69ea-48cc-92a0-03e28903f432" providerId="ADAL" clId="{1730BD2D-EE35-5F7A-9460-0E06E4024B5D}" dt="2026-03-07T12:48:49.553" v="1763" actId="1076"/>
          <ac:spMkLst>
            <pc:docMk/>
            <pc:sldMk cId="981612188" sldId="8021"/>
            <ac:spMk id="32" creationId="{82DC9712-3F1D-6717-3813-E15C86647960}"/>
          </ac:spMkLst>
        </pc:spChg>
        <pc:spChg chg="add mod">
          <ac:chgData name="Darryl Toerien" userId="439c5223-69ea-48cc-92a0-03e28903f432" providerId="ADAL" clId="{1730BD2D-EE35-5F7A-9460-0E06E4024B5D}" dt="2026-03-07T12:49:16.941" v="1769" actId="14100"/>
          <ac:spMkLst>
            <pc:docMk/>
            <pc:sldMk cId="981612188" sldId="8021"/>
            <ac:spMk id="33" creationId="{008479BD-6F6C-FB52-56B7-430650D6B722}"/>
          </ac:spMkLst>
        </pc:spChg>
        <pc:spChg chg="add mod">
          <ac:chgData name="Darryl Toerien" userId="439c5223-69ea-48cc-92a0-03e28903f432" providerId="ADAL" clId="{1730BD2D-EE35-5F7A-9460-0E06E4024B5D}" dt="2026-03-07T12:49:40.376" v="1774" actId="14100"/>
          <ac:spMkLst>
            <pc:docMk/>
            <pc:sldMk cId="981612188" sldId="8021"/>
            <ac:spMk id="34" creationId="{2EB9DF4B-2AD9-4114-1A21-E79683B9F3FD}"/>
          </ac:spMkLst>
        </pc:spChg>
        <pc:picChg chg="add mod ord">
          <ac:chgData name="Darryl Toerien" userId="439c5223-69ea-48cc-92a0-03e28903f432" providerId="ADAL" clId="{1730BD2D-EE35-5F7A-9460-0E06E4024B5D}" dt="2026-03-07T11:40:37.620" v="746" actId="1076"/>
          <ac:picMkLst>
            <pc:docMk/>
            <pc:sldMk cId="981612188" sldId="8021"/>
            <ac:picMk id="8" creationId="{827158DC-60EC-00C6-0EAA-D3391D0B8E7A}"/>
          </ac:picMkLst>
        </pc:picChg>
        <pc:cxnChg chg="add mod topLvl">
          <ac:chgData name="Darryl Toerien" userId="439c5223-69ea-48cc-92a0-03e28903f432" providerId="ADAL" clId="{1730BD2D-EE35-5F7A-9460-0E06E4024B5D}" dt="2026-03-07T12:45:14.296" v="1739" actId="165"/>
          <ac:cxnSpMkLst>
            <pc:docMk/>
            <pc:sldMk cId="981612188" sldId="8021"/>
            <ac:cxnSpMk id="20" creationId="{4E8F218A-5E35-6C58-D44D-337864CB57DA}"/>
          </ac:cxnSpMkLst>
        </pc:cxnChg>
        <pc:cxnChg chg="mod topLvl">
          <ac:chgData name="Darryl Toerien" userId="439c5223-69ea-48cc-92a0-03e28903f432" providerId="ADAL" clId="{1730BD2D-EE35-5F7A-9460-0E06E4024B5D}" dt="2026-03-07T12:45:21.651" v="1740" actId="165"/>
          <ac:cxnSpMkLst>
            <pc:docMk/>
            <pc:sldMk cId="981612188" sldId="8021"/>
            <ac:cxnSpMk id="26" creationId="{CF89FFAC-4365-517D-24E7-EABF291C4B76}"/>
          </ac:cxnSpMkLst>
        </pc:cxnChg>
        <pc:cxnChg chg="add mod">
          <ac:chgData name="Darryl Toerien" userId="439c5223-69ea-48cc-92a0-03e28903f432" providerId="ADAL" clId="{1730BD2D-EE35-5F7A-9460-0E06E4024B5D}" dt="2026-03-07T12:50:16.607" v="1778" actId="14100"/>
          <ac:cxnSpMkLst>
            <pc:docMk/>
            <pc:sldMk cId="981612188" sldId="8021"/>
            <ac:cxnSpMk id="35" creationId="{4FF7A9D0-7E0C-4F22-8B60-D876A82C34E6}"/>
          </ac:cxnSpMkLst>
        </pc:cxnChg>
        <pc:cxnChg chg="add mod">
          <ac:chgData name="Darryl Toerien" userId="439c5223-69ea-48cc-92a0-03e28903f432" providerId="ADAL" clId="{1730BD2D-EE35-5F7A-9460-0E06E4024B5D}" dt="2026-03-07T12:50:41.278" v="1782" actId="14100"/>
          <ac:cxnSpMkLst>
            <pc:docMk/>
            <pc:sldMk cId="981612188" sldId="8021"/>
            <ac:cxnSpMk id="38" creationId="{90AC3C2F-D8FA-84DA-2F7F-F97AD4796E9F}"/>
          </ac:cxnSpMkLst>
        </pc:cxnChg>
        <pc:cxnChg chg="add mod">
          <ac:chgData name="Darryl Toerien" userId="439c5223-69ea-48cc-92a0-03e28903f432" providerId="ADAL" clId="{1730BD2D-EE35-5F7A-9460-0E06E4024B5D}" dt="2026-03-07T12:50:54.407" v="1784" actId="1076"/>
          <ac:cxnSpMkLst>
            <pc:docMk/>
            <pc:sldMk cId="981612188" sldId="8021"/>
            <ac:cxnSpMk id="40" creationId="{4EF51CBD-DDE6-A949-A425-E261FE869585}"/>
          </ac:cxnSpMkLst>
        </pc:cxnChg>
        <pc:cxnChg chg="add mod">
          <ac:chgData name="Darryl Toerien" userId="439c5223-69ea-48cc-92a0-03e28903f432" providerId="ADAL" clId="{1730BD2D-EE35-5F7A-9460-0E06E4024B5D}" dt="2026-03-07T12:51:34.838" v="1790" actId="14100"/>
          <ac:cxnSpMkLst>
            <pc:docMk/>
            <pc:sldMk cId="981612188" sldId="8021"/>
            <ac:cxnSpMk id="41" creationId="{D0C0A596-A34D-7B66-77C4-B1989875B4C5}"/>
          </ac:cxnSpMkLst>
        </pc:cxnChg>
      </pc:sldChg>
      <pc:sldChg chg="addSp delSp modSp mod ord modNotesTx">
        <pc:chgData name="Darryl Toerien" userId="439c5223-69ea-48cc-92a0-03e28903f432" providerId="ADAL" clId="{1730BD2D-EE35-5F7A-9460-0E06E4024B5D}" dt="2026-03-08T10:48:51.814" v="2222" actId="20577"/>
        <pc:sldMkLst>
          <pc:docMk/>
          <pc:sldMk cId="3483618028" sldId="8026"/>
        </pc:sldMkLst>
        <pc:spChg chg="mod">
          <ac:chgData name="Darryl Toerien" userId="439c5223-69ea-48cc-92a0-03e28903f432" providerId="ADAL" clId="{1730BD2D-EE35-5F7A-9460-0E06E4024B5D}" dt="2026-03-08T10:45:30.682" v="2138" actId="20577"/>
          <ac:spMkLst>
            <pc:docMk/>
            <pc:sldMk cId="3483618028" sldId="8026"/>
            <ac:spMk id="2" creationId="{70C75716-31FB-BB23-963C-CD3D1B41FD0F}"/>
          </ac:spMkLst>
        </pc:spChg>
        <pc:spChg chg="mod">
          <ac:chgData name="Darryl Toerien" userId="439c5223-69ea-48cc-92a0-03e28903f432" providerId="ADAL" clId="{1730BD2D-EE35-5F7A-9460-0E06E4024B5D}" dt="2026-03-07T11:32:09.270" v="708" actId="122"/>
          <ac:spMkLst>
            <pc:docMk/>
            <pc:sldMk cId="3483618028" sldId="8026"/>
            <ac:spMk id="9" creationId="{5FA63710-02E3-5E60-B85C-3538678B4C77}"/>
          </ac:spMkLst>
        </pc:spChg>
        <pc:spChg chg="mod">
          <ac:chgData name="Darryl Toerien" userId="439c5223-69ea-48cc-92a0-03e28903f432" providerId="ADAL" clId="{1730BD2D-EE35-5F7A-9460-0E06E4024B5D}" dt="2026-03-07T11:32:17.121" v="710" actId="122"/>
          <ac:spMkLst>
            <pc:docMk/>
            <pc:sldMk cId="3483618028" sldId="8026"/>
            <ac:spMk id="11" creationId="{E6A166D5-38E6-D93D-2CF9-2552A2279623}"/>
          </ac:spMkLst>
        </pc:spChg>
        <pc:spChg chg="add mod">
          <ac:chgData name="Darryl Toerien" userId="439c5223-69ea-48cc-92a0-03e28903f432" providerId="ADAL" clId="{1730BD2D-EE35-5F7A-9460-0E06E4024B5D}" dt="2026-03-08T10:47:27.244" v="2198" actId="1076"/>
          <ac:spMkLst>
            <pc:docMk/>
            <pc:sldMk cId="3483618028" sldId="8026"/>
            <ac:spMk id="20" creationId="{BA42897B-6526-1F22-33F6-282056B594A5}"/>
          </ac:spMkLst>
        </pc:spChg>
        <pc:picChg chg="add mod ord">
          <ac:chgData name="Darryl Toerien" userId="439c5223-69ea-48cc-92a0-03e28903f432" providerId="ADAL" clId="{1730BD2D-EE35-5F7A-9460-0E06E4024B5D}" dt="2026-03-07T11:20:41.383" v="667" actId="962"/>
          <ac:picMkLst>
            <pc:docMk/>
            <pc:sldMk cId="3483618028" sldId="8026"/>
            <ac:picMk id="8" creationId="{BD78BB9C-EDFA-957C-0C66-B287B4C41B69}"/>
          </ac:picMkLst>
        </pc:picChg>
        <pc:picChg chg="add mod ord modCrop">
          <ac:chgData name="Darryl Toerien" userId="439c5223-69ea-48cc-92a0-03e28903f432" providerId="ADAL" clId="{1730BD2D-EE35-5F7A-9460-0E06E4024B5D}" dt="2026-03-08T10:47:22.123" v="2197" actId="1076"/>
          <ac:picMkLst>
            <pc:docMk/>
            <pc:sldMk cId="3483618028" sldId="8026"/>
            <ac:picMk id="18" creationId="{2C4C9EA6-C44F-B48C-7669-74E9C12ACAF4}"/>
          </ac:picMkLst>
        </pc:picChg>
      </pc:sldChg>
      <pc:sldChg chg="addSp delSp modSp new mod ord">
        <pc:chgData name="Darryl Toerien" userId="439c5223-69ea-48cc-92a0-03e28903f432" providerId="ADAL" clId="{1730BD2D-EE35-5F7A-9460-0E06E4024B5D}" dt="2026-03-08T11:34:52.492" v="2370" actId="20578"/>
        <pc:sldMkLst>
          <pc:docMk/>
          <pc:sldMk cId="4077529705" sldId="8027"/>
        </pc:sldMkLst>
        <pc:picChg chg="add mod ord">
          <ac:chgData name="Darryl Toerien" userId="439c5223-69ea-48cc-92a0-03e28903f432" providerId="ADAL" clId="{1730BD2D-EE35-5F7A-9460-0E06E4024B5D}" dt="2026-03-08T11:16:48.858" v="2369" actId="1076"/>
          <ac:picMkLst>
            <pc:docMk/>
            <pc:sldMk cId="4077529705" sldId="8027"/>
            <ac:picMk id="5" creationId="{1606CE25-8490-0810-5016-8D9C8008E242}"/>
          </ac:picMkLst>
        </pc:pic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52.svg"/><Relationship Id="rId2" Type="http://schemas.openxmlformats.org/officeDocument/2006/relationships/image" Target="../media/image51.png"/><Relationship Id="rId1" Type="http://schemas.openxmlformats.org/officeDocument/2006/relationships/image" Target="../media/image50.png"/><Relationship Id="rId4" Type="http://schemas.openxmlformats.org/officeDocument/2006/relationships/image" Target="../media/image53.png"/></Relationships>
</file>

<file path=ppt/diagrams/_rels/drawing1.xml.rels><?xml version="1.0" encoding="UTF-8" standalone="yes"?>
<Relationships xmlns="http://schemas.openxmlformats.org/package/2006/relationships"><Relationship Id="rId3" Type="http://schemas.openxmlformats.org/officeDocument/2006/relationships/image" Target="../media/image52.svg"/><Relationship Id="rId2" Type="http://schemas.openxmlformats.org/officeDocument/2006/relationships/image" Target="../media/image51.png"/><Relationship Id="rId1" Type="http://schemas.openxmlformats.org/officeDocument/2006/relationships/image" Target="../media/image50.png"/><Relationship Id="rId4" Type="http://schemas.openxmlformats.org/officeDocument/2006/relationships/image" Target="../media/image53.png"/></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2AACBD7A-4FD0-443B-B8A0-266266BA306C}"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B60D14A6-EC17-471B-AC60-A5C299CF8932}">
      <dgm:prSet custT="1"/>
      <dgm:spPr/>
      <dgm:t>
        <a:bodyPr anchor="t"/>
        <a:lstStyle/>
        <a:p>
          <a:pPr>
            <a:lnSpc>
              <a:spcPct val="100000"/>
            </a:lnSpc>
          </a:pPr>
          <a:r>
            <a:rPr lang="en-GB" sz="2800">
              <a:solidFill>
                <a:srgbClr val="4E5AC3"/>
              </a:solidFill>
            </a:rPr>
            <a:t>Mrs Toerien will add successful applicants to the </a:t>
          </a:r>
          <a:r>
            <a:rPr lang="en-GB" sz="2800" b="1">
              <a:solidFill>
                <a:srgbClr val="4E5AC3"/>
              </a:solidFill>
            </a:rPr>
            <a:t>HPQ Team </a:t>
          </a:r>
          <a:r>
            <a:rPr lang="en-GB" sz="2800">
              <a:solidFill>
                <a:srgbClr val="4E5AC3"/>
              </a:solidFill>
            </a:rPr>
            <a:t>and let you know how to prepare over the summer. </a:t>
          </a:r>
          <a:endParaRPr lang="en-US" sz="2800" b="1">
            <a:solidFill>
              <a:srgbClr val="4E5AC3"/>
            </a:solidFill>
          </a:endParaRPr>
        </a:p>
      </dgm:t>
    </dgm:pt>
    <dgm:pt modelId="{4581D6DE-C6EA-45B4-969D-D74CC4C3FEA6}" type="parTrans" cxnId="{E0D499A3-C26E-4A88-BC30-7CEA5D5438C2}">
      <dgm:prSet/>
      <dgm:spPr/>
      <dgm:t>
        <a:bodyPr/>
        <a:lstStyle/>
        <a:p>
          <a:endParaRPr lang="en-US"/>
        </a:p>
      </dgm:t>
    </dgm:pt>
    <dgm:pt modelId="{005EC221-ED49-41FD-83F1-81917B2EFBCD}" type="sibTrans" cxnId="{E0D499A3-C26E-4A88-BC30-7CEA5D5438C2}">
      <dgm:prSet/>
      <dgm:spPr/>
      <dgm:t>
        <a:bodyPr/>
        <a:lstStyle/>
        <a:p>
          <a:endParaRPr lang="en-US"/>
        </a:p>
      </dgm:t>
    </dgm:pt>
    <dgm:pt modelId="{2A7142D1-2254-47F3-A30F-E649A44068AE}">
      <dgm:prSet custT="1"/>
      <dgm:spPr/>
      <dgm:t>
        <a:bodyPr anchor="ctr"/>
        <a:lstStyle/>
        <a:p>
          <a:pPr>
            <a:lnSpc>
              <a:spcPct val="100000"/>
            </a:lnSpc>
          </a:pPr>
          <a:r>
            <a:rPr lang="en-GB" sz="2800"/>
            <a:t>Mrs Toerien will meet with applicants </a:t>
          </a:r>
          <a:r>
            <a:rPr lang="en-GB" sz="2800" b="1"/>
            <a:t>next term </a:t>
          </a:r>
          <a:r>
            <a:rPr lang="en-GB" sz="2800"/>
            <a:t>to discuss their applications and suitability for the course (max 15 spaces).</a:t>
          </a:r>
          <a:endParaRPr lang="en-US" sz="2800"/>
        </a:p>
      </dgm:t>
    </dgm:pt>
    <dgm:pt modelId="{696147B4-1276-4F1B-B60D-7D974772A14D}" type="parTrans" cxnId="{F9E837C7-225C-4EA7-AA95-D0A63C140139}">
      <dgm:prSet/>
      <dgm:spPr/>
      <dgm:t>
        <a:bodyPr/>
        <a:lstStyle/>
        <a:p>
          <a:endParaRPr lang="en-US"/>
        </a:p>
      </dgm:t>
    </dgm:pt>
    <dgm:pt modelId="{31D84399-98C9-4A25-92DC-BE7967EFC2F1}" type="sibTrans" cxnId="{F9E837C7-225C-4EA7-AA95-D0A63C140139}">
      <dgm:prSet/>
      <dgm:spPr/>
      <dgm:t>
        <a:bodyPr/>
        <a:lstStyle/>
        <a:p>
          <a:endParaRPr lang="en-US"/>
        </a:p>
      </dgm:t>
    </dgm:pt>
    <dgm:pt modelId="{2760695C-F2EA-48FF-B153-4D233F87E51F}">
      <dgm:prSet custT="1"/>
      <dgm:spPr/>
      <dgm:t>
        <a:bodyPr anchor="t"/>
        <a:lstStyle/>
        <a:p>
          <a:pPr>
            <a:lnSpc>
              <a:spcPct val="100000"/>
            </a:lnSpc>
          </a:pPr>
          <a:r>
            <a:rPr lang="en-GB" sz="2800">
              <a:solidFill>
                <a:srgbClr val="096C6F"/>
              </a:solidFill>
            </a:rPr>
            <a:t>Complete the application </a:t>
          </a:r>
          <a:r>
            <a:rPr lang="en-GB" sz="2800" b="1">
              <a:solidFill>
                <a:srgbClr val="096C6F"/>
              </a:solidFill>
            </a:rPr>
            <a:t>Form</a:t>
          </a:r>
          <a:r>
            <a:rPr lang="en-GB" sz="2800">
              <a:solidFill>
                <a:srgbClr val="096C6F"/>
              </a:solidFill>
            </a:rPr>
            <a:t> that Mr Toerien will send out via Y9 English class Teams tomorrow. </a:t>
          </a:r>
          <a:r>
            <a:rPr lang="en-GB" sz="2800" b="1">
              <a:solidFill>
                <a:srgbClr val="096C6F"/>
              </a:solidFill>
            </a:rPr>
            <a:t>Deadline Monday March 23</a:t>
          </a:r>
          <a:r>
            <a:rPr lang="en-GB" sz="2800" b="1" baseline="30000">
              <a:solidFill>
                <a:srgbClr val="096C6F"/>
              </a:solidFill>
            </a:rPr>
            <a:t>rd</a:t>
          </a:r>
          <a:r>
            <a:rPr lang="en-GB" sz="2800">
              <a:solidFill>
                <a:srgbClr val="096C6F"/>
              </a:solidFill>
            </a:rPr>
            <a:t>.</a:t>
          </a:r>
          <a:endParaRPr lang="en-US" sz="2800" b="1">
            <a:solidFill>
              <a:srgbClr val="096C6F"/>
            </a:solidFill>
            <a:highlight>
              <a:srgbClr val="00FF00"/>
            </a:highlight>
          </a:endParaRPr>
        </a:p>
      </dgm:t>
    </dgm:pt>
    <dgm:pt modelId="{DF786001-3416-430E-811E-9DBC79CA6F2A}" type="sibTrans" cxnId="{7D36D1DA-C1A7-4804-ACFE-8E1001FEE300}">
      <dgm:prSet/>
      <dgm:spPr/>
      <dgm:t>
        <a:bodyPr/>
        <a:lstStyle/>
        <a:p>
          <a:endParaRPr lang="en-US"/>
        </a:p>
      </dgm:t>
    </dgm:pt>
    <dgm:pt modelId="{F1E346C5-E025-4295-9C69-B3C906E8C51F}" type="parTrans" cxnId="{7D36D1DA-C1A7-4804-ACFE-8E1001FEE300}">
      <dgm:prSet/>
      <dgm:spPr/>
      <dgm:t>
        <a:bodyPr/>
        <a:lstStyle/>
        <a:p>
          <a:endParaRPr lang="en-US"/>
        </a:p>
      </dgm:t>
    </dgm:pt>
    <dgm:pt modelId="{518A33E4-7BAE-4E1B-8D65-A510E14C0262}" type="pres">
      <dgm:prSet presAssocID="{2AACBD7A-4FD0-443B-B8A0-266266BA306C}" presName="root" presStyleCnt="0">
        <dgm:presLayoutVars>
          <dgm:dir/>
          <dgm:resizeHandles val="exact"/>
        </dgm:presLayoutVars>
      </dgm:prSet>
      <dgm:spPr/>
    </dgm:pt>
    <dgm:pt modelId="{7AD025BE-D012-4C36-AD11-2D13246CE748}" type="pres">
      <dgm:prSet presAssocID="{2760695C-F2EA-48FF-B153-4D233F87E51F}" presName="compNode" presStyleCnt="0"/>
      <dgm:spPr/>
    </dgm:pt>
    <dgm:pt modelId="{6E576CCD-D66E-4D97-ADA7-D38D27C17740}" type="pres">
      <dgm:prSet presAssocID="{2760695C-F2EA-48FF-B153-4D233F87E51F}" presName="bgRect" presStyleLbl="bgShp" presStyleIdx="0" presStyleCnt="3"/>
      <dgm:spPr>
        <a:solidFill>
          <a:schemeClr val="accent6">
            <a:lumMod val="20000"/>
            <a:lumOff val="80000"/>
          </a:schemeClr>
        </a:solidFill>
      </dgm:spPr>
    </dgm:pt>
    <dgm:pt modelId="{929EB4AB-7077-4437-9896-6ED8C59DF5C2}" type="pres">
      <dgm:prSet presAssocID="{2760695C-F2EA-48FF-B153-4D233F87E51F}" presName="iconRect" presStyleLbl="node1" presStyleIdx="0" presStyleCnt="3" custScaleX="181864" custScaleY="181864" custLinFactNeighborX="-30748" custLinFactNeighborY="-4565"/>
      <dgm:spPr>
        <a:blipFill>
          <a:blip xmlns:r="http://schemas.openxmlformats.org/officeDocument/2006/relationships" r:embed="rId1" cstate="screen">
            <a:extLst>
              <a:ext uri="{28A0092B-C50C-407E-A947-70E740481C1C}">
                <a14:useLocalDpi xmlns:a14="http://schemas.microsoft.com/office/drawing/2010/main"/>
              </a:ext>
            </a:extLst>
          </a:blip>
          <a:srcRect/>
          <a:stretch>
            <a:fillRect l="-25000" r="-25000"/>
          </a:stretch>
        </a:blipFill>
        <a:ln>
          <a:noFill/>
        </a:ln>
      </dgm:spPr>
    </dgm:pt>
    <dgm:pt modelId="{D49C4AEE-7096-489C-9E02-D8C1E8ABC7D5}" type="pres">
      <dgm:prSet presAssocID="{2760695C-F2EA-48FF-B153-4D233F87E51F}" presName="spaceRect" presStyleCnt="0"/>
      <dgm:spPr/>
    </dgm:pt>
    <dgm:pt modelId="{9D7680F7-1206-40A7-BB4F-2167565B6D4A}" type="pres">
      <dgm:prSet presAssocID="{2760695C-F2EA-48FF-B153-4D233F87E51F}" presName="parTx" presStyleLbl="revTx" presStyleIdx="0" presStyleCnt="3" custScaleX="111542" custScaleY="64839" custLinFactNeighborX="2772" custLinFactNeighborY="-26646">
        <dgm:presLayoutVars>
          <dgm:chMax val="0"/>
          <dgm:chPref val="0"/>
        </dgm:presLayoutVars>
      </dgm:prSet>
      <dgm:spPr/>
    </dgm:pt>
    <dgm:pt modelId="{06F69129-2E61-40E0-8209-719C41B7C63F}" type="pres">
      <dgm:prSet presAssocID="{DF786001-3416-430E-811E-9DBC79CA6F2A}" presName="sibTrans" presStyleCnt="0"/>
      <dgm:spPr/>
    </dgm:pt>
    <dgm:pt modelId="{F0456FBB-F378-493A-9BA5-EC36893F24B0}" type="pres">
      <dgm:prSet presAssocID="{2A7142D1-2254-47F3-A30F-E649A44068AE}" presName="compNode" presStyleCnt="0"/>
      <dgm:spPr/>
    </dgm:pt>
    <dgm:pt modelId="{D42E578F-916B-4B9A-BB0F-A2D477A938BD}" type="pres">
      <dgm:prSet presAssocID="{2A7142D1-2254-47F3-A30F-E649A44068AE}" presName="bgRect" presStyleLbl="bgShp" presStyleIdx="1" presStyleCnt="3"/>
      <dgm:spPr>
        <a:solidFill>
          <a:srgbClr val="BD73B0"/>
        </a:solidFill>
      </dgm:spPr>
    </dgm:pt>
    <dgm:pt modelId="{474EE158-9B4E-4150-B76A-5EC00AF5D300}" type="pres">
      <dgm:prSet presAssocID="{2A7142D1-2254-47F3-A30F-E649A44068AE}" presName="iconRect" presStyleLbl="node1" presStyleIdx="1" presStyleCnt="3" custScaleX="146595" custScaleY="146595" custLinFactNeighborX="-30086"/>
      <dgm:spPr>
        <a:blipFill>
          <a:blip xmlns:r="http://schemas.openxmlformats.org/officeDocument/2006/relationships"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dgm:spPr>
      <dgm:extLst>
        <a:ext uri="{E40237B7-FDA0-4F09-8148-C483321AD2D9}">
          <dgm14:cNvPr xmlns:dgm14="http://schemas.microsoft.com/office/drawing/2010/diagram" id="0" name="" descr="Meeting"/>
        </a:ext>
      </dgm:extLst>
    </dgm:pt>
    <dgm:pt modelId="{93720F78-CC80-4C4F-91FB-BCCFDF8F3618}" type="pres">
      <dgm:prSet presAssocID="{2A7142D1-2254-47F3-A30F-E649A44068AE}" presName="spaceRect" presStyleCnt="0"/>
      <dgm:spPr/>
    </dgm:pt>
    <dgm:pt modelId="{217B24B4-2D35-407D-8815-4567A6A82C7D}" type="pres">
      <dgm:prSet presAssocID="{2A7142D1-2254-47F3-A30F-E649A44068AE}" presName="parTx" presStyleLbl="revTx" presStyleIdx="1" presStyleCnt="3" custScaleX="108377" custLinFactY="63240" custLinFactNeighborX="-2868" custLinFactNeighborY="100000">
        <dgm:presLayoutVars>
          <dgm:chMax val="0"/>
          <dgm:chPref val="0"/>
        </dgm:presLayoutVars>
      </dgm:prSet>
      <dgm:spPr/>
    </dgm:pt>
    <dgm:pt modelId="{A317FD98-FFD6-484F-8A7A-5E40F209C30C}" type="pres">
      <dgm:prSet presAssocID="{31D84399-98C9-4A25-92DC-BE7967EFC2F1}" presName="sibTrans" presStyleCnt="0"/>
      <dgm:spPr/>
    </dgm:pt>
    <dgm:pt modelId="{350A6098-F18F-4B51-9527-09E2056F2727}" type="pres">
      <dgm:prSet presAssocID="{B60D14A6-EC17-471B-AC60-A5C299CF8932}" presName="compNode" presStyleCnt="0"/>
      <dgm:spPr/>
    </dgm:pt>
    <dgm:pt modelId="{F8E47CB2-106A-4E27-B670-1C0291D435DF}" type="pres">
      <dgm:prSet presAssocID="{B60D14A6-EC17-471B-AC60-A5C299CF8932}" presName="bgRect" presStyleLbl="bgShp" presStyleIdx="2" presStyleCnt="3"/>
      <dgm:spPr>
        <a:solidFill>
          <a:srgbClr val="DDD1E8"/>
        </a:solidFill>
      </dgm:spPr>
    </dgm:pt>
    <dgm:pt modelId="{03F29975-AE5E-4BE3-BD83-E75EFE1020B0}" type="pres">
      <dgm:prSet presAssocID="{B60D14A6-EC17-471B-AC60-A5C299CF8932}" presName="iconRect" presStyleLbl="node1" presStyleIdx="2" presStyleCnt="3" custScaleX="142985" custScaleY="142985" custLinFactNeighborX="-6006"/>
      <dgm:spPr>
        <a:blipFill>
          <a:blip xmlns:r="http://schemas.openxmlformats.org/officeDocument/2006/relationships" r:embed="rId4" cstate="screen">
            <a:extLst>
              <a:ext uri="{28A0092B-C50C-407E-A947-70E740481C1C}">
                <a14:useLocalDpi xmlns:a14="http://schemas.microsoft.com/office/drawing/2010/main"/>
              </a:ext>
            </a:extLst>
          </a:blip>
          <a:srcRect/>
          <a:stretch>
            <a:fillRect/>
          </a:stretch>
        </a:blipFill>
        <a:ln>
          <a:noFill/>
        </a:ln>
      </dgm:spPr>
    </dgm:pt>
    <dgm:pt modelId="{80324777-74E9-497E-B51E-1B883D285F60}" type="pres">
      <dgm:prSet presAssocID="{B60D14A6-EC17-471B-AC60-A5C299CF8932}" presName="spaceRect" presStyleCnt="0"/>
      <dgm:spPr/>
    </dgm:pt>
    <dgm:pt modelId="{F917C6C7-8286-4262-AEFE-9E6E81542270}" type="pres">
      <dgm:prSet presAssocID="{B60D14A6-EC17-471B-AC60-A5C299CF8932}" presName="parTx" presStyleLbl="revTx" presStyleIdx="2" presStyleCnt="3" custScaleX="108672" custLinFactNeighborX="847" custLinFactNeighborY="3311">
        <dgm:presLayoutVars>
          <dgm:chMax val="0"/>
          <dgm:chPref val="0"/>
        </dgm:presLayoutVars>
      </dgm:prSet>
      <dgm:spPr/>
    </dgm:pt>
  </dgm:ptLst>
  <dgm:cxnLst>
    <dgm:cxn modelId="{EBAAD433-1A35-4542-841B-6D19F9A868F3}" type="presOf" srcId="{B60D14A6-EC17-471B-AC60-A5C299CF8932}" destId="{F917C6C7-8286-4262-AEFE-9E6E81542270}" srcOrd="0" destOrd="0" presId="urn:microsoft.com/office/officeart/2018/2/layout/IconVerticalSolidList"/>
    <dgm:cxn modelId="{28E0E262-01FC-4A8E-81B4-6639BA122E2E}" type="presOf" srcId="{2A7142D1-2254-47F3-A30F-E649A44068AE}" destId="{217B24B4-2D35-407D-8815-4567A6A82C7D}" srcOrd="0" destOrd="0" presId="urn:microsoft.com/office/officeart/2018/2/layout/IconVerticalSolidList"/>
    <dgm:cxn modelId="{E0D499A3-C26E-4A88-BC30-7CEA5D5438C2}" srcId="{2AACBD7A-4FD0-443B-B8A0-266266BA306C}" destId="{B60D14A6-EC17-471B-AC60-A5C299CF8932}" srcOrd="2" destOrd="0" parTransId="{4581D6DE-C6EA-45B4-969D-D74CC4C3FEA6}" sibTransId="{005EC221-ED49-41FD-83F1-81917B2EFBCD}"/>
    <dgm:cxn modelId="{F9E837C7-225C-4EA7-AA95-D0A63C140139}" srcId="{2AACBD7A-4FD0-443B-B8A0-266266BA306C}" destId="{2A7142D1-2254-47F3-A30F-E649A44068AE}" srcOrd="1" destOrd="0" parTransId="{696147B4-1276-4F1B-B60D-7D974772A14D}" sibTransId="{31D84399-98C9-4A25-92DC-BE7967EFC2F1}"/>
    <dgm:cxn modelId="{178C98CB-9988-4B57-AB5A-00C8002974C3}" type="presOf" srcId="{2AACBD7A-4FD0-443B-B8A0-266266BA306C}" destId="{518A33E4-7BAE-4E1B-8D65-A510E14C0262}" srcOrd="0" destOrd="0" presId="urn:microsoft.com/office/officeart/2018/2/layout/IconVerticalSolidList"/>
    <dgm:cxn modelId="{7D36D1DA-C1A7-4804-ACFE-8E1001FEE300}" srcId="{2AACBD7A-4FD0-443B-B8A0-266266BA306C}" destId="{2760695C-F2EA-48FF-B153-4D233F87E51F}" srcOrd="0" destOrd="0" parTransId="{F1E346C5-E025-4295-9C69-B3C906E8C51F}" sibTransId="{DF786001-3416-430E-811E-9DBC79CA6F2A}"/>
    <dgm:cxn modelId="{B6374ADD-228B-4556-A7F0-CA4FA6AA791A}" type="presOf" srcId="{2760695C-F2EA-48FF-B153-4D233F87E51F}" destId="{9D7680F7-1206-40A7-BB4F-2167565B6D4A}" srcOrd="0" destOrd="0" presId="urn:microsoft.com/office/officeart/2018/2/layout/IconVerticalSolidList"/>
    <dgm:cxn modelId="{D08B5BE1-7ABF-47BB-9377-FEFEF0ED7764}" type="presParOf" srcId="{518A33E4-7BAE-4E1B-8D65-A510E14C0262}" destId="{7AD025BE-D012-4C36-AD11-2D13246CE748}" srcOrd="0" destOrd="0" presId="urn:microsoft.com/office/officeart/2018/2/layout/IconVerticalSolidList"/>
    <dgm:cxn modelId="{B661CCDE-7DDB-4941-AEA7-7BFC1BDE9FB7}" type="presParOf" srcId="{7AD025BE-D012-4C36-AD11-2D13246CE748}" destId="{6E576CCD-D66E-4D97-ADA7-D38D27C17740}" srcOrd="0" destOrd="0" presId="urn:microsoft.com/office/officeart/2018/2/layout/IconVerticalSolidList"/>
    <dgm:cxn modelId="{66CB2610-2BBC-47B3-B6AD-B0C12A1A0101}" type="presParOf" srcId="{7AD025BE-D012-4C36-AD11-2D13246CE748}" destId="{929EB4AB-7077-4437-9896-6ED8C59DF5C2}" srcOrd="1" destOrd="0" presId="urn:microsoft.com/office/officeart/2018/2/layout/IconVerticalSolidList"/>
    <dgm:cxn modelId="{1523D637-C9E4-4739-8DFD-DED6FFD8EF8F}" type="presParOf" srcId="{7AD025BE-D012-4C36-AD11-2D13246CE748}" destId="{D49C4AEE-7096-489C-9E02-D8C1E8ABC7D5}" srcOrd="2" destOrd="0" presId="urn:microsoft.com/office/officeart/2018/2/layout/IconVerticalSolidList"/>
    <dgm:cxn modelId="{1CBE84E4-D1DE-4456-B828-BFCECBCDDFC2}" type="presParOf" srcId="{7AD025BE-D012-4C36-AD11-2D13246CE748}" destId="{9D7680F7-1206-40A7-BB4F-2167565B6D4A}" srcOrd="3" destOrd="0" presId="urn:microsoft.com/office/officeart/2018/2/layout/IconVerticalSolidList"/>
    <dgm:cxn modelId="{EE8E01BE-FECA-4074-9445-73122587A6D3}" type="presParOf" srcId="{518A33E4-7BAE-4E1B-8D65-A510E14C0262}" destId="{06F69129-2E61-40E0-8209-719C41B7C63F}" srcOrd="1" destOrd="0" presId="urn:microsoft.com/office/officeart/2018/2/layout/IconVerticalSolidList"/>
    <dgm:cxn modelId="{49267A49-A1A3-4BAB-A17B-1195153DB617}" type="presParOf" srcId="{518A33E4-7BAE-4E1B-8D65-A510E14C0262}" destId="{F0456FBB-F378-493A-9BA5-EC36893F24B0}" srcOrd="2" destOrd="0" presId="urn:microsoft.com/office/officeart/2018/2/layout/IconVerticalSolidList"/>
    <dgm:cxn modelId="{4B17C4CD-B3C2-4954-A6D4-B743FCC30F46}" type="presParOf" srcId="{F0456FBB-F378-493A-9BA5-EC36893F24B0}" destId="{D42E578F-916B-4B9A-BB0F-A2D477A938BD}" srcOrd="0" destOrd="0" presId="urn:microsoft.com/office/officeart/2018/2/layout/IconVerticalSolidList"/>
    <dgm:cxn modelId="{AD063928-63D7-48DB-B70D-BE214D51A74A}" type="presParOf" srcId="{F0456FBB-F378-493A-9BA5-EC36893F24B0}" destId="{474EE158-9B4E-4150-B76A-5EC00AF5D300}" srcOrd="1" destOrd="0" presId="urn:microsoft.com/office/officeart/2018/2/layout/IconVerticalSolidList"/>
    <dgm:cxn modelId="{DC27C460-AAEC-44AA-8C8D-244D58479627}" type="presParOf" srcId="{F0456FBB-F378-493A-9BA5-EC36893F24B0}" destId="{93720F78-CC80-4C4F-91FB-BCCFDF8F3618}" srcOrd="2" destOrd="0" presId="urn:microsoft.com/office/officeart/2018/2/layout/IconVerticalSolidList"/>
    <dgm:cxn modelId="{5D28E359-05C7-4374-94D8-775A0F9C1593}" type="presParOf" srcId="{F0456FBB-F378-493A-9BA5-EC36893F24B0}" destId="{217B24B4-2D35-407D-8815-4567A6A82C7D}" srcOrd="3" destOrd="0" presId="urn:microsoft.com/office/officeart/2018/2/layout/IconVerticalSolidList"/>
    <dgm:cxn modelId="{ED80ADE0-6D95-46FB-ABAA-5EB1E29EC2F2}" type="presParOf" srcId="{518A33E4-7BAE-4E1B-8D65-A510E14C0262}" destId="{A317FD98-FFD6-484F-8A7A-5E40F209C30C}" srcOrd="3" destOrd="0" presId="urn:microsoft.com/office/officeart/2018/2/layout/IconVerticalSolidList"/>
    <dgm:cxn modelId="{AD35CD9F-FF2F-47BF-B1E5-67E85075BA91}" type="presParOf" srcId="{518A33E4-7BAE-4E1B-8D65-A510E14C0262}" destId="{350A6098-F18F-4B51-9527-09E2056F2727}" srcOrd="4" destOrd="0" presId="urn:microsoft.com/office/officeart/2018/2/layout/IconVerticalSolidList"/>
    <dgm:cxn modelId="{66AD7C87-5FAA-437A-84A4-9E85773CF7D5}" type="presParOf" srcId="{350A6098-F18F-4B51-9527-09E2056F2727}" destId="{F8E47CB2-106A-4E27-B670-1C0291D435DF}" srcOrd="0" destOrd="0" presId="urn:microsoft.com/office/officeart/2018/2/layout/IconVerticalSolidList"/>
    <dgm:cxn modelId="{0D7E684C-D635-4E45-9BB7-38FAC60416E8}" type="presParOf" srcId="{350A6098-F18F-4B51-9527-09E2056F2727}" destId="{03F29975-AE5E-4BE3-BD83-E75EFE1020B0}" srcOrd="1" destOrd="0" presId="urn:microsoft.com/office/officeart/2018/2/layout/IconVerticalSolidList"/>
    <dgm:cxn modelId="{131F2E59-9328-4501-AADA-4579BEB2FE3A}" type="presParOf" srcId="{350A6098-F18F-4B51-9527-09E2056F2727}" destId="{80324777-74E9-497E-B51E-1B883D285F60}" srcOrd="2" destOrd="0" presId="urn:microsoft.com/office/officeart/2018/2/layout/IconVerticalSolidList"/>
    <dgm:cxn modelId="{39E3F8DE-017C-437E-9B12-46F1B2F86129}" type="presParOf" srcId="{350A6098-F18F-4B51-9527-09E2056F2727}" destId="{F917C6C7-8286-4262-AEFE-9E6E81542270}"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576CCD-D66E-4D97-ADA7-D38D27C17740}">
      <dsp:nvSpPr>
        <dsp:cNvPr id="0" name=""/>
        <dsp:cNvSpPr/>
      </dsp:nvSpPr>
      <dsp:spPr>
        <a:xfrm>
          <a:off x="0" y="6268"/>
          <a:ext cx="6973530" cy="1827901"/>
        </a:xfrm>
        <a:prstGeom prst="roundRect">
          <a:avLst>
            <a:gd name="adj" fmla="val 10000"/>
          </a:avLst>
        </a:prstGeom>
        <a:solidFill>
          <a:schemeClr val="accent6">
            <a:lumMod val="20000"/>
            <a:lumOff val="80000"/>
          </a:schemeClr>
        </a:solidFill>
        <a:ln>
          <a:noFill/>
        </a:ln>
        <a:effectLst/>
      </dsp:spPr>
      <dsp:style>
        <a:lnRef idx="0">
          <a:scrgbClr r="0" g="0" b="0"/>
        </a:lnRef>
        <a:fillRef idx="1">
          <a:scrgbClr r="0" g="0" b="0"/>
        </a:fillRef>
        <a:effectRef idx="0">
          <a:scrgbClr r="0" g="0" b="0"/>
        </a:effectRef>
        <a:fontRef idx="minor"/>
      </dsp:style>
    </dsp:sp>
    <dsp:sp modelId="{929EB4AB-7077-4437-9896-6ED8C59DF5C2}">
      <dsp:nvSpPr>
        <dsp:cNvPr id="0" name=""/>
        <dsp:cNvSpPr/>
      </dsp:nvSpPr>
      <dsp:spPr>
        <a:xfrm>
          <a:off x="0" y="86620"/>
          <a:ext cx="1587501" cy="1587501"/>
        </a:xfrm>
        <a:prstGeom prst="rect">
          <a:avLst/>
        </a:prstGeom>
        <a:blipFill>
          <a:blip xmlns:r="http://schemas.openxmlformats.org/officeDocument/2006/relationships" r:embed="rId1" cstate="screen">
            <a:extLst>
              <a:ext uri="{28A0092B-C50C-407E-A947-70E740481C1C}">
                <a14:useLocalDpi xmlns:a14="http://schemas.microsoft.com/office/drawing/2010/main"/>
              </a:ext>
            </a:extLst>
          </a:blip>
          <a:srcRect/>
          <a:stretch>
            <a:fillRect l="-25000" r="-25000"/>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D7680F7-1206-40A7-BB4F-2167565B6D4A}">
      <dsp:nvSpPr>
        <dsp:cNvPr id="0" name=""/>
        <dsp:cNvSpPr/>
      </dsp:nvSpPr>
      <dsp:spPr>
        <a:xfrm>
          <a:off x="1692191" y="0"/>
          <a:ext cx="5240896" cy="2948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8129" tIns="48129" rIns="48129" bIns="48129" numCol="1" spcCol="1270" anchor="t" anchorCtr="0">
          <a:noAutofit/>
        </a:bodyPr>
        <a:lstStyle/>
        <a:p>
          <a:pPr marL="0" lvl="0" indent="0" algn="l" defTabSz="1244600">
            <a:lnSpc>
              <a:spcPct val="100000"/>
            </a:lnSpc>
            <a:spcBef>
              <a:spcPct val="0"/>
            </a:spcBef>
            <a:spcAft>
              <a:spcPct val="35000"/>
            </a:spcAft>
            <a:buNone/>
          </a:pPr>
          <a:r>
            <a:rPr lang="en-GB" sz="2800" kern="1200">
              <a:solidFill>
                <a:srgbClr val="096C6F"/>
              </a:solidFill>
            </a:rPr>
            <a:t>Complete the application </a:t>
          </a:r>
          <a:r>
            <a:rPr lang="en-GB" sz="2800" b="1" kern="1200">
              <a:solidFill>
                <a:srgbClr val="096C6F"/>
              </a:solidFill>
            </a:rPr>
            <a:t>Form</a:t>
          </a:r>
          <a:r>
            <a:rPr lang="en-GB" sz="2800" kern="1200">
              <a:solidFill>
                <a:srgbClr val="096C6F"/>
              </a:solidFill>
            </a:rPr>
            <a:t> that Mr Toerien will send out via Y9 English class Teams tomorrow. </a:t>
          </a:r>
          <a:r>
            <a:rPr lang="en-GB" sz="2800" b="1" kern="1200">
              <a:solidFill>
                <a:srgbClr val="096C6F"/>
              </a:solidFill>
            </a:rPr>
            <a:t>Deadline Monday March 23</a:t>
          </a:r>
          <a:r>
            <a:rPr lang="en-GB" sz="2800" b="1" kern="1200" baseline="30000">
              <a:solidFill>
                <a:srgbClr val="096C6F"/>
              </a:solidFill>
            </a:rPr>
            <a:t>rd</a:t>
          </a:r>
          <a:r>
            <a:rPr lang="en-GB" sz="2800" kern="1200">
              <a:solidFill>
                <a:srgbClr val="096C6F"/>
              </a:solidFill>
            </a:rPr>
            <a:t>.</a:t>
          </a:r>
          <a:endParaRPr lang="en-US" sz="2800" b="1" kern="1200">
            <a:solidFill>
              <a:srgbClr val="096C6F"/>
            </a:solidFill>
            <a:highlight>
              <a:srgbClr val="00FF00"/>
            </a:highlight>
          </a:endParaRPr>
        </a:p>
      </dsp:txBody>
      <dsp:txXfrm>
        <a:off x="1692191" y="0"/>
        <a:ext cx="5240896" cy="294863"/>
      </dsp:txXfrm>
    </dsp:sp>
    <dsp:sp modelId="{D42E578F-916B-4B9A-BB0F-A2D477A938BD}">
      <dsp:nvSpPr>
        <dsp:cNvPr id="0" name=""/>
        <dsp:cNvSpPr/>
      </dsp:nvSpPr>
      <dsp:spPr>
        <a:xfrm>
          <a:off x="0" y="2281211"/>
          <a:ext cx="6973530" cy="1827901"/>
        </a:xfrm>
        <a:prstGeom prst="roundRect">
          <a:avLst>
            <a:gd name="adj" fmla="val 10000"/>
          </a:avLst>
        </a:prstGeom>
        <a:solidFill>
          <a:srgbClr val="BD73B0"/>
        </a:solidFill>
        <a:ln>
          <a:noFill/>
        </a:ln>
        <a:effectLst/>
      </dsp:spPr>
      <dsp:style>
        <a:lnRef idx="0">
          <a:scrgbClr r="0" g="0" b="0"/>
        </a:lnRef>
        <a:fillRef idx="1">
          <a:scrgbClr r="0" g="0" b="0"/>
        </a:fillRef>
        <a:effectRef idx="0">
          <a:scrgbClr r="0" g="0" b="0"/>
        </a:effectRef>
        <a:fontRef idx="minor"/>
      </dsp:style>
    </dsp:sp>
    <dsp:sp modelId="{474EE158-9B4E-4150-B76A-5EC00AF5D300}">
      <dsp:nvSpPr>
        <dsp:cNvPr id="0" name=""/>
        <dsp:cNvSpPr/>
      </dsp:nvSpPr>
      <dsp:spPr>
        <a:xfrm>
          <a:off x="14110" y="2555343"/>
          <a:ext cx="1279636" cy="1279636"/>
        </a:xfrm>
        <a:prstGeom prst="rect">
          <a:avLst/>
        </a:prstGeom>
        <a:blipFill>
          <a:blip xmlns:r="http://schemas.openxmlformats.org/officeDocument/2006/relationships"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17B24B4-2D35-407D-8815-4567A6A82C7D}">
      <dsp:nvSpPr>
        <dsp:cNvPr id="0" name=""/>
        <dsp:cNvSpPr/>
      </dsp:nvSpPr>
      <dsp:spPr>
        <a:xfrm>
          <a:off x="1501546" y="3023565"/>
          <a:ext cx="5092186" cy="4547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8129" tIns="48129" rIns="48129" bIns="48129" numCol="1" spcCol="1270" anchor="ctr" anchorCtr="0">
          <a:noAutofit/>
        </a:bodyPr>
        <a:lstStyle/>
        <a:p>
          <a:pPr marL="0" lvl="0" indent="0" algn="l" defTabSz="1244600">
            <a:lnSpc>
              <a:spcPct val="100000"/>
            </a:lnSpc>
            <a:spcBef>
              <a:spcPct val="0"/>
            </a:spcBef>
            <a:spcAft>
              <a:spcPct val="35000"/>
            </a:spcAft>
            <a:buNone/>
          </a:pPr>
          <a:r>
            <a:rPr lang="en-GB" sz="2800" kern="1200"/>
            <a:t>Mrs Toerien will meet with applicants </a:t>
          </a:r>
          <a:r>
            <a:rPr lang="en-GB" sz="2800" b="1" kern="1200"/>
            <a:t>next term </a:t>
          </a:r>
          <a:r>
            <a:rPr lang="en-GB" sz="2800" kern="1200"/>
            <a:t>to discuss their applications and suitability for the course (max 15 spaces).</a:t>
          </a:r>
          <a:endParaRPr lang="en-US" sz="2800" kern="1200"/>
        </a:p>
      </dsp:txBody>
      <dsp:txXfrm>
        <a:off x="1501546" y="3023565"/>
        <a:ext cx="5092186" cy="454762"/>
      </dsp:txXfrm>
    </dsp:sp>
    <dsp:sp modelId="{F8E47CB2-106A-4E27-B670-1C0291D435DF}">
      <dsp:nvSpPr>
        <dsp:cNvPr id="0" name=""/>
        <dsp:cNvSpPr/>
      </dsp:nvSpPr>
      <dsp:spPr>
        <a:xfrm>
          <a:off x="0" y="4556153"/>
          <a:ext cx="6973530" cy="1827901"/>
        </a:xfrm>
        <a:prstGeom prst="roundRect">
          <a:avLst>
            <a:gd name="adj" fmla="val 10000"/>
          </a:avLst>
        </a:prstGeom>
        <a:solidFill>
          <a:srgbClr val="DDD1E8"/>
        </a:solidFill>
        <a:ln>
          <a:noFill/>
        </a:ln>
        <a:effectLst/>
      </dsp:spPr>
      <dsp:style>
        <a:lnRef idx="0">
          <a:scrgbClr r="0" g="0" b="0"/>
        </a:lnRef>
        <a:fillRef idx="1">
          <a:scrgbClr r="0" g="0" b="0"/>
        </a:fillRef>
        <a:effectRef idx="0">
          <a:scrgbClr r="0" g="0" b="0"/>
        </a:effectRef>
        <a:fontRef idx="minor"/>
      </dsp:style>
    </dsp:sp>
    <dsp:sp modelId="{03F29975-AE5E-4BE3-BD83-E75EFE1020B0}">
      <dsp:nvSpPr>
        <dsp:cNvPr id="0" name=""/>
        <dsp:cNvSpPr/>
      </dsp:nvSpPr>
      <dsp:spPr>
        <a:xfrm>
          <a:off x="240062" y="4846042"/>
          <a:ext cx="1248124" cy="1248124"/>
        </a:xfrm>
        <a:prstGeom prst="rect">
          <a:avLst/>
        </a:prstGeom>
        <a:blipFill>
          <a:blip xmlns:r="http://schemas.openxmlformats.org/officeDocument/2006/relationships" r:embed="rId4" cstate="screen">
            <a:extLst>
              <a:ext uri="{28A0092B-C50C-407E-A947-70E740481C1C}">
                <a14:useLocalDpi xmlns:a14="http://schemas.microsoft.com/office/drawing/2010/main"/>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917C6C7-8286-4262-AEFE-9E6E81542270}">
      <dsp:nvSpPr>
        <dsp:cNvPr id="0" name=""/>
        <dsp:cNvSpPr/>
      </dsp:nvSpPr>
      <dsp:spPr>
        <a:xfrm>
          <a:off x="1669168" y="4571211"/>
          <a:ext cx="5106047" cy="4547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8129" tIns="48129" rIns="48129" bIns="48129" numCol="1" spcCol="1270" anchor="t" anchorCtr="0">
          <a:noAutofit/>
        </a:bodyPr>
        <a:lstStyle/>
        <a:p>
          <a:pPr marL="0" lvl="0" indent="0" algn="l" defTabSz="1244600">
            <a:lnSpc>
              <a:spcPct val="100000"/>
            </a:lnSpc>
            <a:spcBef>
              <a:spcPct val="0"/>
            </a:spcBef>
            <a:spcAft>
              <a:spcPct val="35000"/>
            </a:spcAft>
            <a:buNone/>
          </a:pPr>
          <a:r>
            <a:rPr lang="en-GB" sz="2800" kern="1200">
              <a:solidFill>
                <a:srgbClr val="4E5AC3"/>
              </a:solidFill>
            </a:rPr>
            <a:t>Mrs Toerien will add successful applicants to the </a:t>
          </a:r>
          <a:r>
            <a:rPr lang="en-GB" sz="2800" b="1" kern="1200">
              <a:solidFill>
                <a:srgbClr val="4E5AC3"/>
              </a:solidFill>
            </a:rPr>
            <a:t>HPQ Team </a:t>
          </a:r>
          <a:r>
            <a:rPr lang="en-GB" sz="2800" kern="1200">
              <a:solidFill>
                <a:srgbClr val="4E5AC3"/>
              </a:solidFill>
            </a:rPr>
            <a:t>and let you know how to prepare over the summer. </a:t>
          </a:r>
          <a:endParaRPr lang="en-US" sz="2800" b="1" kern="1200">
            <a:solidFill>
              <a:srgbClr val="4E5AC3"/>
            </a:solidFill>
          </a:endParaRPr>
        </a:p>
      </dsp:txBody>
      <dsp:txXfrm>
        <a:off x="1669168" y="4571211"/>
        <a:ext cx="5106047" cy="454762"/>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8057"/>
          </a:xfrm>
          <a:prstGeom prst="rect">
            <a:avLst/>
          </a:prstGeom>
        </p:spPr>
        <p:txBody>
          <a:bodyPr vert="horz" lIns="91421" tIns="45711" rIns="91421" bIns="45711" rtlCol="0"/>
          <a:lstStyle>
            <a:lvl1pPr algn="l">
              <a:defRPr sz="1200"/>
            </a:lvl1pPr>
          </a:lstStyle>
          <a:p>
            <a:endParaRPr lang="en-GB"/>
          </a:p>
        </p:txBody>
      </p:sp>
      <p:sp>
        <p:nvSpPr>
          <p:cNvPr id="3" name="Date Placeholder 2"/>
          <p:cNvSpPr>
            <a:spLocks noGrp="1"/>
          </p:cNvSpPr>
          <p:nvPr>
            <p:ph type="dt" idx="1"/>
          </p:nvPr>
        </p:nvSpPr>
        <p:spPr>
          <a:xfrm>
            <a:off x="3850444" y="0"/>
            <a:ext cx="2945659" cy="498057"/>
          </a:xfrm>
          <a:prstGeom prst="rect">
            <a:avLst/>
          </a:prstGeom>
        </p:spPr>
        <p:txBody>
          <a:bodyPr vert="horz" lIns="91421" tIns="45711" rIns="91421" bIns="45711" rtlCol="0"/>
          <a:lstStyle>
            <a:lvl1pPr algn="r">
              <a:defRPr sz="1200"/>
            </a:lvl1pPr>
          </a:lstStyle>
          <a:p>
            <a:fld id="{5996718C-A1D8-4550-8AE3-299613AF9E48}" type="datetimeFigureOut">
              <a:rPr lang="en-GB" smtClean="0"/>
              <a:t>11/03/2026</a:t>
            </a:fld>
            <a:endParaRPr lang="en-GB"/>
          </a:p>
        </p:txBody>
      </p:sp>
      <p:sp>
        <p:nvSpPr>
          <p:cNvPr id="4" name="Slide Image Placeholder 3"/>
          <p:cNvSpPr>
            <a:spLocks noGrp="1" noRot="1" noChangeAspect="1"/>
          </p:cNvSpPr>
          <p:nvPr>
            <p:ph type="sldImg" idx="2"/>
          </p:nvPr>
        </p:nvSpPr>
        <p:spPr>
          <a:xfrm>
            <a:off x="420688" y="1239838"/>
            <a:ext cx="5956300" cy="3351212"/>
          </a:xfrm>
          <a:prstGeom prst="rect">
            <a:avLst/>
          </a:prstGeom>
          <a:noFill/>
          <a:ln w="12700">
            <a:solidFill>
              <a:prstClr val="black"/>
            </a:solidFill>
          </a:ln>
        </p:spPr>
        <p:txBody>
          <a:bodyPr vert="horz" lIns="91421" tIns="45711" rIns="91421" bIns="45711" rtlCol="0" anchor="ctr"/>
          <a:lstStyle/>
          <a:p>
            <a:endParaRPr lang="en-GB"/>
          </a:p>
        </p:txBody>
      </p:sp>
      <p:sp>
        <p:nvSpPr>
          <p:cNvPr id="5" name="Notes Placeholder 4"/>
          <p:cNvSpPr>
            <a:spLocks noGrp="1"/>
          </p:cNvSpPr>
          <p:nvPr>
            <p:ph type="body" sz="quarter" idx="3"/>
          </p:nvPr>
        </p:nvSpPr>
        <p:spPr>
          <a:xfrm>
            <a:off x="679768" y="4777195"/>
            <a:ext cx="5438140" cy="3908614"/>
          </a:xfrm>
          <a:prstGeom prst="rect">
            <a:avLst/>
          </a:prstGeom>
        </p:spPr>
        <p:txBody>
          <a:bodyPr vert="horz" lIns="91421" tIns="45711" rIns="91421" bIns="45711"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1" y="9428584"/>
            <a:ext cx="2945659" cy="498056"/>
          </a:xfrm>
          <a:prstGeom prst="rect">
            <a:avLst/>
          </a:prstGeom>
        </p:spPr>
        <p:txBody>
          <a:bodyPr vert="horz" lIns="91421" tIns="45711" rIns="91421" bIns="45711" rtlCol="0" anchor="b"/>
          <a:lstStyle>
            <a:lvl1pPr algn="l">
              <a:defRPr sz="1200"/>
            </a:lvl1pPr>
          </a:lstStyle>
          <a:p>
            <a:endParaRPr lang="en-GB"/>
          </a:p>
        </p:txBody>
      </p:sp>
      <p:sp>
        <p:nvSpPr>
          <p:cNvPr id="7" name="Slide Number Placeholder 6"/>
          <p:cNvSpPr>
            <a:spLocks noGrp="1"/>
          </p:cNvSpPr>
          <p:nvPr>
            <p:ph type="sldNum" sz="quarter" idx="5"/>
          </p:nvPr>
        </p:nvSpPr>
        <p:spPr>
          <a:xfrm>
            <a:off x="3850444" y="9428584"/>
            <a:ext cx="2945659" cy="498056"/>
          </a:xfrm>
          <a:prstGeom prst="rect">
            <a:avLst/>
          </a:prstGeom>
        </p:spPr>
        <p:txBody>
          <a:bodyPr vert="horz" lIns="91421" tIns="45711" rIns="91421" bIns="45711" rtlCol="0" anchor="b"/>
          <a:lstStyle>
            <a:lvl1pPr algn="r">
              <a:defRPr sz="1200"/>
            </a:lvl1pPr>
          </a:lstStyle>
          <a:p>
            <a:fld id="{EED85C98-1F69-48FE-9C11-EFF7DB6E8C8F}" type="slidenum">
              <a:rPr lang="en-GB" smtClean="0"/>
              <a:t>‹#›</a:t>
            </a:fld>
            <a:endParaRPr lang="en-GB"/>
          </a:p>
        </p:txBody>
      </p:sp>
    </p:spTree>
    <p:extLst>
      <p:ext uri="{BB962C8B-B14F-4D97-AF65-F5344CB8AC3E}">
        <p14:creationId xmlns:p14="http://schemas.microsoft.com/office/powerpoint/2010/main" val="38619345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Good evening. We are here to celebrate our Year 9 students, and I don’t want to take time away from that. However, I would like to briefly highlight the significance of what the students have done and place that in its broader context.</a:t>
            </a:r>
          </a:p>
        </p:txBody>
      </p:sp>
      <p:sp>
        <p:nvSpPr>
          <p:cNvPr id="4" name="Slide Number Placeholder 3"/>
          <p:cNvSpPr>
            <a:spLocks noGrp="1"/>
          </p:cNvSpPr>
          <p:nvPr>
            <p:ph type="sldNum" sz="quarter" idx="5"/>
          </p:nvPr>
        </p:nvSpPr>
        <p:spPr/>
        <p:txBody>
          <a:bodyPr/>
          <a:lstStyle/>
          <a:p>
            <a:fld id="{EED85C98-1F69-48FE-9C11-EFF7DB6E8C8F}" type="slidenum">
              <a:rPr lang="en-GB" smtClean="0"/>
              <a:t>1</a:t>
            </a:fld>
            <a:endParaRPr lang="en-GB"/>
          </a:p>
        </p:txBody>
      </p:sp>
    </p:spTree>
    <p:extLst>
      <p:ext uri="{BB962C8B-B14F-4D97-AF65-F5344CB8AC3E}">
        <p14:creationId xmlns:p14="http://schemas.microsoft.com/office/powerpoint/2010/main" val="7841091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ED85C98-1F69-48FE-9C11-EFF7DB6E8C8F}" type="slidenum">
              <a:rPr lang="en-GB" smtClean="0"/>
              <a:t>10</a:t>
            </a:fld>
            <a:endParaRPr lang="en-GB"/>
          </a:p>
        </p:txBody>
      </p:sp>
    </p:spTree>
    <p:extLst>
      <p:ext uri="{BB962C8B-B14F-4D97-AF65-F5344CB8AC3E}">
        <p14:creationId xmlns:p14="http://schemas.microsoft.com/office/powerpoint/2010/main" val="1994778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2C45B5-02B9-6898-D2F4-4735FE65CFD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9282094-1FB4-F2DF-74B6-B820905271E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17E139D-488C-78EF-B398-EEEC3409DEA1}"/>
              </a:ext>
            </a:extLst>
          </p:cNvPr>
          <p:cNvSpPr>
            <a:spLocks noGrp="1"/>
          </p:cNvSpPr>
          <p:nvPr>
            <p:ph type="body" idx="1"/>
          </p:nvPr>
        </p:nvSpPr>
        <p:spPr/>
        <p:txBody>
          <a:bodyPr/>
          <a:lstStyle/>
          <a:p>
            <a:r>
              <a:rPr lang="en-GB" b="1" dirty="0"/>
              <a:t>Raymond Friel</a:t>
            </a:r>
            <a:r>
              <a:rPr lang="en-GB" dirty="0"/>
              <a:t>, also CEO of Caritas.</a:t>
            </a:r>
          </a:p>
          <a:p>
            <a:pPr marL="171450" indent="-171450">
              <a:buFont typeface="Arial" panose="020B0604020202020204" pitchFamily="34" charset="0"/>
              <a:buChar char="•"/>
            </a:pPr>
            <a:r>
              <a:rPr lang="en-GB" dirty="0"/>
              <a:t>The mission of a Catholic School must be a lived reality</a:t>
            </a:r>
          </a:p>
          <a:p>
            <a:pPr marL="171450" indent="-171450">
              <a:buFont typeface="Arial" panose="020B0604020202020204" pitchFamily="34" charset="0"/>
              <a:buChar char="•"/>
            </a:pPr>
            <a:r>
              <a:rPr lang="en-GB" dirty="0"/>
              <a:t>Its curriculum, “a coherent and compelling expression of the Catholic understanding of reality”</a:t>
            </a:r>
          </a:p>
          <a:p>
            <a:pPr marL="628650" lvl="1" indent="-171450">
              <a:buFont typeface="Arial" panose="020B0604020202020204" pitchFamily="34" charset="0"/>
              <a:buChar char="•"/>
            </a:pPr>
            <a:r>
              <a:rPr lang="en-GB" dirty="0"/>
              <a:t>Creation is a gift, not a commodity</a:t>
            </a:r>
          </a:p>
          <a:p>
            <a:pPr marL="628650" lvl="1" indent="-171450">
              <a:buFont typeface="Arial" panose="020B0604020202020204" pitchFamily="34" charset="0"/>
              <a:buChar char="•"/>
            </a:pPr>
            <a:r>
              <a:rPr lang="en-GB" dirty="0"/>
              <a:t>Human beings are inherently dignified</a:t>
            </a:r>
          </a:p>
          <a:p>
            <a:pPr marL="628650" lvl="1" indent="-171450">
              <a:buFont typeface="Arial" panose="020B0604020202020204" pitchFamily="34" charset="0"/>
              <a:buChar char="•"/>
            </a:pPr>
            <a:r>
              <a:rPr lang="en-GB" dirty="0"/>
              <a:t>Vocation as human beings is to love our neighbour as ourselves</a:t>
            </a:r>
          </a:p>
          <a:p>
            <a:pPr marL="0" lvl="0" indent="0">
              <a:buFont typeface="Arial" panose="020B0604020202020204" pitchFamily="34" charset="0"/>
              <a:buNone/>
            </a:pPr>
            <a:endParaRPr lang="en-GB" dirty="0"/>
          </a:p>
          <a:p>
            <a:pPr marL="0" lvl="0" indent="0">
              <a:buFont typeface="Arial" panose="020B0604020202020204" pitchFamily="34" charset="0"/>
              <a:buNone/>
            </a:pPr>
            <a:r>
              <a:rPr lang="en-GB" b="1" dirty="0"/>
              <a:t>Jacques Maritain</a:t>
            </a:r>
            <a:r>
              <a:rPr lang="en-GB" dirty="0"/>
              <a:t> also had a profound indirect influence on Laudato </a:t>
            </a:r>
            <a:r>
              <a:rPr lang="en-GB" dirty="0" err="1"/>
              <a:t>si</a:t>
            </a:r>
            <a:r>
              <a:rPr lang="en-GB" dirty="0"/>
              <a:t>’, which, in turn, shaped the UNSDGs.</a:t>
            </a:r>
          </a:p>
        </p:txBody>
      </p:sp>
      <p:sp>
        <p:nvSpPr>
          <p:cNvPr id="4" name="Slide Number Placeholder 3">
            <a:extLst>
              <a:ext uri="{FF2B5EF4-FFF2-40B4-BE49-F238E27FC236}">
                <a16:creationId xmlns:a16="http://schemas.microsoft.com/office/drawing/2014/main" id="{1F11506D-1D78-546B-A229-58DDED4BB306}"/>
              </a:ext>
            </a:extLst>
          </p:cNvPr>
          <p:cNvSpPr>
            <a:spLocks noGrp="1"/>
          </p:cNvSpPr>
          <p:nvPr>
            <p:ph type="sldNum" sz="quarter" idx="5"/>
          </p:nvPr>
        </p:nvSpPr>
        <p:spPr/>
        <p:txBody>
          <a:bodyPr/>
          <a:lstStyle/>
          <a:p>
            <a:fld id="{EED85C98-1F69-48FE-9C11-EFF7DB6E8C8F}" type="slidenum">
              <a:rPr lang="en-GB" smtClean="0"/>
              <a:t>11</a:t>
            </a:fld>
            <a:endParaRPr lang="en-GB"/>
          </a:p>
        </p:txBody>
      </p:sp>
    </p:spTree>
    <p:extLst>
      <p:ext uri="{BB962C8B-B14F-4D97-AF65-F5344CB8AC3E}">
        <p14:creationId xmlns:p14="http://schemas.microsoft.com/office/powerpoint/2010/main" val="14772770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F0D482-2DA2-47F0-15CA-E10166C12BC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2325E4A-968B-B20F-256F-350EBE16096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35AD173-E641-8BDC-F49D-97B2925188BC}"/>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7D7E4480-8B9F-C80F-992E-098AC36ADBE5}"/>
              </a:ext>
            </a:extLst>
          </p:cNvPr>
          <p:cNvSpPr>
            <a:spLocks noGrp="1"/>
          </p:cNvSpPr>
          <p:nvPr>
            <p:ph type="sldNum" sz="quarter" idx="5"/>
          </p:nvPr>
        </p:nvSpPr>
        <p:spPr/>
        <p:txBody>
          <a:bodyPr/>
          <a:lstStyle/>
          <a:p>
            <a:fld id="{EED85C98-1F69-48FE-9C11-EFF7DB6E8C8F}" type="slidenum">
              <a:rPr lang="en-GB" smtClean="0"/>
              <a:t>12</a:t>
            </a:fld>
            <a:endParaRPr lang="en-GB"/>
          </a:p>
        </p:txBody>
      </p:sp>
    </p:spTree>
    <p:extLst>
      <p:ext uri="{BB962C8B-B14F-4D97-AF65-F5344CB8AC3E}">
        <p14:creationId xmlns:p14="http://schemas.microsoft.com/office/powerpoint/2010/main" val="29038299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3B6A09-C54C-32E2-B4F3-4CAA00EBF5F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B8ED92F-913D-DA0F-9E47-84F74F6EF7F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C54307A-DB07-0B30-5048-D7FD758E1D76}"/>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5590A3B2-73E7-E99A-60CC-47E19A2C3A48}"/>
              </a:ext>
            </a:extLst>
          </p:cNvPr>
          <p:cNvSpPr>
            <a:spLocks noGrp="1"/>
          </p:cNvSpPr>
          <p:nvPr>
            <p:ph type="sldNum" sz="quarter" idx="5"/>
          </p:nvPr>
        </p:nvSpPr>
        <p:spPr/>
        <p:txBody>
          <a:bodyPr/>
          <a:lstStyle/>
          <a:p>
            <a:fld id="{EED85C98-1F69-48FE-9C11-EFF7DB6E8C8F}" type="slidenum">
              <a:rPr lang="en-GB" smtClean="0"/>
              <a:t>13</a:t>
            </a:fld>
            <a:endParaRPr lang="en-GB"/>
          </a:p>
        </p:txBody>
      </p:sp>
    </p:spTree>
    <p:extLst>
      <p:ext uri="{BB962C8B-B14F-4D97-AF65-F5344CB8AC3E}">
        <p14:creationId xmlns:p14="http://schemas.microsoft.com/office/powerpoint/2010/main" val="41911625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All ability – but need to be able to cope with an extracurricular qualification</a:t>
            </a:r>
          </a:p>
          <a:p>
            <a:r>
              <a:rPr lang="en-GB"/>
              <a:t>Reality – did you engage? Did you get your work in on time?</a:t>
            </a:r>
          </a:p>
          <a:p>
            <a:r>
              <a:rPr lang="en-GB"/>
              <a:t>Artefact vs research report – social media strategy for Guernsey Cricket vs best way to terraform Mars. Can’t overlap too much with one of your GCSE subjects.</a:t>
            </a:r>
          </a:p>
          <a:p>
            <a:endParaRPr lang="en-GB"/>
          </a:p>
        </p:txBody>
      </p:sp>
      <p:sp>
        <p:nvSpPr>
          <p:cNvPr id="4" name="Slide Number Placeholder 3"/>
          <p:cNvSpPr>
            <a:spLocks noGrp="1"/>
          </p:cNvSpPr>
          <p:nvPr>
            <p:ph type="sldNum" sz="quarter" idx="5"/>
          </p:nvPr>
        </p:nvSpPr>
        <p:spPr/>
        <p:txBody>
          <a:bodyPr/>
          <a:lstStyle/>
          <a:p>
            <a:fld id="{EED85C98-1F69-48FE-9C11-EFF7DB6E8C8F}" type="slidenum">
              <a:rPr lang="en-GB" smtClean="0"/>
              <a:t>18</a:t>
            </a:fld>
            <a:endParaRPr lang="en-GB"/>
          </a:p>
        </p:txBody>
      </p:sp>
    </p:spTree>
    <p:extLst>
      <p:ext uri="{BB962C8B-B14F-4D97-AF65-F5344CB8AC3E}">
        <p14:creationId xmlns:p14="http://schemas.microsoft.com/office/powerpoint/2010/main" val="40473383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Boasting, not about what I did, or what the school did. All we did was to create the opportunity for what your children did, and are doing, and, more importantly, who they are in the process of becoming. This is what taking the chief task of education seriously looks like &lt;next slide&gt;.</a:t>
            </a:r>
          </a:p>
        </p:txBody>
      </p:sp>
      <p:sp>
        <p:nvSpPr>
          <p:cNvPr id="4" name="Slide Number Placeholder 3"/>
          <p:cNvSpPr>
            <a:spLocks noGrp="1"/>
          </p:cNvSpPr>
          <p:nvPr>
            <p:ph type="sldNum" sz="quarter" idx="5"/>
          </p:nvPr>
        </p:nvSpPr>
        <p:spPr/>
        <p:txBody>
          <a:bodyPr/>
          <a:lstStyle/>
          <a:p>
            <a:fld id="{EED85C98-1F69-48FE-9C11-EFF7DB6E8C8F}" type="slidenum">
              <a:rPr lang="en-GB" smtClean="0"/>
              <a:t>21</a:t>
            </a:fld>
            <a:endParaRPr lang="en-GB"/>
          </a:p>
        </p:txBody>
      </p:sp>
    </p:spTree>
    <p:extLst>
      <p:ext uri="{BB962C8B-B14F-4D97-AF65-F5344CB8AC3E}">
        <p14:creationId xmlns:p14="http://schemas.microsoft.com/office/powerpoint/2010/main" val="42036506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i="0"/>
          </a:p>
        </p:txBody>
      </p:sp>
      <p:sp>
        <p:nvSpPr>
          <p:cNvPr id="4" name="Slide Number Placeholder 3"/>
          <p:cNvSpPr>
            <a:spLocks noGrp="1"/>
          </p:cNvSpPr>
          <p:nvPr>
            <p:ph type="sldNum" sz="quarter" idx="5"/>
          </p:nvPr>
        </p:nvSpPr>
        <p:spPr/>
        <p:txBody>
          <a:bodyPr/>
          <a:lstStyle/>
          <a:p>
            <a:fld id="{EED85C98-1F69-48FE-9C11-EFF7DB6E8C8F}" type="slidenum">
              <a:rPr lang="en-GB" smtClean="0"/>
              <a:t>22</a:t>
            </a:fld>
            <a:endParaRPr lang="en-GB"/>
          </a:p>
        </p:txBody>
      </p:sp>
    </p:spTree>
    <p:extLst>
      <p:ext uri="{BB962C8B-B14F-4D97-AF65-F5344CB8AC3E}">
        <p14:creationId xmlns:p14="http://schemas.microsoft.com/office/powerpoint/2010/main" val="17700319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6C5F42-8A7A-E1ED-C990-D853B1B4677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DFB56AB-4BE8-2FD3-DEF5-3CFED3B87C4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0793AD4-BB36-BFC7-3734-65B9C752900C}"/>
              </a:ext>
            </a:extLst>
          </p:cNvPr>
          <p:cNvSpPr>
            <a:spLocks noGrp="1"/>
          </p:cNvSpPr>
          <p:nvPr>
            <p:ph type="body" idx="1"/>
          </p:nvPr>
        </p:nvSpPr>
        <p:spPr/>
        <p:txBody>
          <a:bodyPr/>
          <a:lstStyle/>
          <a:p>
            <a:r>
              <a:rPr lang="en-US"/>
              <a:t>…this notice is aimed at adults in the room – we are already aware of the photo permission choices for students.</a:t>
            </a:r>
          </a:p>
        </p:txBody>
      </p:sp>
      <p:sp>
        <p:nvSpPr>
          <p:cNvPr id="4" name="Slide Number Placeholder 3">
            <a:extLst>
              <a:ext uri="{FF2B5EF4-FFF2-40B4-BE49-F238E27FC236}">
                <a16:creationId xmlns:a16="http://schemas.microsoft.com/office/drawing/2014/main" id="{EFF6CF20-DDFF-0FF8-1E51-AD953276A74F}"/>
              </a:ext>
            </a:extLst>
          </p:cNvPr>
          <p:cNvSpPr>
            <a:spLocks noGrp="1"/>
          </p:cNvSpPr>
          <p:nvPr>
            <p:ph type="sldNum" sz="quarter" idx="5"/>
          </p:nvPr>
        </p:nvSpPr>
        <p:spPr/>
        <p:txBody>
          <a:bodyPr/>
          <a:lstStyle/>
          <a:p>
            <a:pPr defTabSz="912297">
              <a:defRPr/>
            </a:pPr>
            <a:fld id="{6CFE29BC-57BE-4E4E-8886-66C9E39FC976}" type="slidenum">
              <a:rPr lang="en-US">
                <a:solidFill>
                  <a:prstClr val="black"/>
                </a:solidFill>
                <a:latin typeface="Calibri" panose="020F0502020204030204"/>
              </a:rPr>
              <a:pPr defTabSz="912297">
                <a:defRPr/>
              </a:pPr>
              <a:t>2</a:t>
            </a:fld>
            <a:endParaRPr lang="en-US">
              <a:solidFill>
                <a:prstClr val="black"/>
              </a:solidFill>
              <a:latin typeface="Calibri" panose="020F0502020204030204"/>
            </a:endParaRPr>
          </a:p>
        </p:txBody>
      </p:sp>
    </p:spTree>
    <p:extLst>
      <p:ext uri="{BB962C8B-B14F-4D97-AF65-F5344CB8AC3E}">
        <p14:creationId xmlns:p14="http://schemas.microsoft.com/office/powerpoint/2010/main" val="17697904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0"/>
              <a:t>What would education – especially a Catholic one – and indeed the world, look like if we took this task seriously?</a:t>
            </a:r>
          </a:p>
          <a:p>
            <a:endParaRPr lang="en-GB" i="0"/>
          </a:p>
          <a:p>
            <a:r>
              <a:rPr lang="en-GB" i="0"/>
              <a:t>Jacques Maritain – who, in terms of the breadth and depth of his work, was arguably the most influential Catholic philosopher of the </a:t>
            </a:r>
            <a:r>
              <a:rPr lang="en-GB"/>
              <a:t>20th century – remains uniquely positioned to help us answer this vital and urgent question. Not only did Maritain make a profound contribution to the philosophy of education, but also Vatican II – Pope Paul VI fondly referred to him as “my teacher” – and is considered the godfather of the process leading to the Universal Declaration of Human Rights, which many Year 9s referenced in the speeches.</a:t>
            </a:r>
            <a:endParaRPr lang="en-GB" i="0"/>
          </a:p>
        </p:txBody>
      </p:sp>
      <p:sp>
        <p:nvSpPr>
          <p:cNvPr id="4" name="Slide Number Placeholder 3"/>
          <p:cNvSpPr>
            <a:spLocks noGrp="1"/>
          </p:cNvSpPr>
          <p:nvPr>
            <p:ph type="sldNum" sz="quarter" idx="5"/>
          </p:nvPr>
        </p:nvSpPr>
        <p:spPr/>
        <p:txBody>
          <a:bodyPr/>
          <a:lstStyle/>
          <a:p>
            <a:fld id="{EED85C98-1F69-48FE-9C11-EFF7DB6E8C8F}" type="slidenum">
              <a:rPr lang="en-GB" smtClean="0"/>
              <a:t>3</a:t>
            </a:fld>
            <a:endParaRPr lang="en-GB"/>
          </a:p>
        </p:txBody>
      </p:sp>
    </p:spTree>
    <p:extLst>
      <p:ext uri="{BB962C8B-B14F-4D97-AF65-F5344CB8AC3E}">
        <p14:creationId xmlns:p14="http://schemas.microsoft.com/office/powerpoint/2010/main" val="9656239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DE1A76-BE4D-EB93-0746-64EEAAB5FBA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E3D95E5-4ABC-C14C-ADC1-27319904A3E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AB5D38D-3367-14CC-E35D-C810D76690B2}"/>
              </a:ext>
            </a:extLst>
          </p:cNvPr>
          <p:cNvSpPr>
            <a:spLocks noGrp="1"/>
          </p:cNvSpPr>
          <p:nvPr>
            <p:ph type="body" idx="1"/>
          </p:nvPr>
        </p:nvSpPr>
        <p:spPr/>
        <p:txBody>
          <a:bodyPr/>
          <a:lstStyle/>
          <a:p>
            <a:endParaRPr lang="en-GB" i="0"/>
          </a:p>
        </p:txBody>
      </p:sp>
      <p:sp>
        <p:nvSpPr>
          <p:cNvPr id="4" name="Slide Number Placeholder 3">
            <a:extLst>
              <a:ext uri="{FF2B5EF4-FFF2-40B4-BE49-F238E27FC236}">
                <a16:creationId xmlns:a16="http://schemas.microsoft.com/office/drawing/2014/main" id="{E26B96BF-472D-71D8-0AF4-CB09F07499B6}"/>
              </a:ext>
            </a:extLst>
          </p:cNvPr>
          <p:cNvSpPr>
            <a:spLocks noGrp="1"/>
          </p:cNvSpPr>
          <p:nvPr>
            <p:ph type="sldNum" sz="quarter" idx="5"/>
          </p:nvPr>
        </p:nvSpPr>
        <p:spPr/>
        <p:txBody>
          <a:bodyPr/>
          <a:lstStyle/>
          <a:p>
            <a:fld id="{EED85C98-1F69-48FE-9C11-EFF7DB6E8C8F}" type="slidenum">
              <a:rPr lang="en-GB" smtClean="0"/>
              <a:t>4</a:t>
            </a:fld>
            <a:endParaRPr lang="en-GB"/>
          </a:p>
        </p:txBody>
      </p:sp>
    </p:spTree>
    <p:extLst>
      <p:ext uri="{BB962C8B-B14F-4D97-AF65-F5344CB8AC3E}">
        <p14:creationId xmlns:p14="http://schemas.microsoft.com/office/powerpoint/2010/main" val="37753323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0"/>
              <a:t>This inquiry learning stance and process is encapsulated by C.S. Peirce in his first rule of reason and its corollary.</a:t>
            </a:r>
          </a:p>
        </p:txBody>
      </p:sp>
      <p:sp>
        <p:nvSpPr>
          <p:cNvPr id="4" name="Slide Number Placeholder 3"/>
          <p:cNvSpPr>
            <a:spLocks noGrp="1"/>
          </p:cNvSpPr>
          <p:nvPr>
            <p:ph type="sldNum" sz="quarter" idx="5"/>
          </p:nvPr>
        </p:nvSpPr>
        <p:spPr/>
        <p:txBody>
          <a:bodyPr/>
          <a:lstStyle/>
          <a:p>
            <a:fld id="{EED85C98-1F69-48FE-9C11-EFF7DB6E8C8F}" type="slidenum">
              <a:rPr lang="en-GB" smtClean="0"/>
              <a:t>5</a:t>
            </a:fld>
            <a:endParaRPr lang="en-GB"/>
          </a:p>
        </p:txBody>
      </p:sp>
    </p:spTree>
    <p:extLst>
      <p:ext uri="{BB962C8B-B14F-4D97-AF65-F5344CB8AC3E}">
        <p14:creationId xmlns:p14="http://schemas.microsoft.com/office/powerpoint/2010/main" val="24138766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i="0"/>
          </a:p>
        </p:txBody>
      </p:sp>
      <p:sp>
        <p:nvSpPr>
          <p:cNvPr id="4" name="Slide Number Placeholder 3"/>
          <p:cNvSpPr>
            <a:spLocks noGrp="1"/>
          </p:cNvSpPr>
          <p:nvPr>
            <p:ph type="sldNum" sz="quarter" idx="5"/>
          </p:nvPr>
        </p:nvSpPr>
        <p:spPr/>
        <p:txBody>
          <a:bodyPr/>
          <a:lstStyle/>
          <a:p>
            <a:fld id="{EED85C98-1F69-48FE-9C11-EFF7DB6E8C8F}" type="slidenum">
              <a:rPr lang="en-GB" smtClean="0"/>
              <a:t>6</a:t>
            </a:fld>
            <a:endParaRPr lang="en-GB"/>
          </a:p>
        </p:txBody>
      </p:sp>
    </p:spTree>
    <p:extLst>
      <p:ext uri="{BB962C8B-B14F-4D97-AF65-F5344CB8AC3E}">
        <p14:creationId xmlns:p14="http://schemas.microsoft.com/office/powerpoint/2010/main" val="8007153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i="0"/>
          </a:p>
        </p:txBody>
      </p:sp>
      <p:sp>
        <p:nvSpPr>
          <p:cNvPr id="4" name="Slide Number Placeholder 3"/>
          <p:cNvSpPr>
            <a:spLocks noGrp="1"/>
          </p:cNvSpPr>
          <p:nvPr>
            <p:ph type="sldNum" sz="quarter" idx="5"/>
          </p:nvPr>
        </p:nvSpPr>
        <p:spPr/>
        <p:txBody>
          <a:bodyPr/>
          <a:lstStyle/>
          <a:p>
            <a:fld id="{EED85C98-1F69-48FE-9C11-EFF7DB6E8C8F}" type="slidenum">
              <a:rPr lang="en-GB" smtClean="0"/>
              <a:t>7</a:t>
            </a:fld>
            <a:endParaRPr lang="en-GB"/>
          </a:p>
        </p:txBody>
      </p:sp>
    </p:spTree>
    <p:extLst>
      <p:ext uri="{BB962C8B-B14F-4D97-AF65-F5344CB8AC3E}">
        <p14:creationId xmlns:p14="http://schemas.microsoft.com/office/powerpoint/2010/main" val="28128421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0"/>
              <a:t>In less than three years:</a:t>
            </a:r>
          </a:p>
          <a:p>
            <a:pPr marL="171056" indent="-171056">
              <a:buFont typeface="Arial" panose="020B0604020202020204" pitchFamily="34" charset="0"/>
              <a:buChar char="•"/>
            </a:pPr>
            <a:r>
              <a:rPr lang="en-GB" i="0"/>
              <a:t>Second Year 2 Signature Work Celebration, culminating in published Herm Island Field Guide.</a:t>
            </a:r>
          </a:p>
          <a:p>
            <a:pPr marL="171056" indent="-171056" defTabSz="912297">
              <a:buFont typeface="Arial" panose="020B0604020202020204" pitchFamily="34" charset="0"/>
              <a:buChar char="•"/>
              <a:defRPr/>
            </a:pPr>
            <a:r>
              <a:rPr lang="en-GB" i="0"/>
              <a:t>Third Year 6 Signature Work Celebration, culminating in a CREST Bronze Award.</a:t>
            </a:r>
          </a:p>
          <a:p>
            <a:pPr marL="171056" indent="-171056" defTabSz="912297">
              <a:buFont typeface="Arial" panose="020B0604020202020204" pitchFamily="34" charset="0"/>
              <a:buChar char="•"/>
              <a:defRPr/>
            </a:pPr>
            <a:r>
              <a:rPr lang="en-GB" i="0"/>
              <a:t>Third Year 9 Signature Work Celebration, culminating in GCSE Enlgish Language Speaking and Listening NEA –&gt; 5-minute speech plus Q&amp;A.</a:t>
            </a:r>
          </a:p>
          <a:p>
            <a:pPr marL="171056" indent="-171056" defTabSz="912297">
              <a:buFont typeface="Arial" panose="020B0604020202020204" pitchFamily="34" charset="0"/>
              <a:buChar char="•"/>
              <a:defRPr/>
            </a:pPr>
            <a:r>
              <a:rPr lang="en-GB" i="0"/>
              <a:t>Second Year 10 HPQ Celebration –&gt; 10-minute speech plus Q&amp;A. Only school offering the HPQ.</a:t>
            </a:r>
          </a:p>
          <a:p>
            <a:pPr marL="171056" indent="-171056" defTabSz="912297">
              <a:buFont typeface="Arial" panose="020B0604020202020204" pitchFamily="34" charset="0"/>
              <a:buChar char="•"/>
              <a:defRPr/>
            </a:pPr>
            <a:r>
              <a:rPr lang="en-GB" i="0"/>
              <a:t>Second Year 12 Signature Work.</a:t>
            </a:r>
          </a:p>
          <a:p>
            <a:pPr marL="171056" indent="-171056" defTabSz="912297">
              <a:buFont typeface="Arial" panose="020B0604020202020204" pitchFamily="34" charset="0"/>
              <a:buChar char="•"/>
              <a:defRPr/>
            </a:pPr>
            <a:r>
              <a:rPr lang="en-GB" i="0"/>
              <a:t>Fourth Year 13 EPQ Celebration –&gt; 15-minute speech plus Q&amp;A.</a:t>
            </a:r>
          </a:p>
          <a:p>
            <a:pPr marL="171056" indent="-171056" defTabSz="912297">
              <a:buFont typeface="Arial" panose="020B0604020202020204" pitchFamily="34" charset="0"/>
              <a:buChar char="•"/>
              <a:defRPr/>
            </a:pPr>
            <a:endParaRPr lang="en-GB" i="0"/>
          </a:p>
        </p:txBody>
      </p:sp>
      <p:sp>
        <p:nvSpPr>
          <p:cNvPr id="4" name="Slide Number Placeholder 3"/>
          <p:cNvSpPr>
            <a:spLocks noGrp="1"/>
          </p:cNvSpPr>
          <p:nvPr>
            <p:ph type="sldNum" sz="quarter" idx="5"/>
          </p:nvPr>
        </p:nvSpPr>
        <p:spPr/>
        <p:txBody>
          <a:bodyPr/>
          <a:lstStyle/>
          <a:p>
            <a:fld id="{EED85C98-1F69-48FE-9C11-EFF7DB6E8C8F}" type="slidenum">
              <a:rPr lang="en-GB" smtClean="0"/>
              <a:t>8</a:t>
            </a:fld>
            <a:endParaRPr lang="en-GB"/>
          </a:p>
        </p:txBody>
      </p:sp>
    </p:spTree>
    <p:extLst>
      <p:ext uri="{BB962C8B-B14F-4D97-AF65-F5344CB8AC3E}">
        <p14:creationId xmlns:p14="http://schemas.microsoft.com/office/powerpoint/2010/main" val="40052590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F65638-9833-6EBD-49BE-5078623796A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7C8F68D-64AC-2BAB-FAB5-15C757B2398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61B6AB9-CEC2-0161-742D-F8E6B174A7F3}"/>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6BFD9ABD-3DD3-0E04-8A18-C1659DD105FE}"/>
              </a:ext>
            </a:extLst>
          </p:cNvPr>
          <p:cNvSpPr>
            <a:spLocks noGrp="1"/>
          </p:cNvSpPr>
          <p:nvPr>
            <p:ph type="sldNum" sz="quarter" idx="5"/>
          </p:nvPr>
        </p:nvSpPr>
        <p:spPr/>
        <p:txBody>
          <a:bodyPr/>
          <a:lstStyle/>
          <a:p>
            <a:fld id="{EED85C98-1F69-48FE-9C11-EFF7DB6E8C8F}" type="slidenum">
              <a:rPr lang="en-GB" smtClean="0"/>
              <a:t>9</a:t>
            </a:fld>
            <a:endParaRPr lang="en-GB"/>
          </a:p>
        </p:txBody>
      </p:sp>
    </p:spTree>
    <p:extLst>
      <p:ext uri="{BB962C8B-B14F-4D97-AF65-F5344CB8AC3E}">
        <p14:creationId xmlns:p14="http://schemas.microsoft.com/office/powerpoint/2010/main" val="12447634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3/11/2026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3/11/2026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3/11/2026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GB" smtClean="0"/>
              <a:t>11/03/2026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5175404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846CE7D5-CF57-46EF-B807-FDD0502418D4}" type="datetimeFigureOut">
              <a:rPr lang="en-GB" smtClean="0"/>
              <a:t>11/03/2026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6474478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GB" smtClean="0"/>
              <a:t>11/03/2026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3855644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p:cNvSpPr>
            <a:spLocks noGrp="1"/>
          </p:cNvSpPr>
          <p:nvPr>
            <p:ph type="dt" sz="half" idx="10"/>
          </p:nvPr>
        </p:nvSpPr>
        <p:spPr/>
        <p:txBody>
          <a:bodyPr/>
          <a:lstStyle/>
          <a:p>
            <a:fld id="{846CE7D5-CF57-46EF-B807-FDD0502418D4}" type="datetimeFigureOut">
              <a:rPr lang="en-GB" smtClean="0"/>
              <a:t>11/03/2026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40252604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p:cNvSpPr>
            <a:spLocks noGrp="1"/>
          </p:cNvSpPr>
          <p:nvPr>
            <p:ph type="dt" sz="half" idx="10"/>
          </p:nvPr>
        </p:nvSpPr>
        <p:spPr/>
        <p:txBody>
          <a:bodyPr/>
          <a:lstStyle/>
          <a:p>
            <a:fld id="{846CE7D5-CF57-46EF-B807-FDD0502418D4}" type="datetimeFigureOut">
              <a:rPr lang="en-GB" smtClean="0"/>
              <a:t>11/03/2026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3231972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GB" smtClean="0"/>
              <a:t>11/03/2026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1581137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GB" smtClean="0"/>
              <a:t>11/03/2026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40369817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11/03/2026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3677391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3/11/2026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11/03/2026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41336910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846CE7D5-CF57-46EF-B807-FDD0502418D4}" type="datetimeFigureOut">
              <a:rPr lang="en-GB" smtClean="0"/>
              <a:t>11/03/2026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67420026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846CE7D5-CF57-46EF-B807-FDD0502418D4}" type="datetimeFigureOut">
              <a:rPr lang="en-GB" smtClean="0"/>
              <a:t>11/03/2026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4501785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3/11/2026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3/11/2026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3/11/2026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3/11/2026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3/11/2026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3/11/2026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3/11/2026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3/11/2026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GB" smtClean="0"/>
              <a:t>11/03/2026</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GB" smtClean="0"/>
              <a:t>‹#›</a:t>
            </a:fld>
            <a:endParaRPr lang="en-GB"/>
          </a:p>
        </p:txBody>
      </p:sp>
    </p:spTree>
    <p:extLst>
      <p:ext uri="{BB962C8B-B14F-4D97-AF65-F5344CB8AC3E}">
        <p14:creationId xmlns:p14="http://schemas.microsoft.com/office/powerpoint/2010/main" val="2958413455"/>
      </p:ext>
    </p:extLst>
  </p:cSld>
  <p:clrMap bg1="lt1" tx1="dk1" bg2="lt2" tx2="dk2" accent1="accent1" accent2="accent2" accent3="accent3" accent4="accent4" accent5="accent5" accent6="accent6" hlink="hlink" folHlink="folHlink"/>
  <p:sldLayoutIdLst>
    <p:sldLayoutId id="2147483831" r:id="rId1"/>
    <p:sldLayoutId id="2147483832" r:id="rId2"/>
    <p:sldLayoutId id="2147483833" r:id="rId3"/>
    <p:sldLayoutId id="2147483834" r:id="rId4"/>
    <p:sldLayoutId id="2147483835" r:id="rId5"/>
    <p:sldLayoutId id="2147483836" r:id="rId6"/>
    <p:sldLayoutId id="2147483837" r:id="rId7"/>
    <p:sldLayoutId id="2147483838" r:id="rId8"/>
    <p:sldLayoutId id="2147483839" r:id="rId9"/>
    <p:sldLayoutId id="2147483840" r:id="rId10"/>
    <p:sldLayoutId id="214748384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3.jpeg"/><Relationship Id="rId5" Type="http://schemas.microsoft.com/office/2007/relationships/hdphoto" Target="../media/hdphoto1.wdp"/><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28.png"/></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38.png"/></Relationships>
</file>

<file path=ppt/slides/_rels/slide19.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0.svg"/><Relationship Id="rId7" Type="http://schemas.openxmlformats.org/officeDocument/2006/relationships/image" Target="../media/image44.svg"/><Relationship Id="rId12" Type="http://schemas.openxmlformats.org/officeDocument/2006/relationships/image" Target="../media/image49.png"/><Relationship Id="rId2" Type="http://schemas.openxmlformats.org/officeDocument/2006/relationships/image" Target="../media/image39.png"/><Relationship Id="rId1" Type="http://schemas.openxmlformats.org/officeDocument/2006/relationships/slideLayout" Target="../slideLayouts/slideLayout12.xml"/><Relationship Id="rId6" Type="http://schemas.openxmlformats.org/officeDocument/2006/relationships/image" Target="../media/image43.png"/><Relationship Id="rId11" Type="http://schemas.openxmlformats.org/officeDocument/2006/relationships/image" Target="../media/image48.svg"/><Relationship Id="rId5" Type="http://schemas.openxmlformats.org/officeDocument/2006/relationships/image" Target="../media/image42.svg"/><Relationship Id="rId10" Type="http://schemas.openxmlformats.org/officeDocument/2006/relationships/image" Target="../media/image47.png"/><Relationship Id="rId4" Type="http://schemas.openxmlformats.org/officeDocument/2006/relationships/image" Target="../media/image41.png"/><Relationship Id="rId9" Type="http://schemas.openxmlformats.org/officeDocument/2006/relationships/image" Target="../media/image46.sv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sv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sv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1.xml.rels><?xml version="1.0" encoding="UTF-8" standalone="yes"?>
<Relationships xmlns="http://schemas.openxmlformats.org/package/2006/relationships"><Relationship Id="rId3" Type="http://schemas.openxmlformats.org/officeDocument/2006/relationships/image" Target="../media/image54.e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a:extLst>
              <a:ext uri="{FF2B5EF4-FFF2-40B4-BE49-F238E27FC236}">
                <a16:creationId xmlns:a16="http://schemas.microsoft.com/office/drawing/2014/main" id="{1D1589A7-651B-4DB6-8958-7FE68FAEA4E0}"/>
              </a:ext>
            </a:extLst>
          </p:cNvPr>
          <p:cNvSpPr txBox="1">
            <a:spLocks/>
          </p:cNvSpPr>
          <p:nvPr/>
        </p:nvSpPr>
        <p:spPr>
          <a:xfrm>
            <a:off x="1400095" y="2989353"/>
            <a:ext cx="9144000" cy="2133599"/>
          </a:xfrm>
          <a:prstGeom prst="rect">
            <a:avLst/>
          </a:prstGeom>
        </p:spPr>
        <p:txBody>
          <a:bodyPr vert="horz" lIns="91440" tIns="45720" rIns="91440" bIns="45720" rtlCol="0" anchor="t">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3600" b="1">
                <a:solidFill>
                  <a:srgbClr val="E94F51"/>
                </a:solidFill>
              </a:rPr>
              <a:t>Year 9</a:t>
            </a:r>
          </a:p>
          <a:p>
            <a:pPr marL="0" indent="0" algn="ctr">
              <a:buNone/>
            </a:pPr>
            <a:r>
              <a:rPr lang="en-GB" sz="3600" b="1">
                <a:solidFill>
                  <a:srgbClr val="E94F51"/>
                </a:solidFill>
              </a:rPr>
              <a:t>Signature Work Inquiry</a:t>
            </a:r>
            <a:endParaRPr lang="en-GB" sz="3600">
              <a:solidFill>
                <a:srgbClr val="E94F51"/>
              </a:solidFill>
            </a:endParaRPr>
          </a:p>
          <a:p>
            <a:pPr marL="0" indent="0" algn="ctr">
              <a:buNone/>
            </a:pPr>
            <a:endParaRPr lang="en-GB" sz="2000"/>
          </a:p>
          <a:p>
            <a:pPr marL="0" indent="0" algn="ctr">
              <a:buNone/>
            </a:pPr>
            <a:r>
              <a:rPr lang="en-GB"/>
              <a:t>9 March 2026</a:t>
            </a:r>
          </a:p>
          <a:p>
            <a:pPr marL="0" indent="0" algn="ctr">
              <a:buNone/>
            </a:pPr>
            <a:r>
              <a:rPr lang="en-GB"/>
              <a:t>Darryl Toerien | Head of Inquiry-Based Learning</a:t>
            </a:r>
            <a:endParaRPr lang="en-GB">
              <a:cs typeface="Calibri"/>
            </a:endParaRPr>
          </a:p>
          <a:p>
            <a:pPr marL="0" indent="0" algn="ctr">
              <a:buNone/>
            </a:pPr>
            <a:r>
              <a:rPr lang="en-GB" sz="1800"/>
              <a:t>toeriend@blanchelande.sch.gg</a:t>
            </a:r>
          </a:p>
          <a:p>
            <a:endParaRPr lang="en-GB"/>
          </a:p>
        </p:txBody>
      </p:sp>
      <p:grpSp>
        <p:nvGrpSpPr>
          <p:cNvPr id="7" name="Group 6">
            <a:extLst>
              <a:ext uri="{FF2B5EF4-FFF2-40B4-BE49-F238E27FC236}">
                <a16:creationId xmlns:a16="http://schemas.microsoft.com/office/drawing/2014/main" id="{AA20AD73-35BE-B0DB-3F2C-34BA650D4A34}"/>
              </a:ext>
            </a:extLst>
          </p:cNvPr>
          <p:cNvGrpSpPr/>
          <p:nvPr/>
        </p:nvGrpSpPr>
        <p:grpSpPr>
          <a:xfrm>
            <a:off x="0" y="5544013"/>
            <a:ext cx="12203875" cy="1325563"/>
            <a:chOff x="11875" y="5544013"/>
            <a:chExt cx="12192000" cy="1325563"/>
          </a:xfrm>
        </p:grpSpPr>
        <p:sp>
          <p:nvSpPr>
            <p:cNvPr id="8" name="Rectangle 7">
              <a:extLst>
                <a:ext uri="{FF2B5EF4-FFF2-40B4-BE49-F238E27FC236}">
                  <a16:creationId xmlns:a16="http://schemas.microsoft.com/office/drawing/2014/main" id="{4FB42F73-318D-6BE1-536F-46B3E9EC992B}"/>
                </a:ext>
              </a:extLst>
            </p:cNvPr>
            <p:cNvSpPr/>
            <p:nvPr/>
          </p:nvSpPr>
          <p:spPr>
            <a:xfrm>
              <a:off x="11875" y="5544013"/>
              <a:ext cx="12192000" cy="1325563"/>
            </a:xfrm>
            <a:prstGeom prst="rect">
              <a:avLst/>
            </a:prstGeom>
            <a:solidFill>
              <a:srgbClr val="E64F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descr="Logo&#10;&#10;Description automatically generated">
              <a:extLst>
                <a:ext uri="{FF2B5EF4-FFF2-40B4-BE49-F238E27FC236}">
                  <a16:creationId xmlns:a16="http://schemas.microsoft.com/office/drawing/2014/main" id="{71D5709B-C217-7721-96F4-B1C5BC0AA2C7}"/>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24090" y="5710387"/>
              <a:ext cx="839692" cy="1032121"/>
            </a:xfrm>
            <a:prstGeom prst="rect">
              <a:avLst/>
            </a:prstGeom>
          </p:spPr>
        </p:pic>
        <p:sp>
          <p:nvSpPr>
            <p:cNvPr id="10" name="TextBox 9">
              <a:extLst>
                <a:ext uri="{FF2B5EF4-FFF2-40B4-BE49-F238E27FC236}">
                  <a16:creationId xmlns:a16="http://schemas.microsoft.com/office/drawing/2014/main" id="{D00AA1B4-AC01-1116-6FBE-A6084BBC1D30}"/>
                </a:ext>
              </a:extLst>
            </p:cNvPr>
            <p:cNvSpPr txBox="1"/>
            <p:nvPr/>
          </p:nvSpPr>
          <p:spPr>
            <a:xfrm>
              <a:off x="5777888" y="5849956"/>
              <a:ext cx="5171954" cy="892552"/>
            </a:xfrm>
            <a:prstGeom prst="rect">
              <a:avLst/>
            </a:prstGeom>
            <a:noFill/>
          </p:spPr>
          <p:txBody>
            <a:bodyPr wrap="square" rtlCol="0">
              <a:spAutoFit/>
            </a:bodyPr>
            <a:lstStyle/>
            <a:p>
              <a:pPr algn="r"/>
              <a:r>
                <a:rPr lang="en-GB" sz="2800">
                  <a:solidFill>
                    <a:schemeClr val="bg1"/>
                  </a:solidFill>
                  <a:latin typeface="Perpetua" panose="02020502060401020303" pitchFamily="18" charset="0"/>
                </a:rPr>
                <a:t>Blanchelande College Library</a:t>
              </a:r>
            </a:p>
            <a:p>
              <a:pPr algn="r"/>
              <a:r>
                <a:rPr lang="en-GB" sz="2400" i="1">
                  <a:solidFill>
                    <a:schemeClr val="bg1"/>
                  </a:solidFill>
                  <a:latin typeface="Perpetua" panose="02020502060401020303" pitchFamily="18" charset="0"/>
                </a:rPr>
                <a:t>Enabling Heroic Inquiry</a:t>
              </a:r>
            </a:p>
          </p:txBody>
        </p:sp>
        <p:pic>
          <p:nvPicPr>
            <p:cNvPr id="11" name="Picture 10" descr="Graphical user interface, application&#10;&#10;Description automatically generated">
              <a:extLst>
                <a:ext uri="{FF2B5EF4-FFF2-40B4-BE49-F238E27FC236}">
                  <a16:creationId xmlns:a16="http://schemas.microsoft.com/office/drawing/2014/main" id="{DC90A5F6-FDF0-6BD3-261F-DBBB7180340D}"/>
                </a:ext>
              </a:extLst>
            </p:cNvPr>
            <p:cNvPicPr>
              <a:picLocks noChangeAspect="1"/>
            </p:cNvPicPr>
            <p:nvPr/>
          </p:nvPicPr>
          <p:blipFill rotWithShape="1">
            <a:blip r:embed="rId4" cstate="screen">
              <a:clrChange>
                <a:clrFrom>
                  <a:srgbClr val="FFFFFF"/>
                </a:clrFrom>
                <a:clrTo>
                  <a:srgbClr val="FFFFFF">
                    <a:alpha val="0"/>
                  </a:srgbClr>
                </a:clrTo>
              </a:clrChange>
              <a:biLevel thresh="25000"/>
              <a:extLst>
                <a:ext uri="{BEBA8EAE-BF5A-486C-A8C5-ECC9F3942E4B}">
                  <a14:imgProps xmlns:a14="http://schemas.microsoft.com/office/drawing/2010/main">
                    <a14:imgLayer r:embed="rId5">
                      <a14:imgEffect>
                        <a14:sharpenSoften amount="33000"/>
                      </a14:imgEffect>
                      <a14:imgEffect>
                        <a14:brightnessContrast bright="19000" contrast="71000"/>
                      </a14:imgEffect>
                    </a14:imgLayer>
                  </a14:imgProps>
                </a:ext>
                <a:ext uri="{28A0092B-C50C-407E-A947-70E740481C1C}">
                  <a14:useLocalDpi xmlns:a14="http://schemas.microsoft.com/office/drawing/2010/main"/>
                </a:ext>
              </a:extLst>
            </a:blip>
            <a:srcRect/>
            <a:stretch/>
          </p:blipFill>
          <p:spPr>
            <a:xfrm>
              <a:off x="11069505" y="5603981"/>
              <a:ext cx="981136" cy="1206260"/>
            </a:xfrm>
            <a:prstGeom prst="rect">
              <a:avLst/>
            </a:prstGeom>
          </p:spPr>
        </p:pic>
      </p:grpSp>
      <p:pic>
        <p:nvPicPr>
          <p:cNvPr id="6" name="Content Placeholder 7" descr="A group of people standing around a board&#10;&#10;AI-generated content may be incorrect.">
            <a:extLst>
              <a:ext uri="{FF2B5EF4-FFF2-40B4-BE49-F238E27FC236}">
                <a16:creationId xmlns:a16="http://schemas.microsoft.com/office/drawing/2014/main" id="{F8591900-5AF7-9F93-3BC9-E211A4098FAA}"/>
              </a:ext>
            </a:extLst>
          </p:cNvPr>
          <p:cNvPicPr>
            <a:picLocks noGrp="1" noChangeAspect="1"/>
          </p:cNvPicPr>
          <p:nvPr>
            <p:ph sz="half" idx="1"/>
          </p:nvPr>
        </p:nvPicPr>
        <p:blipFill>
          <a:blip r:embed="rId6" cstate="screen">
            <a:extLst>
              <a:ext uri="{28A0092B-C50C-407E-A947-70E740481C1C}">
                <a14:useLocalDpi xmlns:a14="http://schemas.microsoft.com/office/drawing/2010/main"/>
              </a:ext>
            </a:extLst>
          </a:blip>
          <a:stretch>
            <a:fillRect/>
          </a:stretch>
        </p:blipFill>
        <p:spPr>
          <a:xfrm>
            <a:off x="4673600" y="506542"/>
            <a:ext cx="2844799" cy="213359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2" name="Content Placeholder 9" descr="A group of people standing in a room&#10;&#10;AI-generated content may be incorrect.">
            <a:extLst>
              <a:ext uri="{FF2B5EF4-FFF2-40B4-BE49-F238E27FC236}">
                <a16:creationId xmlns:a16="http://schemas.microsoft.com/office/drawing/2014/main" id="{4D9968EB-3D04-2BFD-F124-C285553CEDB2}"/>
              </a:ext>
            </a:extLst>
          </p:cNvPr>
          <p:cNvPicPr>
            <a:picLocks noGrp="1" noChangeAspect="1"/>
          </p:cNvPicPr>
          <p:nvPr>
            <p:ph sz="half" idx="2"/>
          </p:nvPr>
        </p:nvPicPr>
        <p:blipFill>
          <a:blip r:embed="rId7" cstate="screen">
            <a:extLst>
              <a:ext uri="{28A0092B-C50C-407E-A947-70E740481C1C}">
                <a14:useLocalDpi xmlns:a14="http://schemas.microsoft.com/office/drawing/2010/main"/>
              </a:ext>
            </a:extLst>
          </a:blip>
          <a:stretch>
            <a:fillRect/>
          </a:stretch>
        </p:blipFill>
        <p:spPr>
          <a:xfrm>
            <a:off x="8705437" y="1043277"/>
            <a:ext cx="2700000" cy="2700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3" name="Content Placeholder 27" descr="A child standing in front of a microphone&#10;&#10;AI-generated content may be incorrect.">
            <a:extLst>
              <a:ext uri="{FF2B5EF4-FFF2-40B4-BE49-F238E27FC236}">
                <a16:creationId xmlns:a16="http://schemas.microsoft.com/office/drawing/2014/main" id="{62709A32-0CFE-7EB2-E4B0-A8EAFDBA27CB}"/>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786563" y="1043277"/>
            <a:ext cx="2700000" cy="281872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0006068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1C0B37-B634-CCA9-81E0-E6A33C86D38D}"/>
            </a:ext>
          </a:extLst>
        </p:cNvPr>
        <p:cNvGrpSpPr/>
        <p:nvPr/>
      </p:nvGrpSpPr>
      <p:grpSpPr>
        <a:xfrm>
          <a:off x="0" y="0"/>
          <a:ext cx="0" cy="0"/>
          <a:chOff x="0" y="0"/>
          <a:chExt cx="0" cy="0"/>
        </a:xfrm>
      </p:grpSpPr>
      <p:sp>
        <p:nvSpPr>
          <p:cNvPr id="14" name="Title 13">
            <a:extLst>
              <a:ext uri="{FF2B5EF4-FFF2-40B4-BE49-F238E27FC236}">
                <a16:creationId xmlns:a16="http://schemas.microsoft.com/office/drawing/2014/main" id="{2BD0EB4B-091E-E686-B17B-E2C1570DEFCC}"/>
              </a:ext>
            </a:extLst>
          </p:cNvPr>
          <p:cNvSpPr>
            <a:spLocks noGrp="1"/>
          </p:cNvSpPr>
          <p:nvPr>
            <p:ph type="title"/>
          </p:nvPr>
        </p:nvSpPr>
        <p:spPr>
          <a:xfrm>
            <a:off x="293914" y="0"/>
            <a:ext cx="11604170" cy="1325563"/>
          </a:xfrm>
        </p:spPr>
        <p:txBody>
          <a:bodyPr/>
          <a:lstStyle/>
          <a:p>
            <a:pPr algn="ctr"/>
            <a:r>
              <a:rPr lang="en-GB">
                <a:solidFill>
                  <a:srgbClr val="E85051"/>
                </a:solidFill>
              </a:rPr>
              <a:t>Enabling Thoughtful Readers, Writers and Speakers</a:t>
            </a:r>
            <a:endParaRPr lang="en-GB"/>
          </a:p>
        </p:txBody>
      </p:sp>
      <p:pic>
        <p:nvPicPr>
          <p:cNvPr id="8" name="Content Placeholder 7" descr="A table with papers on it&#10;&#10;AI-generated content may be incorrect.">
            <a:extLst>
              <a:ext uri="{FF2B5EF4-FFF2-40B4-BE49-F238E27FC236}">
                <a16:creationId xmlns:a16="http://schemas.microsoft.com/office/drawing/2014/main" id="{827158DC-60EC-00C6-0EAA-D3391D0B8E7A}"/>
              </a:ext>
            </a:extLst>
          </p:cNvPr>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2751172" y="1187678"/>
            <a:ext cx="6689656" cy="5401808"/>
          </a:xfrm>
          <a:prstGeom prst="rect">
            <a:avLst/>
          </a:prstGeom>
        </p:spPr>
      </p:pic>
      <p:sp>
        <p:nvSpPr>
          <p:cNvPr id="10" name="TextBox 9">
            <a:extLst>
              <a:ext uri="{FF2B5EF4-FFF2-40B4-BE49-F238E27FC236}">
                <a16:creationId xmlns:a16="http://schemas.microsoft.com/office/drawing/2014/main" id="{DDBF39FD-510A-5E7B-69DB-96637AFB9910}"/>
              </a:ext>
            </a:extLst>
          </p:cNvPr>
          <p:cNvSpPr txBox="1"/>
          <p:nvPr/>
        </p:nvSpPr>
        <p:spPr>
          <a:xfrm>
            <a:off x="293915" y="1187678"/>
            <a:ext cx="2242457" cy="1815882"/>
          </a:xfrm>
          <a:prstGeom prst="rect">
            <a:avLst/>
          </a:prstGeom>
          <a:noFill/>
        </p:spPr>
        <p:txBody>
          <a:bodyPr wrap="square" rtlCol="0">
            <a:spAutoFit/>
          </a:bodyPr>
          <a:lstStyle/>
          <a:p>
            <a:pPr marL="342900" indent="-342900">
              <a:buFont typeface="+mj-lt"/>
              <a:buAutoNum type="arabicPeriod"/>
            </a:pPr>
            <a:r>
              <a:rPr lang="en-GB" sz="1600"/>
              <a:t> </a:t>
            </a:r>
            <a:r>
              <a:rPr lang="en-GB" sz="1600" b="1"/>
              <a:t>Identifying</a:t>
            </a:r>
            <a:r>
              <a:rPr lang="en-GB" sz="1600"/>
              <a:t> and</a:t>
            </a:r>
            <a:r>
              <a:rPr lang="en-GB" sz="1600" b="1"/>
              <a:t> annotating</a:t>
            </a:r>
            <a:r>
              <a:rPr lang="en-GB" sz="1600"/>
              <a:t> </a:t>
            </a:r>
            <a:r>
              <a:rPr lang="en-GB" sz="1600" i="1"/>
              <a:t>relevant</a:t>
            </a:r>
            <a:r>
              <a:rPr lang="en-GB" sz="1600" b="1"/>
              <a:t> </a:t>
            </a:r>
            <a:r>
              <a:rPr lang="en-GB" sz="1600"/>
              <a:t>information</a:t>
            </a:r>
          </a:p>
          <a:p>
            <a:pPr marL="342900" indent="-342900">
              <a:buFont typeface="+mj-lt"/>
              <a:buAutoNum type="arabicPeriod"/>
            </a:pPr>
            <a:r>
              <a:rPr lang="en-GB" sz="1600"/>
              <a:t> </a:t>
            </a:r>
            <a:r>
              <a:rPr lang="en-GB" sz="1600" b="1"/>
              <a:t>Extracting</a:t>
            </a:r>
            <a:r>
              <a:rPr lang="en-GB" sz="1600"/>
              <a:t> and</a:t>
            </a:r>
            <a:r>
              <a:rPr lang="en-GB" sz="1600" b="1"/>
              <a:t> reflecting on </a:t>
            </a:r>
            <a:r>
              <a:rPr lang="en-GB" sz="1600" i="1"/>
              <a:t>pertinent</a:t>
            </a:r>
            <a:r>
              <a:rPr lang="en-GB" sz="1600"/>
              <a:t> information</a:t>
            </a:r>
          </a:p>
        </p:txBody>
      </p:sp>
      <p:sp>
        <p:nvSpPr>
          <p:cNvPr id="12" name="TextBox 11">
            <a:extLst>
              <a:ext uri="{FF2B5EF4-FFF2-40B4-BE49-F238E27FC236}">
                <a16:creationId xmlns:a16="http://schemas.microsoft.com/office/drawing/2014/main" id="{7B1FC71D-7676-5167-3A8F-B2FF4357237D}"/>
              </a:ext>
            </a:extLst>
          </p:cNvPr>
          <p:cNvSpPr txBox="1"/>
          <p:nvPr/>
        </p:nvSpPr>
        <p:spPr>
          <a:xfrm>
            <a:off x="9655628" y="1187678"/>
            <a:ext cx="2242457" cy="2308324"/>
          </a:xfrm>
          <a:prstGeom prst="rect">
            <a:avLst/>
          </a:prstGeom>
          <a:noFill/>
        </p:spPr>
        <p:txBody>
          <a:bodyPr wrap="square" rtlCol="0">
            <a:spAutoFit/>
          </a:bodyPr>
          <a:lstStyle/>
          <a:p>
            <a:pPr marL="342900" indent="-342900">
              <a:buFont typeface="+mj-lt"/>
              <a:buAutoNum type="arabicPeriod" startAt="3"/>
            </a:pPr>
            <a:r>
              <a:rPr lang="en-GB" sz="1600"/>
              <a:t> </a:t>
            </a:r>
            <a:r>
              <a:rPr lang="en-GB" sz="1600" b="1"/>
              <a:t>Drafting</a:t>
            </a:r>
            <a:r>
              <a:rPr lang="en-GB" sz="1600"/>
              <a:t> and </a:t>
            </a:r>
            <a:r>
              <a:rPr lang="en-GB" sz="1600" b="1"/>
              <a:t>redrafting</a:t>
            </a:r>
            <a:r>
              <a:rPr lang="en-GB" sz="1600"/>
              <a:t> a 1-minute </a:t>
            </a:r>
            <a:r>
              <a:rPr lang="en-GB" sz="1600" i="1"/>
              <a:t>speech</a:t>
            </a:r>
            <a:r>
              <a:rPr lang="en-GB" sz="1600"/>
              <a:t> for  English (150 words)</a:t>
            </a:r>
          </a:p>
          <a:p>
            <a:pPr marL="342900" indent="-342900">
              <a:buFont typeface="+mj-lt"/>
              <a:buAutoNum type="arabicPeriod" startAt="3"/>
            </a:pPr>
            <a:r>
              <a:rPr lang="en-GB" sz="1600"/>
              <a:t> </a:t>
            </a:r>
            <a:r>
              <a:rPr lang="en-GB" sz="1600" b="1"/>
              <a:t>Drafting</a:t>
            </a:r>
            <a:r>
              <a:rPr lang="en-GB" sz="1600"/>
              <a:t> and </a:t>
            </a:r>
            <a:r>
              <a:rPr lang="en-GB" sz="1600" b="1"/>
              <a:t>redrafting</a:t>
            </a:r>
            <a:r>
              <a:rPr lang="en-GB" sz="1600"/>
              <a:t> a 2-minute </a:t>
            </a:r>
            <a:r>
              <a:rPr lang="en-GB" sz="1600" i="1"/>
              <a:t>speech</a:t>
            </a:r>
            <a:r>
              <a:rPr lang="en-GB" sz="1600"/>
              <a:t> for</a:t>
            </a:r>
            <a:r>
              <a:rPr lang="en-GB" sz="1600" b="1"/>
              <a:t> </a:t>
            </a:r>
            <a:r>
              <a:rPr lang="en-GB" sz="1600"/>
              <a:t>Geography (300 words)</a:t>
            </a:r>
          </a:p>
        </p:txBody>
      </p:sp>
      <p:sp>
        <p:nvSpPr>
          <p:cNvPr id="15" name="TextBox 14">
            <a:extLst>
              <a:ext uri="{FF2B5EF4-FFF2-40B4-BE49-F238E27FC236}">
                <a16:creationId xmlns:a16="http://schemas.microsoft.com/office/drawing/2014/main" id="{027D5397-E657-1831-5778-2D6B0DEF4069}"/>
              </a:ext>
            </a:extLst>
          </p:cNvPr>
          <p:cNvSpPr txBox="1"/>
          <p:nvPr/>
        </p:nvSpPr>
        <p:spPr>
          <a:xfrm>
            <a:off x="293914" y="3192721"/>
            <a:ext cx="2242457" cy="1323439"/>
          </a:xfrm>
          <a:prstGeom prst="rect">
            <a:avLst/>
          </a:prstGeom>
          <a:noFill/>
        </p:spPr>
        <p:txBody>
          <a:bodyPr wrap="square" rtlCol="0">
            <a:spAutoFit/>
          </a:bodyPr>
          <a:lstStyle/>
          <a:p>
            <a:pPr marL="342900" indent="-342900">
              <a:buFont typeface="+mj-lt"/>
              <a:buAutoNum type="arabicPeriod" startAt="5"/>
            </a:pPr>
            <a:r>
              <a:rPr lang="en-GB" sz="1600"/>
              <a:t> </a:t>
            </a:r>
            <a:r>
              <a:rPr lang="en-GB" sz="1600" b="1"/>
              <a:t>Planning</a:t>
            </a:r>
            <a:r>
              <a:rPr lang="en-GB" sz="1600"/>
              <a:t> a 750-word </a:t>
            </a:r>
            <a:r>
              <a:rPr lang="en-GB" sz="1600" i="1"/>
              <a:t>persuasive essay</a:t>
            </a:r>
            <a:r>
              <a:rPr lang="en-GB" sz="1600"/>
              <a:t> with or without a counter-argument</a:t>
            </a:r>
          </a:p>
        </p:txBody>
      </p:sp>
      <p:sp>
        <p:nvSpPr>
          <p:cNvPr id="16" name="TextBox 15">
            <a:extLst>
              <a:ext uri="{FF2B5EF4-FFF2-40B4-BE49-F238E27FC236}">
                <a16:creationId xmlns:a16="http://schemas.microsoft.com/office/drawing/2014/main" id="{A32FC952-56C3-2BFD-0ED6-8039710C5D57}"/>
              </a:ext>
            </a:extLst>
          </p:cNvPr>
          <p:cNvSpPr txBox="1"/>
          <p:nvPr/>
        </p:nvSpPr>
        <p:spPr>
          <a:xfrm>
            <a:off x="9655627" y="3695387"/>
            <a:ext cx="2242457" cy="1569660"/>
          </a:xfrm>
          <a:prstGeom prst="rect">
            <a:avLst/>
          </a:prstGeom>
          <a:noFill/>
        </p:spPr>
        <p:txBody>
          <a:bodyPr wrap="square" rtlCol="0">
            <a:spAutoFit/>
          </a:bodyPr>
          <a:lstStyle/>
          <a:p>
            <a:pPr marL="342900" indent="-342900">
              <a:buFont typeface="+mj-lt"/>
              <a:buAutoNum type="arabicPeriod" startAt="6"/>
            </a:pPr>
            <a:r>
              <a:rPr lang="en-GB" sz="1600"/>
              <a:t> </a:t>
            </a:r>
            <a:r>
              <a:rPr lang="en-GB" sz="1600" b="1"/>
              <a:t>Drafting</a:t>
            </a:r>
            <a:r>
              <a:rPr lang="en-GB" sz="1600"/>
              <a:t> and </a:t>
            </a:r>
            <a:r>
              <a:rPr lang="en-GB" sz="1600" b="1"/>
              <a:t>redrafting</a:t>
            </a:r>
            <a:r>
              <a:rPr lang="en-GB" sz="1600"/>
              <a:t> a 750-word </a:t>
            </a:r>
            <a:r>
              <a:rPr lang="en-GB" sz="1600" i="1"/>
              <a:t>persuasive essay</a:t>
            </a:r>
            <a:r>
              <a:rPr lang="en-GB" sz="1600"/>
              <a:t> with or without counter-argument</a:t>
            </a:r>
          </a:p>
        </p:txBody>
      </p:sp>
      <p:sp>
        <p:nvSpPr>
          <p:cNvPr id="17" name="TextBox 16">
            <a:extLst>
              <a:ext uri="{FF2B5EF4-FFF2-40B4-BE49-F238E27FC236}">
                <a16:creationId xmlns:a16="http://schemas.microsoft.com/office/drawing/2014/main" id="{3A5D7F79-E0E4-851E-5FE3-2E13475C758A}"/>
              </a:ext>
            </a:extLst>
          </p:cNvPr>
          <p:cNvSpPr txBox="1"/>
          <p:nvPr/>
        </p:nvSpPr>
        <p:spPr>
          <a:xfrm>
            <a:off x="293914" y="4705321"/>
            <a:ext cx="2242457" cy="1815882"/>
          </a:xfrm>
          <a:prstGeom prst="rect">
            <a:avLst/>
          </a:prstGeom>
          <a:noFill/>
        </p:spPr>
        <p:txBody>
          <a:bodyPr wrap="square" rtlCol="0">
            <a:spAutoFit/>
          </a:bodyPr>
          <a:lstStyle/>
          <a:p>
            <a:pPr marL="342900" indent="-342900">
              <a:buFont typeface="+mj-lt"/>
              <a:buAutoNum type="arabicPeriod" startAt="7"/>
            </a:pPr>
            <a:r>
              <a:rPr lang="en-GB" sz="1600"/>
              <a:t> </a:t>
            </a:r>
            <a:r>
              <a:rPr lang="en-GB" sz="1600" b="1"/>
              <a:t>Crafting</a:t>
            </a:r>
            <a:r>
              <a:rPr lang="en-GB" sz="1600"/>
              <a:t> a 5-minute </a:t>
            </a:r>
            <a:r>
              <a:rPr lang="en-GB" sz="1600" i="1"/>
              <a:t>speech</a:t>
            </a:r>
            <a:r>
              <a:rPr lang="en-GB" sz="1600"/>
              <a:t> for English for maximal intellectual </a:t>
            </a:r>
            <a:r>
              <a:rPr lang="en-GB" sz="1600" i="1"/>
              <a:t>and</a:t>
            </a:r>
            <a:r>
              <a:rPr lang="en-GB" sz="1600"/>
              <a:t> emotional engagement (750 words)</a:t>
            </a:r>
          </a:p>
        </p:txBody>
      </p:sp>
      <p:sp>
        <p:nvSpPr>
          <p:cNvPr id="18" name="TextBox 17">
            <a:extLst>
              <a:ext uri="{FF2B5EF4-FFF2-40B4-BE49-F238E27FC236}">
                <a16:creationId xmlns:a16="http://schemas.microsoft.com/office/drawing/2014/main" id="{BCC6FFA3-108E-E59C-5CC8-072A9D2AACF4}"/>
              </a:ext>
            </a:extLst>
          </p:cNvPr>
          <p:cNvSpPr txBox="1"/>
          <p:nvPr/>
        </p:nvSpPr>
        <p:spPr>
          <a:xfrm>
            <a:off x="9655627" y="5464432"/>
            <a:ext cx="2242457" cy="1077218"/>
          </a:xfrm>
          <a:prstGeom prst="rect">
            <a:avLst/>
          </a:prstGeom>
          <a:noFill/>
        </p:spPr>
        <p:txBody>
          <a:bodyPr wrap="square" rtlCol="0">
            <a:spAutoFit/>
          </a:bodyPr>
          <a:lstStyle/>
          <a:p>
            <a:pPr marL="342900" indent="-342900">
              <a:buFont typeface="+mj-lt"/>
              <a:buAutoNum type="arabicPeriod" startAt="8"/>
            </a:pPr>
            <a:r>
              <a:rPr lang="en-GB" sz="1600"/>
              <a:t> </a:t>
            </a:r>
            <a:r>
              <a:rPr lang="en-GB" sz="1600" b="1"/>
              <a:t>Summarising</a:t>
            </a:r>
            <a:r>
              <a:rPr lang="en-GB" sz="1600"/>
              <a:t>/ </a:t>
            </a:r>
            <a:r>
              <a:rPr lang="en-GB" sz="1600" b="1"/>
              <a:t>abstracting</a:t>
            </a:r>
            <a:r>
              <a:rPr lang="en-GB" sz="1600"/>
              <a:t> the learning </a:t>
            </a:r>
            <a:r>
              <a:rPr lang="en-GB" sz="1600" i="1"/>
              <a:t>process</a:t>
            </a:r>
            <a:r>
              <a:rPr lang="en-GB" sz="1600"/>
              <a:t> and </a:t>
            </a:r>
            <a:r>
              <a:rPr lang="en-GB" sz="1600" i="1"/>
              <a:t>outcome</a:t>
            </a:r>
            <a:r>
              <a:rPr lang="en-GB" sz="1600"/>
              <a:t> for a </a:t>
            </a:r>
            <a:r>
              <a:rPr lang="en-GB" sz="1600" i="1"/>
              <a:t>poster</a:t>
            </a:r>
          </a:p>
        </p:txBody>
      </p:sp>
      <p:cxnSp>
        <p:nvCxnSpPr>
          <p:cNvPr id="20" name="Straight Arrow Connector 19">
            <a:extLst>
              <a:ext uri="{FF2B5EF4-FFF2-40B4-BE49-F238E27FC236}">
                <a16:creationId xmlns:a16="http://schemas.microsoft.com/office/drawing/2014/main" id="{4E8F218A-5E35-6C58-D44D-337864CB57DA}"/>
              </a:ext>
            </a:extLst>
          </p:cNvPr>
          <p:cNvCxnSpPr>
            <a:cxnSpLocks/>
          </p:cNvCxnSpPr>
          <p:nvPr/>
        </p:nvCxnSpPr>
        <p:spPr>
          <a:xfrm>
            <a:off x="2140085" y="2010383"/>
            <a:ext cx="1491575" cy="181130"/>
          </a:xfrm>
          <a:prstGeom prst="straightConnector1">
            <a:avLst/>
          </a:prstGeom>
          <a:ln w="38100">
            <a:solidFill>
              <a:srgbClr val="E94F51"/>
            </a:solidFill>
            <a:tailEnd type="triangle"/>
          </a:ln>
          <a:effectLst>
            <a:glow rad="63500">
              <a:schemeClr val="bg1">
                <a:alpha val="40000"/>
              </a:schemeClr>
            </a:glow>
          </a:effectLst>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9E2A8ADE-191D-541E-F53F-10E71DC168AA}"/>
              </a:ext>
            </a:extLst>
          </p:cNvPr>
          <p:cNvSpPr/>
          <p:nvPr/>
        </p:nvSpPr>
        <p:spPr>
          <a:xfrm>
            <a:off x="3690026" y="1407268"/>
            <a:ext cx="2872902" cy="1785453"/>
          </a:xfrm>
          <a:prstGeom prst="rect">
            <a:avLst/>
          </a:prstGeom>
          <a:noFill/>
          <a:ln w="38100">
            <a:solidFill>
              <a:srgbClr val="E94F51"/>
            </a:solidFill>
          </a:ln>
          <a:effectLst>
            <a:glow rad="63500">
              <a:schemeClr val="bg1">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6" name="Straight Arrow Connector 25">
            <a:extLst>
              <a:ext uri="{FF2B5EF4-FFF2-40B4-BE49-F238E27FC236}">
                <a16:creationId xmlns:a16="http://schemas.microsoft.com/office/drawing/2014/main" id="{CF89FFAC-4365-517D-24E7-EABF291C4B76}"/>
              </a:ext>
            </a:extLst>
          </p:cNvPr>
          <p:cNvCxnSpPr>
            <a:cxnSpLocks/>
          </p:cNvCxnSpPr>
          <p:nvPr/>
        </p:nvCxnSpPr>
        <p:spPr>
          <a:xfrm flipH="1">
            <a:off x="8385243" y="1900136"/>
            <a:ext cx="1413753" cy="188068"/>
          </a:xfrm>
          <a:prstGeom prst="straightConnector1">
            <a:avLst/>
          </a:prstGeom>
          <a:ln w="38100">
            <a:solidFill>
              <a:srgbClr val="E94F51"/>
            </a:solidFill>
            <a:tailEnd type="triangle"/>
          </a:ln>
          <a:effectLst>
            <a:glow rad="63500">
              <a:schemeClr val="bg1">
                <a:alpha val="40000"/>
              </a:schemeClr>
            </a:glow>
          </a:effectLst>
        </p:spPr>
        <p:style>
          <a:lnRef idx="1">
            <a:schemeClr val="accent1"/>
          </a:lnRef>
          <a:fillRef idx="0">
            <a:schemeClr val="accent1"/>
          </a:fillRef>
          <a:effectRef idx="0">
            <a:schemeClr val="accent1"/>
          </a:effectRef>
          <a:fontRef idx="minor">
            <a:schemeClr val="tx1"/>
          </a:fontRef>
        </p:style>
      </p:cxnSp>
      <p:sp>
        <p:nvSpPr>
          <p:cNvPr id="27" name="Rectangle 26">
            <a:extLst>
              <a:ext uri="{FF2B5EF4-FFF2-40B4-BE49-F238E27FC236}">
                <a16:creationId xmlns:a16="http://schemas.microsoft.com/office/drawing/2014/main" id="{3AF29C51-0C8D-16BD-1C70-86C4B0B77C45}"/>
              </a:ext>
            </a:extLst>
          </p:cNvPr>
          <p:cNvSpPr/>
          <p:nvPr/>
        </p:nvSpPr>
        <p:spPr>
          <a:xfrm flipH="1">
            <a:off x="6777728" y="1202892"/>
            <a:ext cx="1555634" cy="1785453"/>
          </a:xfrm>
          <a:prstGeom prst="rect">
            <a:avLst/>
          </a:prstGeom>
          <a:noFill/>
          <a:ln w="38100">
            <a:solidFill>
              <a:srgbClr val="E94F51"/>
            </a:solidFill>
          </a:ln>
          <a:effectLst>
            <a:glow rad="63500">
              <a:schemeClr val="bg1">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30">
            <a:extLst>
              <a:ext uri="{FF2B5EF4-FFF2-40B4-BE49-F238E27FC236}">
                <a16:creationId xmlns:a16="http://schemas.microsoft.com/office/drawing/2014/main" id="{ABE028CC-91DC-7A98-91F4-DD0B8587894F}"/>
              </a:ext>
            </a:extLst>
          </p:cNvPr>
          <p:cNvSpPr/>
          <p:nvPr/>
        </p:nvSpPr>
        <p:spPr>
          <a:xfrm>
            <a:off x="3631660" y="3274426"/>
            <a:ext cx="2464340" cy="1785453"/>
          </a:xfrm>
          <a:prstGeom prst="rect">
            <a:avLst/>
          </a:prstGeom>
          <a:noFill/>
          <a:ln w="38100">
            <a:solidFill>
              <a:srgbClr val="E94F51"/>
            </a:solidFill>
          </a:ln>
          <a:effectLst>
            <a:glow rad="63500">
              <a:schemeClr val="bg1">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ectangle 31">
            <a:extLst>
              <a:ext uri="{FF2B5EF4-FFF2-40B4-BE49-F238E27FC236}">
                <a16:creationId xmlns:a16="http://schemas.microsoft.com/office/drawing/2014/main" id="{82DC9712-3F1D-6717-3813-E15C86647960}"/>
              </a:ext>
            </a:extLst>
          </p:cNvPr>
          <p:cNvSpPr/>
          <p:nvPr/>
        </p:nvSpPr>
        <p:spPr>
          <a:xfrm>
            <a:off x="6215975" y="2874567"/>
            <a:ext cx="2464340" cy="1785453"/>
          </a:xfrm>
          <a:prstGeom prst="rect">
            <a:avLst/>
          </a:prstGeom>
          <a:noFill/>
          <a:ln w="38100">
            <a:solidFill>
              <a:srgbClr val="E94F51"/>
            </a:solidFill>
          </a:ln>
          <a:effectLst>
            <a:glow rad="63500">
              <a:schemeClr val="bg1">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32">
            <a:extLst>
              <a:ext uri="{FF2B5EF4-FFF2-40B4-BE49-F238E27FC236}">
                <a16:creationId xmlns:a16="http://schemas.microsoft.com/office/drawing/2014/main" id="{008479BD-6F6C-FB52-56B7-430650D6B722}"/>
              </a:ext>
            </a:extLst>
          </p:cNvPr>
          <p:cNvSpPr/>
          <p:nvPr/>
        </p:nvSpPr>
        <p:spPr>
          <a:xfrm>
            <a:off x="4455268" y="4931957"/>
            <a:ext cx="1760707" cy="1540180"/>
          </a:xfrm>
          <a:prstGeom prst="rect">
            <a:avLst/>
          </a:prstGeom>
          <a:noFill/>
          <a:ln w="38100">
            <a:solidFill>
              <a:srgbClr val="E94F51"/>
            </a:solidFill>
          </a:ln>
          <a:effectLst>
            <a:glow rad="63500">
              <a:schemeClr val="bg1">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a:extLst>
              <a:ext uri="{FF2B5EF4-FFF2-40B4-BE49-F238E27FC236}">
                <a16:creationId xmlns:a16="http://schemas.microsoft.com/office/drawing/2014/main" id="{2EB9DF4B-2AD9-4114-1A21-E79683B9F3FD}"/>
              </a:ext>
            </a:extLst>
          </p:cNvPr>
          <p:cNvSpPr/>
          <p:nvPr/>
        </p:nvSpPr>
        <p:spPr>
          <a:xfrm>
            <a:off x="6067694" y="4727580"/>
            <a:ext cx="1500425" cy="1877119"/>
          </a:xfrm>
          <a:prstGeom prst="rect">
            <a:avLst/>
          </a:prstGeom>
          <a:noFill/>
          <a:ln w="38100">
            <a:solidFill>
              <a:srgbClr val="E94F51"/>
            </a:solidFill>
          </a:ln>
          <a:effectLst>
            <a:glow rad="63500">
              <a:schemeClr val="bg1">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5" name="Straight Arrow Connector 34">
            <a:extLst>
              <a:ext uri="{FF2B5EF4-FFF2-40B4-BE49-F238E27FC236}">
                <a16:creationId xmlns:a16="http://schemas.microsoft.com/office/drawing/2014/main" id="{4FF7A9D0-7E0C-4F22-8B60-D876A82C34E6}"/>
              </a:ext>
            </a:extLst>
          </p:cNvPr>
          <p:cNvCxnSpPr>
            <a:cxnSpLocks/>
          </p:cNvCxnSpPr>
          <p:nvPr/>
        </p:nvCxnSpPr>
        <p:spPr>
          <a:xfrm flipH="1" flipV="1">
            <a:off x="8733951" y="3774208"/>
            <a:ext cx="1142866" cy="470707"/>
          </a:xfrm>
          <a:prstGeom prst="straightConnector1">
            <a:avLst/>
          </a:prstGeom>
          <a:ln w="38100">
            <a:solidFill>
              <a:srgbClr val="E94F51"/>
            </a:solidFill>
            <a:tailEnd type="triangle"/>
          </a:ln>
          <a:effectLst>
            <a:glow rad="63500">
              <a:schemeClr val="bg1">
                <a:alpha val="40000"/>
              </a:schemeClr>
            </a:glow>
          </a:effectLst>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90AC3C2F-D8FA-84DA-2F7F-F97AD4796E9F}"/>
              </a:ext>
            </a:extLst>
          </p:cNvPr>
          <p:cNvCxnSpPr>
            <a:cxnSpLocks/>
          </p:cNvCxnSpPr>
          <p:nvPr/>
        </p:nvCxnSpPr>
        <p:spPr>
          <a:xfrm flipH="1" flipV="1">
            <a:off x="7632970" y="5613262"/>
            <a:ext cx="2166025" cy="295745"/>
          </a:xfrm>
          <a:prstGeom prst="straightConnector1">
            <a:avLst/>
          </a:prstGeom>
          <a:ln w="38100">
            <a:solidFill>
              <a:srgbClr val="E94F51"/>
            </a:solidFill>
            <a:tailEnd type="triangle"/>
          </a:ln>
          <a:effectLst>
            <a:glow rad="63500">
              <a:schemeClr val="bg1">
                <a:alpha val="40000"/>
              </a:schemeClr>
            </a:glow>
          </a:effectLst>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4EF51CBD-DDE6-A949-A425-E261FE869585}"/>
              </a:ext>
            </a:extLst>
          </p:cNvPr>
          <p:cNvCxnSpPr>
            <a:cxnSpLocks/>
          </p:cNvCxnSpPr>
          <p:nvPr/>
        </p:nvCxnSpPr>
        <p:spPr>
          <a:xfrm>
            <a:off x="2080097" y="3912304"/>
            <a:ext cx="1491575" cy="181130"/>
          </a:xfrm>
          <a:prstGeom prst="straightConnector1">
            <a:avLst/>
          </a:prstGeom>
          <a:ln w="38100">
            <a:solidFill>
              <a:srgbClr val="E94F51"/>
            </a:solidFill>
            <a:tailEnd type="triangle"/>
          </a:ln>
          <a:effectLst>
            <a:glow rad="63500">
              <a:schemeClr val="bg1">
                <a:alpha val="40000"/>
              </a:schemeClr>
            </a:glow>
          </a:effectLst>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D0C0A596-A34D-7B66-77C4-B1989875B4C5}"/>
              </a:ext>
            </a:extLst>
          </p:cNvPr>
          <p:cNvCxnSpPr>
            <a:cxnSpLocks/>
          </p:cNvCxnSpPr>
          <p:nvPr/>
        </p:nvCxnSpPr>
        <p:spPr>
          <a:xfrm>
            <a:off x="2140084" y="5373867"/>
            <a:ext cx="2250333" cy="292272"/>
          </a:xfrm>
          <a:prstGeom prst="straightConnector1">
            <a:avLst/>
          </a:prstGeom>
          <a:ln w="38100">
            <a:solidFill>
              <a:srgbClr val="E94F51"/>
            </a:solidFill>
            <a:tailEnd type="triangle"/>
          </a:ln>
          <a:effectLst>
            <a:glow rad="63500">
              <a:schemeClr val="bg1">
                <a:alpha val="40000"/>
              </a:schemeClr>
            </a:glo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1612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childTnLst>
                                  <p:subTnLst>
                                    <p:set>
                                      <p:cBhvr override="childStyle">
                                        <p:cTn dur="1" fill="hold" display="0" masterRel="nextClick" afterEffect="1"/>
                                        <p:tgtEl>
                                          <p:spTgt spid="22"/>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childTnLst>
                                  <p:subTnLst>
                                    <p:set>
                                      <p:cBhvr override="childStyle">
                                        <p:cTn dur="1" fill="hold" display="0" masterRel="nextClick" afterEffect="1"/>
                                        <p:tgtEl>
                                          <p:spTgt spid="27"/>
                                        </p:tgtEl>
                                        <p:attrNameLst>
                                          <p:attrName>style.visibility</p:attrName>
                                        </p:attrNameLst>
                                      </p:cBhvr>
                                      <p:to>
                                        <p:strVal val="hidden"/>
                                      </p:to>
                                    </p:set>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1"/>
                                        </p:tgtEl>
                                        <p:attrNameLst>
                                          <p:attrName>style.visibility</p:attrName>
                                        </p:attrNameLst>
                                      </p:cBhvr>
                                      <p:to>
                                        <p:strVal val="visible"/>
                                      </p:to>
                                    </p:set>
                                  </p:childTnLst>
                                  <p:subTnLst>
                                    <p:set>
                                      <p:cBhvr override="childStyle">
                                        <p:cTn dur="1" fill="hold" display="0" masterRel="nextClick" afterEffect="1"/>
                                        <p:tgtEl>
                                          <p:spTgt spid="31"/>
                                        </p:tgtEl>
                                        <p:attrNameLst>
                                          <p:attrName>style.visibility</p:attrName>
                                        </p:attrNameLst>
                                      </p:cBhvr>
                                      <p:to>
                                        <p:strVal val="hidden"/>
                                      </p:to>
                                    </p:set>
                                  </p:sub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childTnLst>
                                  <p:subTnLst>
                                    <p:set>
                                      <p:cBhvr override="childStyle">
                                        <p:cTn dur="1" fill="hold" display="0" masterRel="nextClick" afterEffect="1"/>
                                        <p:tgtEl>
                                          <p:spTgt spid="32"/>
                                        </p:tgtEl>
                                        <p:attrNameLst>
                                          <p:attrName>style.visibility</p:attrName>
                                        </p:attrNameLst>
                                      </p:cBhvr>
                                      <p:to>
                                        <p:strVal val="hidden"/>
                                      </p:to>
                                    </p:set>
                                  </p:sub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41"/>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3"/>
                                        </p:tgtEl>
                                        <p:attrNameLst>
                                          <p:attrName>style.visibility</p:attrName>
                                        </p:attrNameLst>
                                      </p:cBhvr>
                                      <p:to>
                                        <p:strVal val="visible"/>
                                      </p:to>
                                    </p:set>
                                  </p:childTnLst>
                                  <p:subTnLst>
                                    <p:set>
                                      <p:cBhvr override="childStyle">
                                        <p:cTn dur="1" fill="hold" display="0" masterRel="nextClick" afterEffect="1"/>
                                        <p:tgtEl>
                                          <p:spTgt spid="33"/>
                                        </p:tgtEl>
                                        <p:attrNameLst>
                                          <p:attrName>style.visibility</p:attrName>
                                        </p:attrNameLst>
                                      </p:cBhvr>
                                      <p:to>
                                        <p:strVal val="hidden"/>
                                      </p:to>
                                    </p:set>
                                  </p:sub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8"/>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4"/>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5" grpId="0"/>
      <p:bldP spid="16" grpId="0"/>
      <p:bldP spid="17" grpId="0"/>
      <p:bldP spid="18" grpId="0"/>
      <p:bldP spid="22" grpId="0" animBg="1"/>
      <p:bldP spid="27" grpId="0" animBg="1"/>
      <p:bldP spid="31" grpId="0" animBg="1"/>
      <p:bldP spid="32" grpId="0" animBg="1"/>
      <p:bldP spid="33" grpId="0" animBg="1"/>
      <p:bldP spid="3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EB8DE6-CF8E-4164-E575-3F83FC5721C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0C75716-31FB-BB23-963C-CD3D1B41FD0F}"/>
              </a:ext>
            </a:extLst>
          </p:cNvPr>
          <p:cNvSpPr>
            <a:spLocks noGrp="1"/>
          </p:cNvSpPr>
          <p:nvPr>
            <p:ph type="title"/>
          </p:nvPr>
        </p:nvSpPr>
        <p:spPr/>
        <p:txBody>
          <a:bodyPr/>
          <a:lstStyle/>
          <a:p>
            <a:r>
              <a:rPr lang="en-GB">
                <a:solidFill>
                  <a:srgbClr val="E85051"/>
                </a:solidFill>
                <a:latin typeface="Aptos" panose="020B0004020202020204" pitchFamily="34" charset="0"/>
              </a:rPr>
              <a:t>Laudato </a:t>
            </a:r>
            <a:r>
              <a:rPr lang="en-GB" err="1">
                <a:solidFill>
                  <a:srgbClr val="E85051"/>
                </a:solidFill>
                <a:latin typeface="Aptos" panose="020B0004020202020204" pitchFamily="34" charset="0"/>
              </a:rPr>
              <a:t>si</a:t>
            </a:r>
            <a:r>
              <a:rPr lang="en-GB">
                <a:solidFill>
                  <a:srgbClr val="E85051"/>
                </a:solidFill>
                <a:latin typeface="Aptos" panose="020B0004020202020204" pitchFamily="34" charset="0"/>
              </a:rPr>
              <a:t>’: On care for our common home</a:t>
            </a:r>
          </a:p>
        </p:txBody>
      </p:sp>
      <p:sp>
        <p:nvSpPr>
          <p:cNvPr id="9" name="Text Placeholder 8">
            <a:extLst>
              <a:ext uri="{FF2B5EF4-FFF2-40B4-BE49-F238E27FC236}">
                <a16:creationId xmlns:a16="http://schemas.microsoft.com/office/drawing/2014/main" id="{5FA63710-02E3-5E60-B85C-3538678B4C77}"/>
              </a:ext>
            </a:extLst>
          </p:cNvPr>
          <p:cNvSpPr>
            <a:spLocks noGrp="1"/>
          </p:cNvSpPr>
          <p:nvPr>
            <p:ph type="body" idx="1"/>
          </p:nvPr>
        </p:nvSpPr>
        <p:spPr/>
        <p:txBody>
          <a:bodyPr anchor="ctr">
            <a:normAutofit lnSpcReduction="10000"/>
          </a:bodyPr>
          <a:lstStyle/>
          <a:p>
            <a:pPr algn="ctr"/>
            <a:r>
              <a:rPr lang="en-GB"/>
              <a:t>Theology</a:t>
            </a:r>
          </a:p>
          <a:p>
            <a:pPr algn="ctr"/>
            <a:r>
              <a:rPr lang="en-GB" b="0"/>
              <a:t>Catholic Social Teaching</a:t>
            </a:r>
          </a:p>
        </p:txBody>
      </p:sp>
      <p:sp>
        <p:nvSpPr>
          <p:cNvPr id="11" name="Text Placeholder 10">
            <a:extLst>
              <a:ext uri="{FF2B5EF4-FFF2-40B4-BE49-F238E27FC236}">
                <a16:creationId xmlns:a16="http://schemas.microsoft.com/office/drawing/2014/main" id="{E6A166D5-38E6-D93D-2CF9-2552A2279623}"/>
              </a:ext>
            </a:extLst>
          </p:cNvPr>
          <p:cNvSpPr>
            <a:spLocks noGrp="1"/>
          </p:cNvSpPr>
          <p:nvPr>
            <p:ph type="body" sz="quarter" idx="3"/>
          </p:nvPr>
        </p:nvSpPr>
        <p:spPr/>
        <p:txBody>
          <a:bodyPr anchor="ctr">
            <a:normAutofit lnSpcReduction="10000"/>
          </a:bodyPr>
          <a:lstStyle/>
          <a:p>
            <a:pPr algn="ctr"/>
            <a:r>
              <a:rPr lang="en-GB"/>
              <a:t>Geography</a:t>
            </a:r>
          </a:p>
          <a:p>
            <a:pPr algn="ctr"/>
            <a:r>
              <a:rPr lang="en-GB" b="0"/>
              <a:t>Development</a:t>
            </a:r>
          </a:p>
        </p:txBody>
      </p:sp>
      <p:pic>
        <p:nvPicPr>
          <p:cNvPr id="8" name="Content Placeholder 7" descr="A close-up of a planet&#10;&#10;AI-generated content may be incorrect.">
            <a:extLst>
              <a:ext uri="{FF2B5EF4-FFF2-40B4-BE49-F238E27FC236}">
                <a16:creationId xmlns:a16="http://schemas.microsoft.com/office/drawing/2014/main" id="{BD78BB9C-EDFA-957C-0C66-B287B4C41B69}"/>
              </a:ext>
            </a:extLst>
          </p:cNvPr>
          <p:cNvPicPr>
            <a:picLocks noGrp="1" noChangeAspect="1"/>
          </p:cNvPicPr>
          <p:nvPr>
            <p:ph sz="quarter" idx="4"/>
          </p:nvPr>
        </p:nvPicPr>
        <p:blipFill>
          <a:blip r:embed="rId3" cstate="screen">
            <a:extLst>
              <a:ext uri="{28A0092B-C50C-407E-A947-70E740481C1C}">
                <a14:useLocalDpi xmlns:a14="http://schemas.microsoft.com/office/drawing/2010/main"/>
              </a:ext>
            </a:extLst>
          </a:blip>
          <a:stretch>
            <a:fillRect/>
          </a:stretch>
        </p:blipFill>
        <p:spPr>
          <a:xfrm>
            <a:off x="6817562" y="2505075"/>
            <a:ext cx="3892463" cy="3684588"/>
          </a:xfrm>
          <a:prstGeom prst="rect">
            <a:avLst/>
          </a:prstGeom>
        </p:spPr>
      </p:pic>
      <p:pic>
        <p:nvPicPr>
          <p:cNvPr id="18" name="Content Placeholder 17" descr="A book cover with text and leaves&#10;&#10;AI-generated content may be incorrect.">
            <a:extLst>
              <a:ext uri="{FF2B5EF4-FFF2-40B4-BE49-F238E27FC236}">
                <a16:creationId xmlns:a16="http://schemas.microsoft.com/office/drawing/2014/main" id="{2C4C9EA6-C44F-B48C-7669-74E9C12ACAF4}"/>
              </a:ext>
            </a:extLst>
          </p:cNvPr>
          <p:cNvPicPr>
            <a:picLocks noGrp="1" noChangeAspect="1"/>
          </p:cNvPicPr>
          <p:nvPr>
            <p:ph sz="half" idx="2"/>
          </p:nvPr>
        </p:nvPicPr>
        <p:blipFill>
          <a:blip r:embed="rId4" cstate="screen">
            <a:extLst>
              <a:ext uri="{28A0092B-C50C-407E-A947-70E740481C1C}">
                <a14:useLocalDpi xmlns:a14="http://schemas.microsoft.com/office/drawing/2010/main"/>
              </a:ext>
            </a:extLst>
          </a:blip>
          <a:srcRect/>
          <a:stretch>
            <a:fillRect/>
          </a:stretch>
        </p:blipFill>
        <p:spPr>
          <a:xfrm>
            <a:off x="1773402" y="2644137"/>
            <a:ext cx="3290553" cy="3406463"/>
          </a:xfrm>
          <a:prstGeom prst="rect">
            <a:avLst/>
          </a:prstGeom>
        </p:spPr>
      </p:pic>
      <p:sp>
        <p:nvSpPr>
          <p:cNvPr id="20" name="TextBox 19">
            <a:extLst>
              <a:ext uri="{FF2B5EF4-FFF2-40B4-BE49-F238E27FC236}">
                <a16:creationId xmlns:a16="http://schemas.microsoft.com/office/drawing/2014/main" id="{BA42897B-6526-1F22-33F6-282056B594A5}"/>
              </a:ext>
            </a:extLst>
          </p:cNvPr>
          <p:cNvSpPr txBox="1"/>
          <p:nvPr/>
        </p:nvSpPr>
        <p:spPr>
          <a:xfrm>
            <a:off x="1266967" y="6249843"/>
            <a:ext cx="4303422" cy="369332"/>
          </a:xfrm>
          <a:prstGeom prst="rect">
            <a:avLst/>
          </a:prstGeom>
          <a:noFill/>
        </p:spPr>
        <p:txBody>
          <a:bodyPr wrap="none" rtlCol="0">
            <a:spAutoFit/>
          </a:bodyPr>
          <a:lstStyle/>
          <a:p>
            <a:r>
              <a:rPr lang="en-GB"/>
              <a:t>Hearing “the cry of the earth and the poor”.</a:t>
            </a:r>
          </a:p>
        </p:txBody>
      </p:sp>
      <p:sp>
        <p:nvSpPr>
          <p:cNvPr id="3" name="TextBox 2">
            <a:extLst>
              <a:ext uri="{FF2B5EF4-FFF2-40B4-BE49-F238E27FC236}">
                <a16:creationId xmlns:a16="http://schemas.microsoft.com/office/drawing/2014/main" id="{42FC97A0-7498-8E37-DFE6-78775956A103}"/>
              </a:ext>
            </a:extLst>
          </p:cNvPr>
          <p:cNvSpPr txBox="1"/>
          <p:nvPr/>
        </p:nvSpPr>
        <p:spPr>
          <a:xfrm>
            <a:off x="6125635" y="6249843"/>
            <a:ext cx="5276316" cy="369332"/>
          </a:xfrm>
          <a:prstGeom prst="rect">
            <a:avLst/>
          </a:prstGeom>
          <a:noFill/>
        </p:spPr>
        <p:txBody>
          <a:bodyPr wrap="none" rtlCol="0">
            <a:spAutoFit/>
          </a:bodyPr>
          <a:lstStyle/>
          <a:p>
            <a:r>
              <a:rPr lang="en-GB"/>
              <a:t>United Nations Sustainable Development Goals (2015)</a:t>
            </a:r>
          </a:p>
        </p:txBody>
      </p:sp>
    </p:spTree>
    <p:extLst>
      <p:ext uri="{BB962C8B-B14F-4D97-AF65-F5344CB8AC3E}">
        <p14:creationId xmlns:p14="http://schemas.microsoft.com/office/powerpoint/2010/main" val="34836180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F04302-E575-2E86-46E3-3310F98FD2C3}"/>
            </a:ext>
          </a:extLst>
        </p:cNvPr>
        <p:cNvGrpSpPr/>
        <p:nvPr/>
      </p:nvGrpSpPr>
      <p:grpSpPr>
        <a:xfrm>
          <a:off x="0" y="0"/>
          <a:ext cx="0" cy="0"/>
          <a:chOff x="0" y="0"/>
          <a:chExt cx="0" cy="0"/>
        </a:xfrm>
      </p:grpSpPr>
      <p:pic>
        <p:nvPicPr>
          <p:cNvPr id="4" name="Picture 3" descr="A video game graphics of a person walking on a bridge&#10;&#10;AI-generated content may be incorrect.">
            <a:extLst>
              <a:ext uri="{FF2B5EF4-FFF2-40B4-BE49-F238E27FC236}">
                <a16:creationId xmlns:a16="http://schemas.microsoft.com/office/drawing/2014/main" id="{6796AB72-B22D-FC65-AFB4-DDA2120FEAF2}"/>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424261" y="2017630"/>
            <a:ext cx="5343477" cy="4680000"/>
          </a:xfrm>
          <a:prstGeom prst="rect">
            <a:avLst/>
          </a:prstGeom>
        </p:spPr>
      </p:pic>
      <p:pic>
        <p:nvPicPr>
          <p:cNvPr id="16" name="Picture 15">
            <a:extLst>
              <a:ext uri="{FF2B5EF4-FFF2-40B4-BE49-F238E27FC236}">
                <a16:creationId xmlns:a16="http://schemas.microsoft.com/office/drawing/2014/main" id="{AE431FF8-5902-CA66-8C85-C7ABBE528FB4}"/>
              </a:ext>
            </a:extLst>
          </p:cNvPr>
          <p:cNvPicPr>
            <a:picLocks noChangeAspect="1"/>
          </p:cNvPicPr>
          <p:nvPr/>
        </p:nvPicPr>
        <p:blipFill>
          <a:blip r:embed="rId4">
            <a:extLst>
              <a:ext uri="{28A0092B-C50C-407E-A947-70E740481C1C}">
                <a14:useLocalDpi xmlns:a14="http://schemas.microsoft.com/office/drawing/2010/main"/>
              </a:ext>
            </a:extLst>
          </a:blip>
          <a:srcRect/>
          <a:stretch/>
        </p:blipFill>
        <p:spPr>
          <a:xfrm>
            <a:off x="542963" y="282750"/>
            <a:ext cx="9180000" cy="1579434"/>
          </a:xfrm>
          <a:prstGeom prst="rect">
            <a:avLst/>
          </a:prstGeom>
        </p:spPr>
      </p:pic>
    </p:spTree>
    <p:extLst>
      <p:ext uri="{BB962C8B-B14F-4D97-AF65-F5344CB8AC3E}">
        <p14:creationId xmlns:p14="http://schemas.microsoft.com/office/powerpoint/2010/main" val="3878580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5E7591-C461-9C91-39B7-04861B7AA09C}"/>
            </a:ext>
          </a:extLst>
        </p:cNvPr>
        <p:cNvGrpSpPr/>
        <p:nvPr/>
      </p:nvGrpSpPr>
      <p:grpSpPr>
        <a:xfrm>
          <a:off x="0" y="0"/>
          <a:ext cx="0" cy="0"/>
          <a:chOff x="0" y="0"/>
          <a:chExt cx="0" cy="0"/>
        </a:xfrm>
      </p:grpSpPr>
      <p:pic>
        <p:nvPicPr>
          <p:cNvPr id="4" name="Picture 3" descr="A pixelated video game of two people&#10;&#10;AI-generated content may be incorrect.">
            <a:extLst>
              <a:ext uri="{FF2B5EF4-FFF2-40B4-BE49-F238E27FC236}">
                <a16:creationId xmlns:a16="http://schemas.microsoft.com/office/drawing/2014/main" id="{D610FCCD-2609-B323-C302-A9402BB5DC1F}"/>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356218" y="2019300"/>
            <a:ext cx="5479561" cy="4680000"/>
          </a:xfrm>
          <a:prstGeom prst="rect">
            <a:avLst/>
          </a:prstGeom>
        </p:spPr>
      </p:pic>
      <p:pic>
        <p:nvPicPr>
          <p:cNvPr id="5" name="Picture 4" descr="A green box with black text&#10;&#10;AI-generated content may be incorrect.">
            <a:extLst>
              <a:ext uri="{FF2B5EF4-FFF2-40B4-BE49-F238E27FC236}">
                <a16:creationId xmlns:a16="http://schemas.microsoft.com/office/drawing/2014/main" id="{4C0AFF88-890B-2861-2D29-8F670D7B5B9A}"/>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256784" y="206325"/>
            <a:ext cx="9180000" cy="1612703"/>
          </a:xfrm>
          <a:prstGeom prst="rect">
            <a:avLst/>
          </a:prstGeom>
        </p:spPr>
      </p:pic>
    </p:spTree>
    <p:extLst>
      <p:ext uri="{BB962C8B-B14F-4D97-AF65-F5344CB8AC3E}">
        <p14:creationId xmlns:p14="http://schemas.microsoft.com/office/powerpoint/2010/main" val="1493608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93EDAC-1BEF-EB5E-623F-943A6AFC7DA5}"/>
            </a:ext>
          </a:extLst>
        </p:cNvPr>
        <p:cNvGrpSpPr/>
        <p:nvPr/>
      </p:nvGrpSpPr>
      <p:grpSpPr>
        <a:xfrm>
          <a:off x="0" y="0"/>
          <a:ext cx="0" cy="0"/>
          <a:chOff x="0" y="0"/>
          <a:chExt cx="0" cy="0"/>
        </a:xfrm>
      </p:grpSpPr>
      <p:pic>
        <p:nvPicPr>
          <p:cNvPr id="4" name="Picture 3" descr="A video game screen with a spider and a knight&#10;&#10;AI-generated content may be incorrect.">
            <a:extLst>
              <a:ext uri="{FF2B5EF4-FFF2-40B4-BE49-F238E27FC236}">
                <a16:creationId xmlns:a16="http://schemas.microsoft.com/office/drawing/2014/main" id="{96F2654A-4C57-7AD4-A772-09AD45D34EFE}"/>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356219" y="2028825"/>
            <a:ext cx="5479561" cy="4680000"/>
          </a:xfrm>
          <a:prstGeom prst="rect">
            <a:avLst/>
          </a:prstGeom>
        </p:spPr>
      </p:pic>
      <p:pic>
        <p:nvPicPr>
          <p:cNvPr id="5" name="Picture 4" descr="A pink card with black text&#10;&#10;AI-generated content may be incorrect.">
            <a:extLst>
              <a:ext uri="{FF2B5EF4-FFF2-40B4-BE49-F238E27FC236}">
                <a16:creationId xmlns:a16="http://schemas.microsoft.com/office/drawing/2014/main" id="{74C24931-61EC-6AD8-77BF-0A8C5D0BDD0D}"/>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28009" y="149175"/>
            <a:ext cx="9180000" cy="1733153"/>
          </a:xfrm>
          <a:prstGeom prst="rect">
            <a:avLst/>
          </a:prstGeom>
        </p:spPr>
      </p:pic>
    </p:spTree>
    <p:extLst>
      <p:ext uri="{BB962C8B-B14F-4D97-AF65-F5344CB8AC3E}">
        <p14:creationId xmlns:p14="http://schemas.microsoft.com/office/powerpoint/2010/main" val="298649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821F32-DD07-4B53-68B0-D5CFA12394EF}"/>
            </a:ext>
          </a:extLst>
        </p:cNvPr>
        <p:cNvGrpSpPr/>
        <p:nvPr/>
      </p:nvGrpSpPr>
      <p:grpSpPr>
        <a:xfrm>
          <a:off x="0" y="0"/>
          <a:ext cx="0" cy="0"/>
          <a:chOff x="0" y="0"/>
          <a:chExt cx="0" cy="0"/>
        </a:xfrm>
      </p:grpSpPr>
      <p:pic>
        <p:nvPicPr>
          <p:cNvPr id="4" name="Picture 3" descr="A pixelated image of a person holding an object&#10;&#10;AI-generated content may be incorrect.">
            <a:extLst>
              <a:ext uri="{FF2B5EF4-FFF2-40B4-BE49-F238E27FC236}">
                <a16:creationId xmlns:a16="http://schemas.microsoft.com/office/drawing/2014/main" id="{E4BA9A33-8825-B403-8712-4F3929103C4C}"/>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356218" y="2085975"/>
            <a:ext cx="5479561" cy="4680000"/>
          </a:xfrm>
          <a:prstGeom prst="rect">
            <a:avLst/>
          </a:prstGeom>
        </p:spPr>
      </p:pic>
      <p:pic>
        <p:nvPicPr>
          <p:cNvPr id="5" name="Picture 4" descr="A blue rectangle with black text&#10;&#10;AI-generated content may be incorrect.">
            <a:extLst>
              <a:ext uri="{FF2B5EF4-FFF2-40B4-BE49-F238E27FC236}">
                <a16:creationId xmlns:a16="http://schemas.microsoft.com/office/drawing/2014/main" id="{E760AF92-E09D-23E1-D2FA-3EF47300A749}"/>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309173" y="252297"/>
            <a:ext cx="9180000" cy="1652591"/>
          </a:xfrm>
          <a:prstGeom prst="rect">
            <a:avLst/>
          </a:prstGeom>
        </p:spPr>
      </p:pic>
    </p:spTree>
    <p:extLst>
      <p:ext uri="{BB962C8B-B14F-4D97-AF65-F5344CB8AC3E}">
        <p14:creationId xmlns:p14="http://schemas.microsoft.com/office/powerpoint/2010/main" val="1613027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BB5A83-B690-7097-3257-002FF7C64316}"/>
            </a:ext>
          </a:extLst>
        </p:cNvPr>
        <p:cNvGrpSpPr/>
        <p:nvPr/>
      </p:nvGrpSpPr>
      <p:grpSpPr>
        <a:xfrm>
          <a:off x="0" y="0"/>
          <a:ext cx="0" cy="0"/>
          <a:chOff x="0" y="0"/>
          <a:chExt cx="0" cy="0"/>
        </a:xfrm>
      </p:grpSpPr>
      <p:pic>
        <p:nvPicPr>
          <p:cNvPr id="4" name="Picture 3" descr="A person standing in front of a tree&#10;&#10;AI-generated content may be incorrect.">
            <a:extLst>
              <a:ext uri="{FF2B5EF4-FFF2-40B4-BE49-F238E27FC236}">
                <a16:creationId xmlns:a16="http://schemas.microsoft.com/office/drawing/2014/main" id="{16F10D57-1106-31EC-04FF-142E46E32894}"/>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356218" y="2066925"/>
            <a:ext cx="5479561" cy="4680000"/>
          </a:xfrm>
          <a:prstGeom prst="rect">
            <a:avLst/>
          </a:prstGeom>
        </p:spPr>
      </p:pic>
      <p:pic>
        <p:nvPicPr>
          <p:cNvPr id="5" name="Picture 4" descr="A pink card with black text&#10;&#10;AI-generated content may be incorrect.">
            <a:extLst>
              <a:ext uri="{FF2B5EF4-FFF2-40B4-BE49-F238E27FC236}">
                <a16:creationId xmlns:a16="http://schemas.microsoft.com/office/drawing/2014/main" id="{768D4EF0-1DEA-0C15-EC8A-5E134A6A096A}"/>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13737" y="214195"/>
            <a:ext cx="9180000" cy="1692562"/>
          </a:xfrm>
          <a:prstGeom prst="rect">
            <a:avLst/>
          </a:prstGeom>
        </p:spPr>
      </p:pic>
    </p:spTree>
    <p:extLst>
      <p:ext uri="{BB962C8B-B14F-4D97-AF65-F5344CB8AC3E}">
        <p14:creationId xmlns:p14="http://schemas.microsoft.com/office/powerpoint/2010/main" val="3437928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94D80E-F1CF-6E27-A480-23BF3C4613D9}"/>
            </a:ext>
          </a:extLst>
        </p:cNvPr>
        <p:cNvGrpSpPr/>
        <p:nvPr/>
      </p:nvGrpSpPr>
      <p:grpSpPr>
        <a:xfrm>
          <a:off x="0" y="0"/>
          <a:ext cx="0" cy="0"/>
          <a:chOff x="0" y="0"/>
          <a:chExt cx="0" cy="0"/>
        </a:xfrm>
      </p:grpSpPr>
      <p:pic>
        <p:nvPicPr>
          <p:cNvPr id="4" name="Picture 3" descr="A video game screen shot of a person in space&#10;&#10;AI-generated content may be incorrect.">
            <a:extLst>
              <a:ext uri="{FF2B5EF4-FFF2-40B4-BE49-F238E27FC236}">
                <a16:creationId xmlns:a16="http://schemas.microsoft.com/office/drawing/2014/main" id="{15D3DDFD-ED03-BF9B-E1CE-B81DA6705520}"/>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356218" y="2040012"/>
            <a:ext cx="5479561" cy="4680000"/>
          </a:xfrm>
          <a:prstGeom prst="rect">
            <a:avLst/>
          </a:prstGeom>
        </p:spPr>
      </p:pic>
      <p:pic>
        <p:nvPicPr>
          <p:cNvPr id="5" name="Picture 4" descr="A purple card with black text&#10;&#10;AI-generated content may be incorrect.">
            <a:extLst>
              <a:ext uri="{FF2B5EF4-FFF2-40B4-BE49-F238E27FC236}">
                <a16:creationId xmlns:a16="http://schemas.microsoft.com/office/drawing/2014/main" id="{0832CCA0-FD5D-5477-4539-3886A93344E0}"/>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371087" y="204670"/>
            <a:ext cx="9180000" cy="1692562"/>
          </a:xfrm>
          <a:prstGeom prst="rect">
            <a:avLst/>
          </a:prstGeom>
        </p:spPr>
      </p:pic>
    </p:spTree>
    <p:extLst>
      <p:ext uri="{BB962C8B-B14F-4D97-AF65-F5344CB8AC3E}">
        <p14:creationId xmlns:p14="http://schemas.microsoft.com/office/powerpoint/2010/main" val="1986882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BC358-7EFE-86FE-65F8-E4093FBC660B}"/>
              </a:ext>
            </a:extLst>
          </p:cNvPr>
          <p:cNvSpPr>
            <a:spLocks noGrp="1"/>
          </p:cNvSpPr>
          <p:nvPr>
            <p:ph type="title"/>
          </p:nvPr>
        </p:nvSpPr>
        <p:spPr>
          <a:xfrm>
            <a:off x="503903" y="254256"/>
            <a:ext cx="10515600" cy="1325563"/>
          </a:xfrm>
        </p:spPr>
        <p:txBody>
          <a:bodyPr/>
          <a:lstStyle/>
          <a:p>
            <a:r>
              <a:rPr lang="en-GB" b="1">
                <a:solidFill>
                  <a:srgbClr val="BD73B0"/>
                </a:solidFill>
              </a:rPr>
              <a:t>Where next…HPQ?</a:t>
            </a:r>
          </a:p>
        </p:txBody>
      </p:sp>
      <p:sp>
        <p:nvSpPr>
          <p:cNvPr id="4" name="Content Placeholder 3">
            <a:extLst>
              <a:ext uri="{FF2B5EF4-FFF2-40B4-BE49-F238E27FC236}">
                <a16:creationId xmlns:a16="http://schemas.microsoft.com/office/drawing/2014/main" id="{0E446EEE-864D-4FDC-AB55-342D7E3479F2}"/>
              </a:ext>
            </a:extLst>
          </p:cNvPr>
          <p:cNvSpPr>
            <a:spLocks noGrp="1"/>
          </p:cNvSpPr>
          <p:nvPr>
            <p:ph sz="half" idx="2"/>
          </p:nvPr>
        </p:nvSpPr>
        <p:spPr>
          <a:xfrm>
            <a:off x="4591665" y="1430919"/>
            <a:ext cx="6762134" cy="3313471"/>
          </a:xfrm>
        </p:spPr>
        <p:txBody>
          <a:bodyPr/>
          <a:lstStyle/>
          <a:p>
            <a:r>
              <a:rPr lang="en-GB" sz="2800" b="0" i="0" u="none" strike="noStrike">
                <a:effectLst/>
                <a:latin typeface="Calibri" panose="020F0502020204030204" pitchFamily="34" charset="0"/>
              </a:rPr>
              <a:t>A one-year GCSE-level qualification* in whatever you are passionate about</a:t>
            </a:r>
            <a:endParaRPr lang="en-GB"/>
          </a:p>
          <a:p>
            <a:r>
              <a:rPr lang="en-GB"/>
              <a:t>For the </a:t>
            </a:r>
            <a:r>
              <a:rPr lang="en-GB" b="1"/>
              <a:t>Heroically Curious</a:t>
            </a:r>
            <a:r>
              <a:rPr lang="en-GB"/>
              <a:t>…</a:t>
            </a:r>
          </a:p>
          <a:p>
            <a:r>
              <a:rPr lang="en-GB"/>
              <a:t>…who dealt well with the </a:t>
            </a:r>
            <a:r>
              <a:rPr lang="en-GB" b="1"/>
              <a:t>reality</a:t>
            </a:r>
            <a:r>
              <a:rPr lang="en-GB"/>
              <a:t> of Signature Work</a:t>
            </a:r>
          </a:p>
          <a:p>
            <a:endParaRPr lang="en-GB"/>
          </a:p>
        </p:txBody>
      </p:sp>
      <p:pic>
        <p:nvPicPr>
          <p:cNvPr id="1026" name="Picture 2">
            <a:extLst>
              <a:ext uri="{FF2B5EF4-FFF2-40B4-BE49-F238E27FC236}">
                <a16:creationId xmlns:a16="http://schemas.microsoft.com/office/drawing/2014/main" id="{D0C19AC0-C5A7-D880-A22B-BCA8E359B374}"/>
              </a:ext>
            </a:extLst>
          </p:cNvPr>
          <p:cNvPicPr>
            <a:picLocks noGrp="1" noChangeAspect="1" noChangeArrowheads="1"/>
          </p:cNvPicPr>
          <p:nvPr>
            <p:ph sz="half" idx="1"/>
          </p:nvPr>
        </p:nvPicPr>
        <p:blipFill>
          <a:blip r:embed="rId3">
            <a:extLst>
              <a:ext uri="{28A0092B-C50C-407E-A947-70E740481C1C}">
                <a14:useLocalDpi xmlns:a14="http://schemas.microsoft.com/office/drawing/2010/main"/>
              </a:ext>
            </a:extLst>
          </a:blip>
          <a:srcRect/>
          <a:stretch>
            <a:fillRect/>
          </a:stretch>
        </p:blipFill>
        <p:spPr bwMode="auto">
          <a:xfrm>
            <a:off x="929438" y="1825625"/>
            <a:ext cx="2786092" cy="291876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56" name="Picture 55">
            <a:extLst>
              <a:ext uri="{FF2B5EF4-FFF2-40B4-BE49-F238E27FC236}">
                <a16:creationId xmlns:a16="http://schemas.microsoft.com/office/drawing/2014/main" id="{D3D54BEE-1012-E13F-1548-DB77FE12E75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279922" y="3557421"/>
            <a:ext cx="6073877" cy="3141850"/>
          </a:xfrm>
          <a:prstGeom prst="rect">
            <a:avLst/>
          </a:prstGeom>
        </p:spPr>
      </p:pic>
      <p:sp>
        <p:nvSpPr>
          <p:cNvPr id="57" name="TextBox 56">
            <a:extLst>
              <a:ext uri="{FF2B5EF4-FFF2-40B4-BE49-F238E27FC236}">
                <a16:creationId xmlns:a16="http://schemas.microsoft.com/office/drawing/2014/main" id="{D3C99F85-151A-7838-BBE4-2CBD75D61A44}"/>
              </a:ext>
            </a:extLst>
          </p:cNvPr>
          <p:cNvSpPr txBox="1"/>
          <p:nvPr/>
        </p:nvSpPr>
        <p:spPr>
          <a:xfrm>
            <a:off x="314632" y="6096000"/>
            <a:ext cx="3500284" cy="369332"/>
          </a:xfrm>
          <a:prstGeom prst="rect">
            <a:avLst/>
          </a:prstGeom>
          <a:noFill/>
        </p:spPr>
        <p:txBody>
          <a:bodyPr wrap="square" rtlCol="0">
            <a:spAutoFit/>
          </a:bodyPr>
          <a:lstStyle/>
          <a:p>
            <a:r>
              <a:rPr lang="en-GB"/>
              <a:t>*equivalent to ½ a GCSE</a:t>
            </a:r>
          </a:p>
        </p:txBody>
      </p:sp>
    </p:spTree>
    <p:extLst>
      <p:ext uri="{BB962C8B-B14F-4D97-AF65-F5344CB8AC3E}">
        <p14:creationId xmlns:p14="http://schemas.microsoft.com/office/powerpoint/2010/main" val="30981115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B519FB01-60E4-4716-9CE8-51E4B0423576}"/>
              </a:ext>
            </a:extLst>
          </p:cNvPr>
          <p:cNvSpPr txBox="1"/>
          <p:nvPr/>
        </p:nvSpPr>
        <p:spPr>
          <a:xfrm>
            <a:off x="612573" y="265497"/>
            <a:ext cx="10833904"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800" b="1" i="0" u="none" strike="noStrike" kern="1200" cap="none" spc="0" normalizeH="0" baseline="0" noProof="0">
                <a:ln>
                  <a:noFill/>
                </a:ln>
                <a:solidFill>
                  <a:prstClr val="black"/>
                </a:solidFill>
                <a:effectLst/>
                <a:uLnTx/>
                <a:uFillTx/>
                <a:latin typeface="Calibri" panose="020F0502020204030204"/>
                <a:ea typeface="+mn-ea"/>
                <a:cs typeface="+mn-cs"/>
              </a:rPr>
              <a:t>When</a:t>
            </a:r>
            <a:r>
              <a:rPr kumimoji="0" lang="en-GB" sz="4800" b="0" i="0" u="none" strike="noStrike" kern="1200" cap="none" spc="0" normalizeH="0" baseline="0" noProof="0">
                <a:ln>
                  <a:noFill/>
                </a:ln>
                <a:solidFill>
                  <a:prstClr val="black"/>
                </a:solidFill>
                <a:effectLst/>
                <a:uLnTx/>
                <a:uFillTx/>
                <a:latin typeface="Calibri" panose="020F0502020204030204"/>
                <a:ea typeface="+mn-ea"/>
                <a:cs typeface="+mn-cs"/>
              </a:rPr>
              <a:t> would I do an HPQ?</a:t>
            </a:r>
          </a:p>
        </p:txBody>
      </p:sp>
      <p:grpSp>
        <p:nvGrpSpPr>
          <p:cNvPr id="2" name="Group 1">
            <a:extLst>
              <a:ext uri="{FF2B5EF4-FFF2-40B4-BE49-F238E27FC236}">
                <a16:creationId xmlns:a16="http://schemas.microsoft.com/office/drawing/2014/main" id="{F1E4A0CF-E03B-B392-3624-B234FB031F28}"/>
              </a:ext>
            </a:extLst>
          </p:cNvPr>
          <p:cNvGrpSpPr/>
          <p:nvPr/>
        </p:nvGrpSpPr>
        <p:grpSpPr>
          <a:xfrm>
            <a:off x="771121" y="1901716"/>
            <a:ext cx="1079339" cy="1079339"/>
            <a:chOff x="2638992" y="5296316"/>
            <a:chExt cx="1079339" cy="1079339"/>
          </a:xfrm>
        </p:grpSpPr>
        <p:sp>
          <p:nvSpPr>
            <p:cNvPr id="3" name="Oval 2">
              <a:extLst>
                <a:ext uri="{FF2B5EF4-FFF2-40B4-BE49-F238E27FC236}">
                  <a16:creationId xmlns:a16="http://schemas.microsoft.com/office/drawing/2014/main" id="{E013D5FD-B682-51FE-6F2B-599B9CFF26F6}"/>
                </a:ext>
              </a:extLst>
            </p:cNvPr>
            <p:cNvSpPr/>
            <p:nvPr/>
          </p:nvSpPr>
          <p:spPr>
            <a:xfrm>
              <a:off x="2638992" y="5296316"/>
              <a:ext cx="1079339" cy="1079339"/>
            </a:xfrm>
            <a:prstGeom prst="ellipse">
              <a:avLst/>
            </a:prstGeom>
            <a:solidFill>
              <a:schemeClr val="tx1"/>
            </a:solidFill>
            <a:ln w="6350">
              <a:solidFill>
                <a:schemeClr val="tx1"/>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7000"/>
                </a:lnSpc>
                <a:spcBef>
                  <a:spcPts val="0"/>
                </a:spcBef>
                <a:spcAft>
                  <a:spcPts val="0"/>
                </a:spcAft>
                <a:buClrTx/>
                <a:buSzTx/>
                <a:buFontTx/>
                <a:buNone/>
                <a:tabLst>
                  <a:tab pos="2790825" algn="l"/>
                </a:tabLst>
                <a:defRPr/>
              </a:pPr>
              <a:endParaRPr kumimoji="0" lang="en-GB" sz="1100" b="1" i="0" u="none" strike="noStrike" kern="1200" cap="none" spc="0" normalizeH="0" baseline="0" noProof="0">
                <a:ln>
                  <a:noFill/>
                </a:ln>
                <a:solidFill>
                  <a:srgbClr val="3AAA35"/>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4" name="Graphic 3" descr="Classroom with solid fill">
              <a:extLst>
                <a:ext uri="{FF2B5EF4-FFF2-40B4-BE49-F238E27FC236}">
                  <a16:creationId xmlns:a16="http://schemas.microsoft.com/office/drawing/2014/main" id="{E92015A7-1457-49DC-44CA-2B5D2988AB6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721461" y="5378785"/>
              <a:ext cx="914400" cy="914400"/>
            </a:xfrm>
            <a:prstGeom prst="rect">
              <a:avLst/>
            </a:prstGeom>
          </p:spPr>
        </p:pic>
      </p:grpSp>
      <p:sp>
        <p:nvSpPr>
          <p:cNvPr id="7" name="TextBox 6">
            <a:extLst>
              <a:ext uri="{FF2B5EF4-FFF2-40B4-BE49-F238E27FC236}">
                <a16:creationId xmlns:a16="http://schemas.microsoft.com/office/drawing/2014/main" id="{00B9689B-8CC1-0237-8351-BA45103019BC}"/>
              </a:ext>
            </a:extLst>
          </p:cNvPr>
          <p:cNvSpPr txBox="1"/>
          <p:nvPr/>
        </p:nvSpPr>
        <p:spPr>
          <a:xfrm>
            <a:off x="8365662" y="1949828"/>
            <a:ext cx="3080815"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noFill/>
                </a:ln>
                <a:solidFill>
                  <a:prstClr val="black"/>
                </a:solidFill>
                <a:effectLst/>
                <a:uLnTx/>
                <a:uFillTx/>
                <a:latin typeface="Calibri" panose="020F0502020204030204"/>
                <a:ea typeface="+mn-ea"/>
                <a:cs typeface="+mn-cs"/>
              </a:rPr>
              <a:t>30 hours of independent work</a:t>
            </a:r>
          </a:p>
        </p:txBody>
      </p:sp>
      <p:grpSp>
        <p:nvGrpSpPr>
          <p:cNvPr id="8" name="Group 7">
            <a:extLst>
              <a:ext uri="{FF2B5EF4-FFF2-40B4-BE49-F238E27FC236}">
                <a16:creationId xmlns:a16="http://schemas.microsoft.com/office/drawing/2014/main" id="{645D1979-9D38-CB7B-B188-580ECE2EE81C}"/>
              </a:ext>
            </a:extLst>
          </p:cNvPr>
          <p:cNvGrpSpPr/>
          <p:nvPr/>
        </p:nvGrpSpPr>
        <p:grpSpPr>
          <a:xfrm>
            <a:off x="7358543" y="1869317"/>
            <a:ext cx="1079339" cy="1079339"/>
            <a:chOff x="2638992" y="5296316"/>
            <a:chExt cx="1079339" cy="1079339"/>
          </a:xfrm>
        </p:grpSpPr>
        <p:sp>
          <p:nvSpPr>
            <p:cNvPr id="9" name="Oval 8">
              <a:extLst>
                <a:ext uri="{FF2B5EF4-FFF2-40B4-BE49-F238E27FC236}">
                  <a16:creationId xmlns:a16="http://schemas.microsoft.com/office/drawing/2014/main" id="{19C32B45-E92B-E34E-2F94-F531072AD58E}"/>
                </a:ext>
              </a:extLst>
            </p:cNvPr>
            <p:cNvSpPr/>
            <p:nvPr/>
          </p:nvSpPr>
          <p:spPr>
            <a:xfrm>
              <a:off x="2638992" y="5296316"/>
              <a:ext cx="1079339" cy="1079339"/>
            </a:xfrm>
            <a:prstGeom prst="ellipse">
              <a:avLst/>
            </a:prstGeom>
            <a:solidFill>
              <a:schemeClr val="tx1"/>
            </a:solidFill>
            <a:ln w="6350">
              <a:solidFill>
                <a:schemeClr val="tx1"/>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7000"/>
                </a:lnSpc>
                <a:spcBef>
                  <a:spcPts val="0"/>
                </a:spcBef>
                <a:spcAft>
                  <a:spcPts val="0"/>
                </a:spcAft>
                <a:buClrTx/>
                <a:buSzTx/>
                <a:buFontTx/>
                <a:buNone/>
                <a:tabLst>
                  <a:tab pos="2790825" algn="l"/>
                </a:tabLst>
                <a:defRPr/>
              </a:pPr>
              <a:endParaRPr kumimoji="0" lang="en-GB" sz="1100" b="1" i="0" u="none" strike="noStrike" kern="1200" cap="none" spc="0" normalizeH="0" baseline="0" noProof="0">
                <a:ln>
                  <a:noFill/>
                </a:ln>
                <a:solidFill>
                  <a:srgbClr val="3AAA35"/>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10" name="Graphic 9">
              <a:extLst>
                <a:ext uri="{FF2B5EF4-FFF2-40B4-BE49-F238E27FC236}">
                  <a16:creationId xmlns:a16="http://schemas.microsoft.com/office/drawing/2014/main" id="{B8C1483B-DCB7-E9C3-FFFC-2764D0EBDA1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2721461" y="5378785"/>
              <a:ext cx="914400" cy="914400"/>
            </a:xfrm>
            <a:prstGeom prst="rect">
              <a:avLst/>
            </a:prstGeom>
          </p:spPr>
        </p:pic>
      </p:grpSp>
      <p:sp>
        <p:nvSpPr>
          <p:cNvPr id="11" name="TextBox 10">
            <a:extLst>
              <a:ext uri="{FF2B5EF4-FFF2-40B4-BE49-F238E27FC236}">
                <a16:creationId xmlns:a16="http://schemas.microsoft.com/office/drawing/2014/main" id="{202E7BE9-24F4-7FE9-2543-9AFC0305C4E2}"/>
              </a:ext>
            </a:extLst>
          </p:cNvPr>
          <p:cNvSpPr txBox="1"/>
          <p:nvPr/>
        </p:nvSpPr>
        <p:spPr>
          <a:xfrm>
            <a:off x="1850460" y="1808823"/>
            <a:ext cx="4596639"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noFill/>
                </a:ln>
                <a:solidFill>
                  <a:prstClr val="black"/>
                </a:solidFill>
                <a:effectLst/>
                <a:uLnTx/>
                <a:uFillTx/>
                <a:latin typeface="Calibri" panose="020F0502020204030204"/>
                <a:ea typeface="+mn-ea"/>
                <a:cs typeface="+mn-cs"/>
              </a:rPr>
              <a:t>15-hour taught inquiry skills course (building on the 15 hours of teaching you had in Y9)</a:t>
            </a:r>
          </a:p>
        </p:txBody>
      </p:sp>
      <p:sp>
        <p:nvSpPr>
          <p:cNvPr id="12" name="TextBox 11">
            <a:extLst>
              <a:ext uri="{FF2B5EF4-FFF2-40B4-BE49-F238E27FC236}">
                <a16:creationId xmlns:a16="http://schemas.microsoft.com/office/drawing/2014/main" id="{291984C1-02E7-07CF-C1DC-B3A31529233C}"/>
              </a:ext>
            </a:extLst>
          </p:cNvPr>
          <p:cNvSpPr txBox="1"/>
          <p:nvPr/>
        </p:nvSpPr>
        <p:spPr>
          <a:xfrm>
            <a:off x="2315539" y="3102091"/>
            <a:ext cx="5135723"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solidFill>
                  <a:srgbClr val="BD73B0"/>
                </a:solidFill>
                <a:effectLst/>
                <a:uLnTx/>
                <a:uFillTx/>
                <a:latin typeface="Calibri" panose="020F0502020204030204"/>
                <a:ea typeface="+mn-ea"/>
                <a:cs typeface="+mn-cs"/>
              </a:rPr>
              <a:t>Weekly commitment (1.5h)</a:t>
            </a:r>
          </a:p>
        </p:txBody>
      </p:sp>
      <p:grpSp>
        <p:nvGrpSpPr>
          <p:cNvPr id="32" name="Group 31">
            <a:extLst>
              <a:ext uri="{FF2B5EF4-FFF2-40B4-BE49-F238E27FC236}">
                <a16:creationId xmlns:a16="http://schemas.microsoft.com/office/drawing/2014/main" id="{C6B13BBD-CA91-9B9F-226B-C6DCE1419957}"/>
              </a:ext>
            </a:extLst>
          </p:cNvPr>
          <p:cNvGrpSpPr/>
          <p:nvPr/>
        </p:nvGrpSpPr>
        <p:grpSpPr>
          <a:xfrm>
            <a:off x="1605223" y="3637615"/>
            <a:ext cx="6360698" cy="914400"/>
            <a:chOff x="2762703" y="3637615"/>
            <a:chExt cx="6360698" cy="914400"/>
          </a:xfrm>
        </p:grpSpPr>
        <p:pic>
          <p:nvPicPr>
            <p:cNvPr id="21" name="Graphic 20" descr="Classroom with solid fill">
              <a:extLst>
                <a:ext uri="{FF2B5EF4-FFF2-40B4-BE49-F238E27FC236}">
                  <a16:creationId xmlns:a16="http://schemas.microsoft.com/office/drawing/2014/main" id="{8419E7C9-098F-2F1D-4CD0-E30BCDEB86C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762703" y="3637615"/>
              <a:ext cx="914400" cy="914400"/>
            </a:xfrm>
            <a:prstGeom prst="rect">
              <a:avLst/>
            </a:prstGeom>
          </p:spPr>
        </p:pic>
        <p:sp>
          <p:nvSpPr>
            <p:cNvPr id="24" name="TextBox 23">
              <a:extLst>
                <a:ext uri="{FF2B5EF4-FFF2-40B4-BE49-F238E27FC236}">
                  <a16:creationId xmlns:a16="http://schemas.microsoft.com/office/drawing/2014/main" id="{7498D28B-0353-A3A6-7A26-1C24CE8E7D8D}"/>
                </a:ext>
              </a:extLst>
            </p:cNvPr>
            <p:cNvSpPr txBox="1"/>
            <p:nvPr/>
          </p:nvSpPr>
          <p:spPr>
            <a:xfrm>
              <a:off x="3723401" y="3687003"/>
              <a:ext cx="5400000" cy="755639"/>
            </a:xfrm>
            <a:prstGeom prst="chevron">
              <a:avLst/>
            </a:prstGeom>
            <a:solidFill>
              <a:srgbClr val="BD73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white"/>
                  </a:solidFill>
                  <a:effectLst/>
                  <a:uLnTx/>
                  <a:uFillTx/>
                  <a:latin typeface="Calibri" panose="020F0502020204030204"/>
                  <a:ea typeface="+mn-ea"/>
                  <a:cs typeface="+mn-cs"/>
                </a:rPr>
                <a:t>Taught course with Mrs Toerien during one form time every week (30 min)</a:t>
              </a:r>
            </a:p>
          </p:txBody>
        </p:sp>
      </p:grpSp>
      <p:grpSp>
        <p:nvGrpSpPr>
          <p:cNvPr id="33" name="Group 32">
            <a:extLst>
              <a:ext uri="{FF2B5EF4-FFF2-40B4-BE49-F238E27FC236}">
                <a16:creationId xmlns:a16="http://schemas.microsoft.com/office/drawing/2014/main" id="{4095B2A7-BBBA-FB84-7C20-5BC1D92EA419}"/>
              </a:ext>
            </a:extLst>
          </p:cNvPr>
          <p:cNvGrpSpPr/>
          <p:nvPr/>
        </p:nvGrpSpPr>
        <p:grpSpPr>
          <a:xfrm>
            <a:off x="1605223" y="4669390"/>
            <a:ext cx="6360698" cy="914400"/>
            <a:chOff x="2762703" y="4669390"/>
            <a:chExt cx="6360698" cy="914400"/>
          </a:xfrm>
        </p:grpSpPr>
        <p:pic>
          <p:nvPicPr>
            <p:cNvPr id="14" name="Graphic 13" descr="Lunch Box with solid fill">
              <a:extLst>
                <a:ext uri="{FF2B5EF4-FFF2-40B4-BE49-F238E27FC236}">
                  <a16:creationId xmlns:a16="http://schemas.microsoft.com/office/drawing/2014/main" id="{A1E379A2-F304-98DB-B155-938BEE0CE113}"/>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762703" y="4669390"/>
              <a:ext cx="914400" cy="914400"/>
            </a:xfrm>
            <a:prstGeom prst="rect">
              <a:avLst/>
            </a:prstGeom>
          </p:spPr>
        </p:pic>
        <p:sp>
          <p:nvSpPr>
            <p:cNvPr id="25" name="TextBox 24">
              <a:extLst>
                <a:ext uri="{FF2B5EF4-FFF2-40B4-BE49-F238E27FC236}">
                  <a16:creationId xmlns:a16="http://schemas.microsoft.com/office/drawing/2014/main" id="{0B97A44E-57B3-5279-E58E-DE40AC1C1925}"/>
                </a:ext>
              </a:extLst>
            </p:cNvPr>
            <p:cNvSpPr txBox="1"/>
            <p:nvPr/>
          </p:nvSpPr>
          <p:spPr>
            <a:xfrm>
              <a:off x="3723401" y="4728875"/>
              <a:ext cx="5400000" cy="765547"/>
            </a:xfrm>
            <a:prstGeom prst="chevron">
              <a:avLst/>
            </a:prstGeom>
            <a:solidFill>
              <a:srgbClr val="BD73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vl1pPr algn="ct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white"/>
                  </a:solidFill>
                  <a:effectLst/>
                  <a:uLnTx/>
                  <a:uFillTx/>
                  <a:latin typeface="Calibri" panose="020F0502020204030204"/>
                  <a:ea typeface="+mn-ea"/>
                  <a:cs typeface="+mn-cs"/>
                </a:rPr>
                <a:t>Supported independent work with Mrs Toerien during a weekly lunchtime activity (30 min)</a:t>
              </a:r>
            </a:p>
          </p:txBody>
        </p:sp>
      </p:grpSp>
      <p:grpSp>
        <p:nvGrpSpPr>
          <p:cNvPr id="34" name="Group 33">
            <a:extLst>
              <a:ext uri="{FF2B5EF4-FFF2-40B4-BE49-F238E27FC236}">
                <a16:creationId xmlns:a16="http://schemas.microsoft.com/office/drawing/2014/main" id="{BDE5C90B-382C-659D-0E34-303F03BDCF24}"/>
              </a:ext>
            </a:extLst>
          </p:cNvPr>
          <p:cNvGrpSpPr/>
          <p:nvPr/>
        </p:nvGrpSpPr>
        <p:grpSpPr>
          <a:xfrm>
            <a:off x="1605223" y="5701166"/>
            <a:ext cx="6360698" cy="914400"/>
            <a:chOff x="2762703" y="5701166"/>
            <a:chExt cx="6360698" cy="914400"/>
          </a:xfrm>
        </p:grpSpPr>
        <p:pic>
          <p:nvPicPr>
            <p:cNvPr id="23" name="Graphic 22" descr="Home with solid fill">
              <a:extLst>
                <a:ext uri="{FF2B5EF4-FFF2-40B4-BE49-F238E27FC236}">
                  <a16:creationId xmlns:a16="http://schemas.microsoft.com/office/drawing/2014/main" id="{079044A2-7BBB-3FD2-73E4-27E0E3F0930E}"/>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2762703" y="5701166"/>
              <a:ext cx="914400" cy="914400"/>
            </a:xfrm>
            <a:prstGeom prst="rect">
              <a:avLst/>
            </a:prstGeom>
          </p:spPr>
        </p:pic>
        <p:sp>
          <p:nvSpPr>
            <p:cNvPr id="26" name="TextBox 25">
              <a:extLst>
                <a:ext uri="{FF2B5EF4-FFF2-40B4-BE49-F238E27FC236}">
                  <a16:creationId xmlns:a16="http://schemas.microsoft.com/office/drawing/2014/main" id="{FF99B80A-178C-5DAB-737B-2E5223A249FC}"/>
                </a:ext>
              </a:extLst>
            </p:cNvPr>
            <p:cNvSpPr txBox="1"/>
            <p:nvPr/>
          </p:nvSpPr>
          <p:spPr>
            <a:xfrm>
              <a:off x="3723401" y="5780654"/>
              <a:ext cx="5400000" cy="741470"/>
            </a:xfrm>
            <a:prstGeom prst="chevron">
              <a:avLst/>
            </a:prstGeom>
            <a:solidFill>
              <a:srgbClr val="BD73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white"/>
                  </a:solidFill>
                  <a:effectLst/>
                  <a:uLnTx/>
                  <a:uFillTx/>
                  <a:latin typeface="Calibri" panose="020F0502020204030204"/>
                  <a:ea typeface="+mn-ea"/>
                  <a:cs typeface="+mn-cs"/>
                </a:rPr>
                <a:t>Individual independent work in your own time (30 min)</a:t>
              </a:r>
            </a:p>
          </p:txBody>
        </p:sp>
      </p:grpSp>
      <p:pic>
        <p:nvPicPr>
          <p:cNvPr id="30" name="Picture 29" descr="A picture containing drawing, sketch, clipart, graphics&#10;&#10;Description automatically generated">
            <a:extLst>
              <a:ext uri="{FF2B5EF4-FFF2-40B4-BE49-F238E27FC236}">
                <a16:creationId xmlns:a16="http://schemas.microsoft.com/office/drawing/2014/main" id="{7B511DB2-06A8-FBA7-92EB-AA2B8205768C}"/>
              </a:ext>
            </a:extLst>
          </p:cNvPr>
          <p:cNvPicPr>
            <a:picLocks noChangeAspect="1"/>
          </p:cNvPicPr>
          <p:nvPr/>
        </p:nvPicPr>
        <p:blipFill>
          <a:blip r:embed="rId12">
            <a:extLst>
              <a:ext uri="{28A0092B-C50C-407E-A947-70E740481C1C}">
                <a14:useLocalDpi xmlns:a14="http://schemas.microsoft.com/office/drawing/2010/main"/>
              </a:ext>
            </a:extLst>
          </a:blip>
          <a:stretch>
            <a:fillRect/>
          </a:stretch>
        </p:blipFill>
        <p:spPr>
          <a:xfrm>
            <a:off x="8437882" y="3374486"/>
            <a:ext cx="2546481" cy="3181514"/>
          </a:xfrm>
          <a:prstGeom prst="rect">
            <a:avLst/>
          </a:prstGeom>
        </p:spPr>
      </p:pic>
      <p:sp>
        <p:nvSpPr>
          <p:cNvPr id="5" name="TextBox 4">
            <a:extLst>
              <a:ext uri="{FF2B5EF4-FFF2-40B4-BE49-F238E27FC236}">
                <a16:creationId xmlns:a16="http://schemas.microsoft.com/office/drawing/2014/main" id="{B4C80E39-8E14-2928-F450-23B939951311}"/>
              </a:ext>
            </a:extLst>
          </p:cNvPr>
          <p:cNvSpPr txBox="1"/>
          <p:nvPr/>
        </p:nvSpPr>
        <p:spPr>
          <a:xfrm>
            <a:off x="771121" y="1181877"/>
            <a:ext cx="10833904" cy="523220"/>
          </a:xfrm>
          <a:prstGeom prst="rect">
            <a:avLst/>
          </a:prstGeom>
          <a:noFill/>
        </p:spPr>
        <p:txBody>
          <a:bodyPr wrap="square" rtlCol="0">
            <a:spAutoFit/>
          </a:bodyPr>
          <a:lstStyle/>
          <a:p>
            <a:pPr algn="ctr"/>
            <a:r>
              <a:rPr lang="en-GB" sz="2800">
                <a:solidFill>
                  <a:srgbClr val="BD73B0"/>
                </a:solidFill>
              </a:rPr>
              <a:t>One year course – finishes at the end of Year 10</a:t>
            </a:r>
          </a:p>
        </p:txBody>
      </p:sp>
    </p:spTree>
    <p:extLst>
      <p:ext uri="{BB962C8B-B14F-4D97-AF65-F5344CB8AC3E}">
        <p14:creationId xmlns:p14="http://schemas.microsoft.com/office/powerpoint/2010/main" val="825916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E2BEA9-C728-67DD-AC65-402F28B38BB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29E53E9-07BA-B947-7981-29C64B8F1B9C}"/>
              </a:ext>
            </a:extLst>
          </p:cNvPr>
          <p:cNvSpPr>
            <a:spLocks noGrp="1"/>
          </p:cNvSpPr>
          <p:nvPr>
            <p:ph type="ctrTitle"/>
          </p:nvPr>
        </p:nvSpPr>
        <p:spPr>
          <a:xfrm>
            <a:off x="2339040" y="220495"/>
            <a:ext cx="9144000" cy="1882722"/>
          </a:xfrm>
        </p:spPr>
        <p:txBody>
          <a:bodyPr anchor="ctr">
            <a:noAutofit/>
          </a:bodyPr>
          <a:lstStyle/>
          <a:p>
            <a:r>
              <a:rPr lang="en-GB" b="1">
                <a:solidFill>
                  <a:srgbClr val="E94F51"/>
                </a:solidFill>
                <a:cs typeface="Calibri Light"/>
              </a:rPr>
              <a:t>Housekeeping</a:t>
            </a:r>
            <a:endParaRPr lang="en-GB" b="1">
              <a:solidFill>
                <a:srgbClr val="E94F51"/>
              </a:solidFill>
            </a:endParaRPr>
          </a:p>
        </p:txBody>
      </p:sp>
      <p:pic>
        <p:nvPicPr>
          <p:cNvPr id="5" name="Picture 4" descr="Timeline&#10;&#10;Description automatically generated">
            <a:extLst>
              <a:ext uri="{FF2B5EF4-FFF2-40B4-BE49-F238E27FC236}">
                <a16:creationId xmlns:a16="http://schemas.microsoft.com/office/drawing/2014/main" id="{9A63B3FF-EFA9-26AA-655F-8F4AD566FEB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57655" y="-292048"/>
            <a:ext cx="2314491" cy="7474133"/>
          </a:xfrm>
          <a:prstGeom prst="rect">
            <a:avLst/>
          </a:prstGeom>
          <a:ln w="19050">
            <a:solidFill>
              <a:srgbClr val="F58A89"/>
            </a:solidFill>
          </a:ln>
        </p:spPr>
      </p:pic>
      <p:grpSp>
        <p:nvGrpSpPr>
          <p:cNvPr id="3" name="Group 2">
            <a:extLst>
              <a:ext uri="{FF2B5EF4-FFF2-40B4-BE49-F238E27FC236}">
                <a16:creationId xmlns:a16="http://schemas.microsoft.com/office/drawing/2014/main" id="{1AE21FA7-F6D2-DF8C-B60A-4D5C30EAC2F8}"/>
              </a:ext>
            </a:extLst>
          </p:cNvPr>
          <p:cNvGrpSpPr/>
          <p:nvPr/>
        </p:nvGrpSpPr>
        <p:grpSpPr>
          <a:xfrm>
            <a:off x="2998486" y="2585655"/>
            <a:ext cx="3689421" cy="3144884"/>
            <a:chOff x="919480" y="3250756"/>
            <a:chExt cx="4032282" cy="3437140"/>
          </a:xfrm>
        </p:grpSpPr>
        <p:pic>
          <p:nvPicPr>
            <p:cNvPr id="4" name="Graphic 3" descr="Fire with solid fill">
              <a:extLst>
                <a:ext uri="{FF2B5EF4-FFF2-40B4-BE49-F238E27FC236}">
                  <a16:creationId xmlns:a16="http://schemas.microsoft.com/office/drawing/2014/main" id="{29341F33-CC4E-BC7F-2EE3-6DBDDB81158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259089" y="3250756"/>
              <a:ext cx="1137153" cy="1137153"/>
            </a:xfrm>
            <a:prstGeom prst="rect">
              <a:avLst/>
            </a:prstGeom>
          </p:spPr>
        </p:pic>
        <p:sp>
          <p:nvSpPr>
            <p:cNvPr id="8" name="TextBox 7">
              <a:extLst>
                <a:ext uri="{FF2B5EF4-FFF2-40B4-BE49-F238E27FC236}">
                  <a16:creationId xmlns:a16="http://schemas.microsoft.com/office/drawing/2014/main" id="{62571AE6-0F10-9C3A-E791-504EC2791629}"/>
                </a:ext>
              </a:extLst>
            </p:cNvPr>
            <p:cNvSpPr txBox="1"/>
            <p:nvPr/>
          </p:nvSpPr>
          <p:spPr>
            <a:xfrm>
              <a:off x="919480" y="4387909"/>
              <a:ext cx="4032282" cy="2299987"/>
            </a:xfrm>
            <a:prstGeom prst="rect">
              <a:avLst/>
            </a:prstGeom>
            <a:noFill/>
          </p:spPr>
          <p:txBody>
            <a:bodyPr wrap="square" rtlCol="0">
              <a:spAutoFit/>
            </a:bodyPr>
            <a:lstStyle/>
            <a:p>
              <a:pPr algn="ctr" defTabSz="830092">
                <a:spcAft>
                  <a:spcPts val="612"/>
                </a:spcAft>
              </a:pPr>
              <a:r>
                <a:rPr lang="en-GB" sz="2179" kern="1200">
                  <a:solidFill>
                    <a:schemeClr val="tx1"/>
                  </a:solidFill>
                  <a:latin typeface="+mn-lt"/>
                  <a:ea typeface="+mn-ea"/>
                  <a:cs typeface="+mn-cs"/>
                </a:rPr>
                <a:t>In the event of a fire please exit the building via </a:t>
              </a:r>
              <a:r>
                <a:rPr lang="en-GB" sz="2179"/>
                <a:t>the nearest door</a:t>
              </a:r>
              <a:r>
                <a:rPr lang="en-GB" sz="2179" kern="1200">
                  <a:solidFill>
                    <a:schemeClr val="tx1"/>
                  </a:solidFill>
                  <a:latin typeface="+mn-lt"/>
                  <a:ea typeface="+mn-ea"/>
                  <a:cs typeface="+mn-cs"/>
                </a:rPr>
                <a:t> and assemble by the Pink Cottage</a:t>
              </a:r>
              <a:br>
                <a:rPr lang="en-GB" sz="2179"/>
              </a:br>
              <a:r>
                <a:rPr lang="en-GB" sz="2179" kern="1200">
                  <a:solidFill>
                    <a:schemeClr val="tx1"/>
                  </a:solidFill>
                  <a:latin typeface="+mn-lt"/>
                  <a:ea typeface="+mn-ea"/>
                  <a:cs typeface="+mn-cs"/>
                </a:rPr>
                <a:t>(exit the building and follow the road to the right)</a:t>
              </a:r>
              <a:endParaRPr lang="en-GB" sz="2400"/>
            </a:p>
          </p:txBody>
        </p:sp>
      </p:grpSp>
      <p:grpSp>
        <p:nvGrpSpPr>
          <p:cNvPr id="9" name="Group 8">
            <a:extLst>
              <a:ext uri="{FF2B5EF4-FFF2-40B4-BE49-F238E27FC236}">
                <a16:creationId xmlns:a16="http://schemas.microsoft.com/office/drawing/2014/main" id="{F7B87416-1D1D-BB4E-848C-C8B7BDF83F84}"/>
              </a:ext>
            </a:extLst>
          </p:cNvPr>
          <p:cNvGrpSpPr/>
          <p:nvPr/>
        </p:nvGrpSpPr>
        <p:grpSpPr>
          <a:xfrm>
            <a:off x="7663831" y="2706589"/>
            <a:ext cx="3953483" cy="3330316"/>
            <a:chOff x="7273015" y="3044274"/>
            <a:chExt cx="4526776" cy="3813242"/>
          </a:xfrm>
        </p:grpSpPr>
        <p:pic>
          <p:nvPicPr>
            <p:cNvPr id="10" name="Graphic 9" descr="Camera with solid fill">
              <a:extLst>
                <a:ext uri="{FF2B5EF4-FFF2-40B4-BE49-F238E27FC236}">
                  <a16:creationId xmlns:a16="http://schemas.microsoft.com/office/drawing/2014/main" id="{A2066789-CC50-9203-5140-D590D757F1C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079204" y="3044274"/>
              <a:ext cx="914400" cy="914400"/>
            </a:xfrm>
            <a:prstGeom prst="rect">
              <a:avLst/>
            </a:prstGeom>
          </p:spPr>
        </p:pic>
        <p:sp>
          <p:nvSpPr>
            <p:cNvPr id="11" name="TextBox 10">
              <a:extLst>
                <a:ext uri="{FF2B5EF4-FFF2-40B4-BE49-F238E27FC236}">
                  <a16:creationId xmlns:a16="http://schemas.microsoft.com/office/drawing/2014/main" id="{92DFD54A-F945-E82B-CDD9-FB8BD195750B}"/>
                </a:ext>
              </a:extLst>
            </p:cNvPr>
            <p:cNvSpPr txBox="1"/>
            <p:nvPr/>
          </p:nvSpPr>
          <p:spPr>
            <a:xfrm>
              <a:off x="7273015" y="4097142"/>
              <a:ext cx="4526776" cy="2760374"/>
            </a:xfrm>
            <a:prstGeom prst="rect">
              <a:avLst/>
            </a:prstGeom>
            <a:noFill/>
          </p:spPr>
          <p:txBody>
            <a:bodyPr wrap="square" rtlCol="0">
              <a:spAutoFit/>
            </a:bodyPr>
            <a:lstStyle/>
            <a:p>
              <a:pPr algn="ctr" defTabSz="792785">
                <a:spcAft>
                  <a:spcPts val="612"/>
                </a:spcAft>
              </a:pPr>
              <a:r>
                <a:rPr lang="en-GB" sz="2081" kern="1200">
                  <a:solidFill>
                    <a:schemeClr val="tx1"/>
                  </a:solidFill>
                  <a:latin typeface="+mn-lt"/>
                  <a:ea typeface="+mn-ea"/>
                  <a:cs typeface="+mn-cs"/>
                </a:rPr>
                <a:t>Photos taken during this event may be used on the Library website or in the school newsletter or social media.</a:t>
              </a:r>
            </a:p>
            <a:p>
              <a:pPr algn="ctr" defTabSz="792785">
                <a:spcAft>
                  <a:spcPts val="612"/>
                </a:spcAft>
              </a:pPr>
              <a:r>
                <a:rPr lang="en-GB" sz="2081" kern="1200">
                  <a:solidFill>
                    <a:schemeClr val="tx1"/>
                  </a:solidFill>
                  <a:latin typeface="+mn-lt"/>
                  <a:ea typeface="+mn-ea"/>
                  <a:cs typeface="+mn-cs"/>
                </a:rPr>
                <a:t>If you do not wish your photo to be used in this way, please speak to Mr or Mrs Toerien.</a:t>
              </a:r>
              <a:endParaRPr lang="en-GB" sz="2400"/>
            </a:p>
          </p:txBody>
        </p:sp>
      </p:grpSp>
    </p:spTree>
    <p:extLst>
      <p:ext uri="{BB962C8B-B14F-4D97-AF65-F5344CB8AC3E}">
        <p14:creationId xmlns:p14="http://schemas.microsoft.com/office/powerpoint/2010/main" val="25848823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659FDB4-FCBE-4A89-B46D-43D4FA5446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313"/>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3ACBD70-A93E-EF01-A95C-3D4C60499913}"/>
              </a:ext>
            </a:extLst>
          </p:cNvPr>
          <p:cNvSpPr>
            <a:spLocks noGrp="1"/>
          </p:cNvSpPr>
          <p:nvPr>
            <p:ph type="title"/>
          </p:nvPr>
        </p:nvSpPr>
        <p:spPr>
          <a:xfrm>
            <a:off x="407884" y="1132114"/>
            <a:ext cx="3939688" cy="4294184"/>
          </a:xfrm>
        </p:spPr>
        <p:txBody>
          <a:bodyPr>
            <a:normAutofit/>
          </a:bodyPr>
          <a:lstStyle/>
          <a:p>
            <a:pPr algn="r"/>
            <a:r>
              <a:rPr lang="en-GB" sz="8000"/>
              <a:t>How to </a:t>
            </a:r>
            <a:r>
              <a:rPr lang="en-GB" sz="8000" b="1"/>
              <a:t>apply </a:t>
            </a:r>
            <a:r>
              <a:rPr lang="en-GB" sz="8000"/>
              <a:t>for an HPQ</a:t>
            </a:r>
          </a:p>
        </p:txBody>
      </p:sp>
      <p:cxnSp>
        <p:nvCxnSpPr>
          <p:cNvPr id="11" name="Straight Connector 10">
            <a:extLst>
              <a:ext uri="{FF2B5EF4-FFF2-40B4-BE49-F238E27FC236}">
                <a16:creationId xmlns:a16="http://schemas.microsoft.com/office/drawing/2014/main" id="{C8F51B3F-8331-4E4A-AE96-D47B1006EE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8053" y="1132114"/>
            <a:ext cx="0" cy="5717573"/>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7F6841A0-9D25-4D0E-02D0-9DA02768A967}"/>
              </a:ext>
            </a:extLst>
          </p:cNvPr>
          <p:cNvGraphicFramePr>
            <a:graphicFrameLocks noGrp="1"/>
          </p:cNvGraphicFramePr>
          <p:nvPr>
            <p:ph idx="1"/>
            <p:extLst>
              <p:ext uri="{D42A27DB-BD31-4B8C-83A1-F6EECF244321}">
                <p14:modId xmlns:p14="http://schemas.microsoft.com/office/powerpoint/2010/main" val="1409010492"/>
              </p:ext>
            </p:extLst>
          </p:nvPr>
        </p:nvGraphicFramePr>
        <p:xfrm>
          <a:off x="5108535" y="269824"/>
          <a:ext cx="6973530" cy="63903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B62E0802-D372-21FB-90A3-4F3239987D2C}"/>
              </a:ext>
            </a:extLst>
          </p:cNvPr>
          <p:cNvSpPr txBox="1"/>
          <p:nvPr/>
        </p:nvSpPr>
        <p:spPr>
          <a:xfrm>
            <a:off x="462851" y="5182820"/>
            <a:ext cx="3939685" cy="1477328"/>
          </a:xfrm>
          <a:prstGeom prst="rect">
            <a:avLst/>
          </a:prstGeom>
          <a:noFill/>
        </p:spPr>
        <p:txBody>
          <a:bodyPr wrap="square" rtlCol="0">
            <a:spAutoFit/>
          </a:bodyPr>
          <a:lstStyle/>
          <a:p>
            <a:r>
              <a:rPr lang="en-GB"/>
              <a:t>Note that there is a small fee for exam entries for additional qualifications – parents will be contacted to approve this before a place is confirmed on the course.</a:t>
            </a:r>
          </a:p>
        </p:txBody>
      </p:sp>
    </p:spTree>
    <p:extLst>
      <p:ext uri="{BB962C8B-B14F-4D97-AF65-F5344CB8AC3E}">
        <p14:creationId xmlns:p14="http://schemas.microsoft.com/office/powerpoint/2010/main" val="27025580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1606CE25-8490-0810-5016-8D9C8008E242}"/>
              </a:ext>
            </a:extLst>
          </p:cNvPr>
          <p:cNvPicPr>
            <a:picLocks noGrp="1" noChangeAspect="1"/>
          </p:cNvPicPr>
          <p:nvPr>
            <p:ph idx="1"/>
          </p:nvPr>
        </p:nvPicPr>
        <p:blipFill>
          <a:blip r:embed="rId3"/>
          <a:stretch>
            <a:fillRect/>
          </a:stretch>
        </p:blipFill>
        <p:spPr>
          <a:xfrm>
            <a:off x="1436140" y="189828"/>
            <a:ext cx="9319719" cy="6478343"/>
          </a:xfrm>
          <a:prstGeom prst="rect">
            <a:avLst/>
          </a:prstGeom>
        </p:spPr>
      </p:pic>
    </p:spTree>
    <p:extLst>
      <p:ext uri="{BB962C8B-B14F-4D97-AF65-F5344CB8AC3E}">
        <p14:creationId xmlns:p14="http://schemas.microsoft.com/office/powerpoint/2010/main" val="40775297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65B33C-D7B7-4CAA-8164-CD8EF837BB6A}"/>
              </a:ext>
            </a:extLst>
          </p:cNvPr>
          <p:cNvSpPr>
            <a:spLocks noGrp="1"/>
          </p:cNvSpPr>
          <p:nvPr>
            <p:ph type="title"/>
          </p:nvPr>
        </p:nvSpPr>
        <p:spPr/>
        <p:txBody>
          <a:bodyPr/>
          <a:lstStyle/>
          <a:p>
            <a:pPr algn="ctr"/>
            <a:r>
              <a:rPr lang="en-GB">
                <a:solidFill>
                  <a:srgbClr val="E85051"/>
                </a:solidFill>
              </a:rPr>
              <a:t>Engaging and Empowering Inquirers</a:t>
            </a:r>
          </a:p>
        </p:txBody>
      </p:sp>
      <p:sp>
        <p:nvSpPr>
          <p:cNvPr id="4" name="Content Placeholder 3">
            <a:extLst>
              <a:ext uri="{FF2B5EF4-FFF2-40B4-BE49-F238E27FC236}">
                <a16:creationId xmlns:a16="http://schemas.microsoft.com/office/drawing/2014/main" id="{2DF23568-103B-601E-1277-1C2999F1DE04}"/>
              </a:ext>
            </a:extLst>
          </p:cNvPr>
          <p:cNvSpPr>
            <a:spLocks noGrp="1"/>
          </p:cNvSpPr>
          <p:nvPr>
            <p:ph sz="half" idx="2"/>
          </p:nvPr>
        </p:nvSpPr>
        <p:spPr>
          <a:xfrm>
            <a:off x="6172199" y="1825625"/>
            <a:ext cx="5809129" cy="4351338"/>
          </a:xfrm>
        </p:spPr>
        <p:txBody>
          <a:bodyPr>
            <a:normAutofit fontScale="92500"/>
          </a:bodyPr>
          <a:lstStyle/>
          <a:p>
            <a:pPr marL="0" indent="0">
              <a:buNone/>
            </a:pPr>
            <a:r>
              <a:rPr lang="en-GB" b="1"/>
              <a:t>Signature Work Celebration Speeches</a:t>
            </a:r>
            <a:endParaRPr lang="en-GB"/>
          </a:p>
          <a:p>
            <a:pPr marL="285750" indent="-285750"/>
            <a:r>
              <a:rPr lang="en-GB"/>
              <a:t>2022-3</a:t>
            </a:r>
          </a:p>
          <a:p>
            <a:pPr marL="742950" lvl="1" indent="-285750"/>
            <a:r>
              <a:rPr lang="en-GB" b="1"/>
              <a:t>Maddie</a:t>
            </a:r>
            <a:r>
              <a:rPr lang="en-GB"/>
              <a:t>: Euthanasia</a:t>
            </a:r>
          </a:p>
          <a:p>
            <a:pPr marL="742950" lvl="1" indent="-285750"/>
            <a:r>
              <a:rPr lang="en-GB" b="1"/>
              <a:t>Yagmur</a:t>
            </a:r>
            <a:r>
              <a:rPr lang="en-GB"/>
              <a:t>: Gun control in America</a:t>
            </a:r>
          </a:p>
          <a:p>
            <a:pPr marL="285750" indent="-285750"/>
            <a:r>
              <a:rPr lang="en-GB"/>
              <a:t>2023-4</a:t>
            </a:r>
          </a:p>
          <a:p>
            <a:pPr marL="742950" lvl="1" indent="-285750"/>
            <a:r>
              <a:rPr lang="en-GB" b="1"/>
              <a:t>Amelie</a:t>
            </a:r>
            <a:r>
              <a:rPr lang="en-GB"/>
              <a:t>: Teenage violence and social media</a:t>
            </a:r>
          </a:p>
          <a:p>
            <a:pPr marL="285750" indent="-285750"/>
            <a:r>
              <a:rPr lang="en-GB"/>
              <a:t>2024-5</a:t>
            </a:r>
          </a:p>
          <a:p>
            <a:pPr marL="742950" lvl="1" indent="-285750"/>
            <a:r>
              <a:rPr lang="en-GB" b="1"/>
              <a:t>Flo</a:t>
            </a:r>
            <a:r>
              <a:rPr lang="en-GB"/>
              <a:t>: Global warming and climate change</a:t>
            </a:r>
          </a:p>
          <a:p>
            <a:pPr marL="285750" indent="-285750"/>
            <a:r>
              <a:rPr lang="en-GB"/>
              <a:t>2025-6</a:t>
            </a:r>
          </a:p>
          <a:p>
            <a:pPr marL="742950" lvl="1" indent="-285750"/>
            <a:r>
              <a:rPr lang="en-GB" b="1"/>
              <a:t>Evie</a:t>
            </a:r>
            <a:r>
              <a:rPr lang="en-GB"/>
              <a:t>: Poverty</a:t>
            </a:r>
          </a:p>
        </p:txBody>
      </p:sp>
      <p:pic>
        <p:nvPicPr>
          <p:cNvPr id="18" name="Content Placeholder 17" descr="A black and white image of a person&#10;&#10;AI-generated content may be incorrect.">
            <a:extLst>
              <a:ext uri="{FF2B5EF4-FFF2-40B4-BE49-F238E27FC236}">
                <a16:creationId xmlns:a16="http://schemas.microsoft.com/office/drawing/2014/main" id="{5FAA50A1-4B23-B8E5-7321-B39535EC2E73}"/>
              </a:ext>
            </a:extLst>
          </p:cNvPr>
          <p:cNvPicPr>
            <a:picLocks noGrp="1" noChangeAspect="1"/>
          </p:cNvPicPr>
          <p:nvPr>
            <p:ph sz="half" idx="1"/>
          </p:nvPr>
        </p:nvPicPr>
        <p:blipFill>
          <a:blip r:embed="rId3" cstate="screen">
            <a:extLst>
              <a:ext uri="{28A0092B-C50C-407E-A947-70E740481C1C}">
                <a14:useLocalDpi xmlns:a14="http://schemas.microsoft.com/office/drawing/2010/main"/>
              </a:ext>
            </a:extLst>
          </a:blip>
          <a:srcRect b="23276"/>
          <a:stretch>
            <a:fillRect/>
          </a:stretch>
        </p:blipFill>
        <p:spPr>
          <a:xfrm>
            <a:off x="1211981" y="1825625"/>
            <a:ext cx="4434033" cy="3338512"/>
          </a:xfrm>
          <a:prstGeom prst="rect">
            <a:avLst/>
          </a:prstGeom>
        </p:spPr>
      </p:pic>
      <p:sp>
        <p:nvSpPr>
          <p:cNvPr id="5" name="TextBox 4">
            <a:extLst>
              <a:ext uri="{FF2B5EF4-FFF2-40B4-BE49-F238E27FC236}">
                <a16:creationId xmlns:a16="http://schemas.microsoft.com/office/drawing/2014/main" id="{7BD7F635-ABCF-5528-61E3-57AF67433C75}"/>
              </a:ext>
            </a:extLst>
          </p:cNvPr>
          <p:cNvSpPr txBox="1"/>
          <p:nvPr/>
        </p:nvSpPr>
        <p:spPr>
          <a:xfrm>
            <a:off x="1087003" y="5167312"/>
            <a:ext cx="4683991" cy="1523494"/>
          </a:xfrm>
          <a:prstGeom prst="rect">
            <a:avLst/>
          </a:prstGeom>
          <a:noFill/>
        </p:spPr>
        <p:txBody>
          <a:bodyPr wrap="square">
            <a:spAutoFit/>
          </a:bodyPr>
          <a:lstStyle/>
          <a:p>
            <a:pPr marL="0" indent="0" algn="ctr">
              <a:buNone/>
            </a:pPr>
            <a:r>
              <a:rPr lang="en-GB" dirty="0">
                <a:cs typeface="Arial" panose="020B0604020202020204" pitchFamily="34" charset="0"/>
              </a:rPr>
              <a:t>“Nothing is more important than the events which occur within that invisible universe which is the mind of [a person].</a:t>
            </a:r>
          </a:p>
          <a:p>
            <a:pPr marL="0" indent="0" algn="ctr">
              <a:buNone/>
            </a:pPr>
            <a:r>
              <a:rPr lang="en-GB" dirty="0">
                <a:cs typeface="Arial" panose="020B0604020202020204" pitchFamily="34" charset="0"/>
              </a:rPr>
              <a:t>And </a:t>
            </a:r>
            <a:r>
              <a:rPr lang="en-GB" dirty="0">
                <a:solidFill>
                  <a:srgbClr val="D80C31"/>
                </a:solidFill>
                <a:cs typeface="Arial" panose="020B0604020202020204" pitchFamily="34" charset="0"/>
              </a:rPr>
              <a:t>the light of that universe is knowledge</a:t>
            </a:r>
            <a:r>
              <a:rPr lang="en-GB" dirty="0">
                <a:cs typeface="Arial" panose="020B0604020202020204" pitchFamily="34" charset="0"/>
              </a:rPr>
              <a:t>.”</a:t>
            </a:r>
          </a:p>
          <a:p>
            <a:pPr marL="0" indent="0" algn="r">
              <a:spcBef>
                <a:spcPts val="600"/>
              </a:spcBef>
              <a:buNone/>
            </a:pPr>
            <a:r>
              <a:rPr lang="en-GB" sz="1600" dirty="0">
                <a:cs typeface="Arial" panose="020B0604020202020204" pitchFamily="34" charset="0"/>
              </a:rPr>
              <a:t>Jacques Maritain</a:t>
            </a:r>
          </a:p>
        </p:txBody>
      </p:sp>
    </p:spTree>
    <p:extLst>
      <p:ext uri="{BB962C8B-B14F-4D97-AF65-F5344CB8AC3E}">
        <p14:creationId xmlns:p14="http://schemas.microsoft.com/office/powerpoint/2010/main" val="29192110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65B33C-D7B7-4CAA-8164-CD8EF837BB6A}"/>
              </a:ext>
            </a:extLst>
          </p:cNvPr>
          <p:cNvSpPr>
            <a:spLocks noGrp="1"/>
          </p:cNvSpPr>
          <p:nvPr>
            <p:ph type="title"/>
          </p:nvPr>
        </p:nvSpPr>
        <p:spPr/>
        <p:txBody>
          <a:bodyPr/>
          <a:lstStyle/>
          <a:p>
            <a:r>
              <a:rPr lang="en-GB">
                <a:solidFill>
                  <a:srgbClr val="E85051"/>
                </a:solidFill>
              </a:rPr>
              <a:t>The Chief Task of Education</a:t>
            </a:r>
          </a:p>
        </p:txBody>
      </p:sp>
      <p:sp>
        <p:nvSpPr>
          <p:cNvPr id="5" name="Content Placeholder 4">
            <a:extLst>
              <a:ext uri="{FF2B5EF4-FFF2-40B4-BE49-F238E27FC236}">
                <a16:creationId xmlns:a16="http://schemas.microsoft.com/office/drawing/2014/main" id="{F2D6C6BB-3FAD-9CE1-6D6C-0280777A77C5}"/>
              </a:ext>
            </a:extLst>
          </p:cNvPr>
          <p:cNvSpPr>
            <a:spLocks noGrp="1"/>
          </p:cNvSpPr>
          <p:nvPr>
            <p:ph sz="half" idx="2"/>
          </p:nvPr>
        </p:nvSpPr>
        <p:spPr>
          <a:xfrm>
            <a:off x="5978013" y="1825625"/>
            <a:ext cx="5375787" cy="4351338"/>
          </a:xfrm>
        </p:spPr>
        <p:txBody>
          <a:bodyPr anchor="ctr">
            <a:normAutofit/>
          </a:bodyPr>
          <a:lstStyle/>
          <a:p>
            <a:pPr marL="0" indent="0">
              <a:buNone/>
            </a:pPr>
            <a:r>
              <a:rPr lang="en-GB"/>
              <a:t>Guiding the dynamic process through which a person becomes fully and truly themself.</a:t>
            </a:r>
          </a:p>
        </p:txBody>
      </p:sp>
      <p:sp>
        <p:nvSpPr>
          <p:cNvPr id="12" name="TextBox 11">
            <a:extLst>
              <a:ext uri="{FF2B5EF4-FFF2-40B4-BE49-F238E27FC236}">
                <a16:creationId xmlns:a16="http://schemas.microsoft.com/office/drawing/2014/main" id="{37522432-7105-D287-C074-02F9656DDFC7}"/>
              </a:ext>
            </a:extLst>
          </p:cNvPr>
          <p:cNvSpPr txBox="1"/>
          <p:nvPr/>
        </p:nvSpPr>
        <p:spPr>
          <a:xfrm>
            <a:off x="2700274" y="6176963"/>
            <a:ext cx="1457450" cy="246221"/>
          </a:xfrm>
          <a:prstGeom prst="rect">
            <a:avLst/>
          </a:prstGeom>
          <a:noFill/>
        </p:spPr>
        <p:txBody>
          <a:bodyPr wrap="none" rtlCol="0">
            <a:spAutoFit/>
          </a:bodyPr>
          <a:lstStyle/>
          <a:p>
            <a:r>
              <a:rPr lang="en-GB" sz="1000">
                <a:latin typeface="Aptos" panose="020B0004020202020204" pitchFamily="34" charset="0"/>
              </a:rPr>
              <a:t>Image Source: Amazon</a:t>
            </a:r>
          </a:p>
        </p:txBody>
      </p:sp>
      <p:pic>
        <p:nvPicPr>
          <p:cNvPr id="7" name="Content Placeholder 6">
            <a:extLst>
              <a:ext uri="{FF2B5EF4-FFF2-40B4-BE49-F238E27FC236}">
                <a16:creationId xmlns:a16="http://schemas.microsoft.com/office/drawing/2014/main" id="{0D8E8910-EF09-090C-86AC-C63AF8CCFA92}"/>
              </a:ext>
            </a:extLst>
          </p:cNvPr>
          <p:cNvPicPr>
            <a:picLocks noGrp="1" noChangeAspect="1"/>
          </p:cNvPicPr>
          <p:nvPr>
            <p:ph sz="half" idx="1"/>
          </p:nvPr>
        </p:nvPicPr>
        <p:blipFill>
          <a:blip r:embed="rId3" cstate="screen">
            <a:extLst>
              <a:ext uri="{28A0092B-C50C-407E-A947-70E740481C1C}">
                <a14:useLocalDpi xmlns:a14="http://schemas.microsoft.com/office/drawing/2010/main"/>
              </a:ext>
            </a:extLst>
          </a:blip>
          <a:stretch>
            <a:fillRect/>
          </a:stretch>
        </p:blipFill>
        <p:spPr>
          <a:xfrm>
            <a:off x="2056878" y="1825625"/>
            <a:ext cx="2744243" cy="4351338"/>
          </a:xfrm>
          <a:prstGeom prst="rect">
            <a:avLst/>
          </a:prstGeom>
        </p:spPr>
      </p:pic>
    </p:spTree>
    <p:extLst>
      <p:ext uri="{BB962C8B-B14F-4D97-AF65-F5344CB8AC3E}">
        <p14:creationId xmlns:p14="http://schemas.microsoft.com/office/powerpoint/2010/main" val="11294293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385561-67D6-1021-D0D7-D5DCD5AE245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8FD8D79-0CAA-18DC-8AD3-BBCCD73F88A0}"/>
              </a:ext>
            </a:extLst>
          </p:cNvPr>
          <p:cNvSpPr>
            <a:spLocks noGrp="1"/>
          </p:cNvSpPr>
          <p:nvPr>
            <p:ph type="title"/>
          </p:nvPr>
        </p:nvSpPr>
        <p:spPr/>
        <p:txBody>
          <a:bodyPr/>
          <a:lstStyle/>
          <a:p>
            <a:r>
              <a:rPr lang="en-GB">
                <a:solidFill>
                  <a:srgbClr val="E85051"/>
                </a:solidFill>
              </a:rPr>
              <a:t>Towards a Fully Human Education</a:t>
            </a:r>
          </a:p>
        </p:txBody>
      </p:sp>
      <p:sp>
        <p:nvSpPr>
          <p:cNvPr id="5" name="Content Placeholder 4">
            <a:extLst>
              <a:ext uri="{FF2B5EF4-FFF2-40B4-BE49-F238E27FC236}">
                <a16:creationId xmlns:a16="http://schemas.microsoft.com/office/drawing/2014/main" id="{D7D5C49F-F7C8-C13E-DE95-A4B5CEDBE076}"/>
              </a:ext>
            </a:extLst>
          </p:cNvPr>
          <p:cNvSpPr>
            <a:spLocks noGrp="1"/>
          </p:cNvSpPr>
          <p:nvPr>
            <p:ph sz="half" idx="2"/>
          </p:nvPr>
        </p:nvSpPr>
        <p:spPr>
          <a:xfrm>
            <a:off x="5978013" y="1825625"/>
            <a:ext cx="5375787" cy="4351338"/>
          </a:xfrm>
        </p:spPr>
        <p:txBody>
          <a:bodyPr anchor="ctr">
            <a:normAutofit fontScale="92500" lnSpcReduction="10000"/>
          </a:bodyPr>
          <a:lstStyle/>
          <a:p>
            <a:r>
              <a:rPr lang="en-GB"/>
              <a:t>Inquiry is </a:t>
            </a:r>
            <a:r>
              <a:rPr lang="en-GB" b="1"/>
              <a:t>a distinguishing feature of a contemporary liberal education</a:t>
            </a:r>
            <a:r>
              <a:rPr lang="en-GB"/>
              <a:t>.</a:t>
            </a:r>
          </a:p>
          <a:p>
            <a:r>
              <a:rPr lang="en-GB"/>
              <a:t>A </a:t>
            </a:r>
            <a:r>
              <a:rPr lang="en-GB" b="1"/>
              <a:t>fully human education</a:t>
            </a:r>
            <a:r>
              <a:rPr lang="en-GB"/>
              <a:t> because its end is “the fulfilment of the deepest potentialities of human being”.</a:t>
            </a:r>
          </a:p>
          <a:p>
            <a:r>
              <a:rPr lang="en-GB"/>
              <a:t>This requires us to prepare our students “to exercise their power to think in a genuinely free and liberating manner – </a:t>
            </a:r>
            <a:r>
              <a:rPr lang="en-GB" b="1"/>
              <a:t>equipping them for truth</a:t>
            </a:r>
            <a:r>
              <a:rPr lang="en-GB"/>
              <a:t> and making them </a:t>
            </a:r>
            <a:r>
              <a:rPr lang="en-GB" b="1"/>
              <a:t>capable of judging accordingly to the worth of evidence</a:t>
            </a:r>
            <a:r>
              <a:rPr lang="en-GB"/>
              <a:t>…”</a:t>
            </a:r>
          </a:p>
        </p:txBody>
      </p:sp>
      <p:pic>
        <p:nvPicPr>
          <p:cNvPr id="11" name="Content Placeholder 10" descr="A blue and white cover with a person's face&#10;&#10;Description automatically generated">
            <a:extLst>
              <a:ext uri="{FF2B5EF4-FFF2-40B4-BE49-F238E27FC236}">
                <a16:creationId xmlns:a16="http://schemas.microsoft.com/office/drawing/2014/main" id="{26BA983A-0209-34B7-2E3D-7867B4F42EB6}"/>
              </a:ext>
            </a:extLst>
          </p:cNvPr>
          <p:cNvPicPr>
            <a:picLocks noGrp="1" noChangeAspect="1"/>
          </p:cNvPicPr>
          <p:nvPr>
            <p:ph sz="half" idx="1"/>
          </p:nvPr>
        </p:nvPicPr>
        <p:blipFill>
          <a:blip r:embed="rId3">
            <a:extLst>
              <a:ext uri="{28A0092B-C50C-407E-A947-70E740481C1C}">
                <a14:useLocalDpi xmlns:a14="http://schemas.microsoft.com/office/drawing/2010/main"/>
              </a:ext>
            </a:extLst>
          </a:blip>
          <a:stretch>
            <a:fillRect/>
          </a:stretch>
        </p:blipFill>
        <p:spPr>
          <a:xfrm>
            <a:off x="1469455" y="1690688"/>
            <a:ext cx="3017772" cy="4481326"/>
          </a:xfrm>
        </p:spPr>
      </p:pic>
      <p:sp>
        <p:nvSpPr>
          <p:cNvPr id="12" name="TextBox 11">
            <a:extLst>
              <a:ext uri="{FF2B5EF4-FFF2-40B4-BE49-F238E27FC236}">
                <a16:creationId xmlns:a16="http://schemas.microsoft.com/office/drawing/2014/main" id="{260FC3E1-690C-C266-E4A8-75F6FE5BB0D8}"/>
              </a:ext>
            </a:extLst>
          </p:cNvPr>
          <p:cNvSpPr txBox="1"/>
          <p:nvPr/>
        </p:nvSpPr>
        <p:spPr>
          <a:xfrm>
            <a:off x="2249616" y="6172014"/>
            <a:ext cx="1457450" cy="246221"/>
          </a:xfrm>
          <a:prstGeom prst="rect">
            <a:avLst/>
          </a:prstGeom>
          <a:noFill/>
        </p:spPr>
        <p:txBody>
          <a:bodyPr wrap="none" rtlCol="0">
            <a:spAutoFit/>
          </a:bodyPr>
          <a:lstStyle/>
          <a:p>
            <a:r>
              <a:rPr lang="en-GB" sz="1000">
                <a:latin typeface="Aptos" panose="020B0004020202020204" pitchFamily="34" charset="0"/>
              </a:rPr>
              <a:t>Image Source: Amazon</a:t>
            </a:r>
          </a:p>
        </p:txBody>
      </p:sp>
    </p:spTree>
    <p:extLst>
      <p:ext uri="{BB962C8B-B14F-4D97-AF65-F5344CB8AC3E}">
        <p14:creationId xmlns:p14="http://schemas.microsoft.com/office/powerpoint/2010/main" val="848032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65B33C-D7B7-4CAA-8164-CD8EF837BB6A}"/>
              </a:ext>
            </a:extLst>
          </p:cNvPr>
          <p:cNvSpPr>
            <a:spLocks noGrp="1"/>
          </p:cNvSpPr>
          <p:nvPr>
            <p:ph type="title"/>
          </p:nvPr>
        </p:nvSpPr>
        <p:spPr>
          <a:xfrm>
            <a:off x="424774" y="324100"/>
            <a:ext cx="11342451" cy="1325563"/>
          </a:xfrm>
        </p:spPr>
        <p:txBody>
          <a:bodyPr/>
          <a:lstStyle/>
          <a:p>
            <a:r>
              <a:rPr lang="en-GB">
                <a:solidFill>
                  <a:srgbClr val="E85051"/>
                </a:solidFill>
              </a:rPr>
              <a:t>Inquiry: Spiritual, Moral &amp; Educational Imperative</a:t>
            </a:r>
          </a:p>
        </p:txBody>
      </p:sp>
      <p:pic>
        <p:nvPicPr>
          <p:cNvPr id="32" name="Content Placeholder 31" descr="A drawing of a person holding a candle&#10;&#10;Description automatically generated">
            <a:extLst>
              <a:ext uri="{FF2B5EF4-FFF2-40B4-BE49-F238E27FC236}">
                <a16:creationId xmlns:a16="http://schemas.microsoft.com/office/drawing/2014/main" id="{6EF70634-1C9A-B112-58F7-D3DDF24582E1}"/>
              </a:ext>
            </a:extLst>
          </p:cNvPr>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2046000" y="2091596"/>
            <a:ext cx="8100000" cy="3363321"/>
          </a:xfrm>
        </p:spPr>
      </p:pic>
    </p:spTree>
    <p:extLst>
      <p:ext uri="{BB962C8B-B14F-4D97-AF65-F5344CB8AC3E}">
        <p14:creationId xmlns:p14="http://schemas.microsoft.com/office/powerpoint/2010/main" val="29738820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65B33C-D7B7-4CAA-8164-CD8EF837BB6A}"/>
              </a:ext>
            </a:extLst>
          </p:cNvPr>
          <p:cNvSpPr>
            <a:spLocks noGrp="1"/>
          </p:cNvSpPr>
          <p:nvPr>
            <p:ph type="title"/>
          </p:nvPr>
        </p:nvSpPr>
        <p:spPr/>
        <p:txBody>
          <a:bodyPr/>
          <a:lstStyle/>
          <a:p>
            <a:r>
              <a:rPr lang="en-GB">
                <a:solidFill>
                  <a:srgbClr val="E85051"/>
                </a:solidFill>
              </a:rPr>
              <a:t>Inquiry &amp; Heroic Inquiry</a:t>
            </a:r>
          </a:p>
        </p:txBody>
      </p:sp>
      <p:sp>
        <p:nvSpPr>
          <p:cNvPr id="9" name="Content Placeholder 8">
            <a:extLst>
              <a:ext uri="{FF2B5EF4-FFF2-40B4-BE49-F238E27FC236}">
                <a16:creationId xmlns:a16="http://schemas.microsoft.com/office/drawing/2014/main" id="{74D48D6F-F501-F9A1-92E6-105AB4DBA776}"/>
              </a:ext>
            </a:extLst>
          </p:cNvPr>
          <p:cNvSpPr>
            <a:spLocks noGrp="1"/>
          </p:cNvSpPr>
          <p:nvPr>
            <p:ph sz="half" idx="1"/>
          </p:nvPr>
        </p:nvSpPr>
        <p:spPr/>
        <p:txBody>
          <a:bodyPr>
            <a:normAutofit fontScale="92500"/>
          </a:bodyPr>
          <a:lstStyle/>
          <a:p>
            <a:r>
              <a:rPr lang="en-GB"/>
              <a:t>Inquiry is the </a:t>
            </a:r>
            <a:r>
              <a:rPr lang="en-GB" b="1"/>
              <a:t>process of learning about something by investigating it for yourself</a:t>
            </a:r>
            <a:r>
              <a:rPr lang="en-GB"/>
              <a:t>, and it is an essential human response to the world we find ourselves in.</a:t>
            </a:r>
          </a:p>
          <a:p>
            <a:r>
              <a:rPr lang="en-GB"/>
              <a:t>This </a:t>
            </a:r>
            <a:r>
              <a:rPr lang="en-GB" b="1"/>
              <a:t>quest for knowledge and understanding is a heroic undertaking</a:t>
            </a:r>
            <a:r>
              <a:rPr lang="en-GB"/>
              <a:t>, so it is no surprise that the stages of </a:t>
            </a:r>
            <a:r>
              <a:rPr lang="en-GB" b="1"/>
              <a:t>the Hero's Journey</a:t>
            </a:r>
            <a:r>
              <a:rPr lang="en-GB"/>
              <a:t> are </a:t>
            </a:r>
            <a:r>
              <a:rPr lang="en-GB" b="1"/>
              <a:t>reflected in </a:t>
            </a:r>
            <a:r>
              <a:rPr lang="en-GB"/>
              <a:t>the stages of </a:t>
            </a:r>
            <a:r>
              <a:rPr lang="en-GB" b="1"/>
              <a:t>the Heroic Inquiry process</a:t>
            </a:r>
            <a:r>
              <a:rPr lang="en-GB"/>
              <a:t>.</a:t>
            </a:r>
          </a:p>
        </p:txBody>
      </p:sp>
      <p:pic>
        <p:nvPicPr>
          <p:cNvPr id="6" name="Content Placeholder 5" descr="A diagram of a person's life cycle&#10;&#10;AI-generated content may be incorrect.">
            <a:extLst>
              <a:ext uri="{FF2B5EF4-FFF2-40B4-BE49-F238E27FC236}">
                <a16:creationId xmlns:a16="http://schemas.microsoft.com/office/drawing/2014/main" id="{BB029796-1A5A-33BB-8463-D729DD8DA4D6}"/>
              </a:ext>
            </a:extLst>
          </p:cNvPr>
          <p:cNvPicPr>
            <a:picLocks noGrp="1" noChangeAspect="1"/>
          </p:cNvPicPr>
          <p:nvPr>
            <p:ph sz="half" idx="2"/>
          </p:nvPr>
        </p:nvPicPr>
        <p:blipFill>
          <a:blip r:embed="rId3">
            <a:extLst>
              <a:ext uri="{28A0092B-C50C-407E-A947-70E740481C1C}">
                <a14:useLocalDpi xmlns:a14="http://schemas.microsoft.com/office/drawing/2010/main"/>
              </a:ext>
            </a:extLst>
          </a:blip>
          <a:stretch>
            <a:fillRect/>
          </a:stretch>
        </p:blipFill>
        <p:spPr>
          <a:xfrm>
            <a:off x="6677642" y="1825625"/>
            <a:ext cx="4170716" cy="4351338"/>
          </a:xfrm>
        </p:spPr>
      </p:pic>
      <p:pic>
        <p:nvPicPr>
          <p:cNvPr id="4" name="Picture 3" descr="A black and white graphic of different types of people&#10;&#10;AI-generated content may be incorrect.">
            <a:extLst>
              <a:ext uri="{FF2B5EF4-FFF2-40B4-BE49-F238E27FC236}">
                <a16:creationId xmlns:a16="http://schemas.microsoft.com/office/drawing/2014/main" id="{A05DC0FB-66FB-A6EE-C7E5-0B5CF77A090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381752" y="1265238"/>
            <a:ext cx="5090261" cy="4911725"/>
          </a:xfrm>
          <a:prstGeom prst="rect">
            <a:avLst/>
          </a:prstGeom>
        </p:spPr>
      </p:pic>
    </p:spTree>
    <p:extLst>
      <p:ext uri="{BB962C8B-B14F-4D97-AF65-F5344CB8AC3E}">
        <p14:creationId xmlns:p14="http://schemas.microsoft.com/office/powerpoint/2010/main" val="2662119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65B33C-D7B7-4CAA-8164-CD8EF837BB6A}"/>
              </a:ext>
            </a:extLst>
          </p:cNvPr>
          <p:cNvSpPr>
            <a:spLocks noGrp="1"/>
          </p:cNvSpPr>
          <p:nvPr>
            <p:ph type="title"/>
          </p:nvPr>
        </p:nvSpPr>
        <p:spPr/>
        <p:txBody>
          <a:bodyPr/>
          <a:lstStyle/>
          <a:p>
            <a:r>
              <a:rPr lang="en-GB">
                <a:solidFill>
                  <a:srgbClr val="E85051"/>
                </a:solidFill>
              </a:rPr>
              <a:t>Signature Work Inquiry</a:t>
            </a:r>
          </a:p>
        </p:txBody>
      </p:sp>
      <p:sp>
        <p:nvSpPr>
          <p:cNvPr id="7" name="Content Placeholder 6">
            <a:extLst>
              <a:ext uri="{FF2B5EF4-FFF2-40B4-BE49-F238E27FC236}">
                <a16:creationId xmlns:a16="http://schemas.microsoft.com/office/drawing/2014/main" id="{3F930AD6-85F5-2A7B-F0C0-F7BD120F2598}"/>
              </a:ext>
            </a:extLst>
          </p:cNvPr>
          <p:cNvSpPr>
            <a:spLocks noGrp="1"/>
          </p:cNvSpPr>
          <p:nvPr>
            <p:ph sz="half" idx="2"/>
          </p:nvPr>
        </p:nvSpPr>
        <p:spPr>
          <a:xfrm>
            <a:off x="5867400" y="1825625"/>
            <a:ext cx="5486400" cy="4351338"/>
          </a:xfrm>
        </p:spPr>
        <p:txBody>
          <a:bodyPr anchor="ctr"/>
          <a:lstStyle/>
          <a:p>
            <a:r>
              <a:rPr lang="en-GB" dirty="0"/>
              <a:t>Heroic Inquiry that is directed towards </a:t>
            </a:r>
            <a:r>
              <a:rPr lang="en-GB" b="1" dirty="0"/>
              <a:t>understanding a question or problem of personal interest</a:t>
            </a:r>
          </a:p>
          <a:p>
            <a:r>
              <a:rPr lang="en-GB" dirty="0"/>
              <a:t>As such, it </a:t>
            </a:r>
            <a:r>
              <a:rPr lang="en-GB" b="1" dirty="0"/>
              <a:t>proudly bears its maker's mark</a:t>
            </a:r>
            <a:r>
              <a:rPr lang="en-GB" dirty="0"/>
              <a:t> in the form of their signature</a:t>
            </a:r>
          </a:p>
          <a:p>
            <a:pPr lvl="1"/>
            <a:r>
              <a:rPr lang="en-GB" dirty="0"/>
              <a:t>Vouches for the maker's integrity</a:t>
            </a:r>
          </a:p>
          <a:p>
            <a:pPr lvl="1"/>
            <a:r>
              <a:rPr lang="en-GB" dirty="0"/>
              <a:t>Guarantees the authenticity of their work</a:t>
            </a:r>
          </a:p>
        </p:txBody>
      </p:sp>
      <p:pic>
        <p:nvPicPr>
          <p:cNvPr id="5" name="Picture 4" descr="A picture containing text, invertebrate, mollusk&#10;&#10;Description automatically generated">
            <a:extLst>
              <a:ext uri="{FF2B5EF4-FFF2-40B4-BE49-F238E27FC236}">
                <a16:creationId xmlns:a16="http://schemas.microsoft.com/office/drawing/2014/main" id="{FD06D161-B26F-6161-E68F-45F7534E336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239581" y="3086355"/>
            <a:ext cx="983063" cy="1534107"/>
          </a:xfrm>
          <a:prstGeom prst="rect">
            <a:avLst/>
          </a:prstGeom>
        </p:spPr>
      </p:pic>
      <p:pic>
        <p:nvPicPr>
          <p:cNvPr id="6" name="Picture 5" descr="Letter&#10;&#10;Description automatically generated with low confidence">
            <a:extLst>
              <a:ext uri="{FF2B5EF4-FFF2-40B4-BE49-F238E27FC236}">
                <a16:creationId xmlns:a16="http://schemas.microsoft.com/office/drawing/2014/main" id="{E42FAF6E-D2EC-42BF-2A52-B30DD5F02FE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38200" y="3036660"/>
            <a:ext cx="2141058" cy="1534107"/>
          </a:xfrm>
          <a:prstGeom prst="rect">
            <a:avLst/>
          </a:prstGeom>
        </p:spPr>
      </p:pic>
    </p:spTree>
    <p:extLst>
      <p:ext uri="{BB962C8B-B14F-4D97-AF65-F5344CB8AC3E}">
        <p14:creationId xmlns:p14="http://schemas.microsoft.com/office/powerpoint/2010/main" val="543697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65B33C-D7B7-4CAA-8164-CD8EF837BB6A}"/>
              </a:ext>
            </a:extLst>
          </p:cNvPr>
          <p:cNvSpPr>
            <a:spLocks noGrp="1"/>
          </p:cNvSpPr>
          <p:nvPr>
            <p:ph type="title"/>
          </p:nvPr>
        </p:nvSpPr>
        <p:spPr>
          <a:xfrm>
            <a:off x="0" y="365125"/>
            <a:ext cx="12192000" cy="1325563"/>
          </a:xfrm>
        </p:spPr>
        <p:txBody>
          <a:bodyPr/>
          <a:lstStyle/>
          <a:p>
            <a:pPr algn="ctr"/>
            <a:r>
              <a:rPr lang="en-GB">
                <a:solidFill>
                  <a:srgbClr val="E85051"/>
                </a:solidFill>
              </a:rPr>
              <a:t>Interdisciplinary Signature Work in Transition Years </a:t>
            </a:r>
          </a:p>
        </p:txBody>
      </p:sp>
      <p:pic>
        <p:nvPicPr>
          <p:cNvPr id="11" name="Content Placeholder 10" descr="A diagram of a human spine&#10;&#10;Description automatically generated">
            <a:extLst>
              <a:ext uri="{FF2B5EF4-FFF2-40B4-BE49-F238E27FC236}">
                <a16:creationId xmlns:a16="http://schemas.microsoft.com/office/drawing/2014/main" id="{68AC033C-C0EB-F066-BE9F-4E407CBA8118}"/>
              </a:ext>
            </a:extLst>
          </p:cNvPr>
          <p:cNvPicPr>
            <a:picLocks noGrp="1" noChangeAspect="1"/>
          </p:cNvPicPr>
          <p:nvPr>
            <p:ph sz="half" idx="1"/>
          </p:nvPr>
        </p:nvPicPr>
        <p:blipFill>
          <a:blip r:embed="rId3">
            <a:extLst>
              <a:ext uri="{28A0092B-C50C-407E-A947-70E740481C1C}">
                <a14:useLocalDpi xmlns:a14="http://schemas.microsoft.com/office/drawing/2010/main"/>
              </a:ext>
            </a:extLst>
          </a:blip>
          <a:stretch>
            <a:fillRect/>
          </a:stretch>
        </p:blipFill>
        <p:spPr>
          <a:xfrm>
            <a:off x="1040766" y="1825625"/>
            <a:ext cx="4776468" cy="4351338"/>
          </a:xfrm>
        </p:spPr>
      </p:pic>
      <p:sp>
        <p:nvSpPr>
          <p:cNvPr id="9" name="Content Placeholder 8">
            <a:extLst>
              <a:ext uri="{FF2B5EF4-FFF2-40B4-BE49-F238E27FC236}">
                <a16:creationId xmlns:a16="http://schemas.microsoft.com/office/drawing/2014/main" id="{A33A24E2-7169-A28A-C985-016CC030C0BA}"/>
              </a:ext>
            </a:extLst>
          </p:cNvPr>
          <p:cNvSpPr>
            <a:spLocks noGrp="1"/>
          </p:cNvSpPr>
          <p:nvPr>
            <p:ph sz="half" idx="2"/>
          </p:nvPr>
        </p:nvSpPr>
        <p:spPr>
          <a:xfrm>
            <a:off x="6172199" y="1825625"/>
            <a:ext cx="5281367" cy="4351338"/>
          </a:xfrm>
        </p:spPr>
        <p:txBody>
          <a:bodyPr anchor="ctr"/>
          <a:lstStyle/>
          <a:p>
            <a:r>
              <a:rPr lang="en-GB"/>
              <a:t>Not limited to transition years</a:t>
            </a:r>
          </a:p>
          <a:p>
            <a:pPr lvl="1"/>
            <a:r>
              <a:rPr lang="en-GB"/>
              <a:t>For example, Year 1</a:t>
            </a:r>
          </a:p>
          <a:p>
            <a:r>
              <a:rPr lang="en-GB"/>
              <a:t>Transition years benchmark the systematic and progressive development of skills, such as those enabling academic integrity</a:t>
            </a:r>
          </a:p>
          <a:p>
            <a:r>
              <a:rPr lang="en-GB"/>
              <a:t>Backbone of inquiry-based learning throughout the school</a:t>
            </a:r>
          </a:p>
        </p:txBody>
      </p:sp>
    </p:spTree>
    <p:extLst>
      <p:ext uri="{BB962C8B-B14F-4D97-AF65-F5344CB8AC3E}">
        <p14:creationId xmlns:p14="http://schemas.microsoft.com/office/powerpoint/2010/main" val="1495677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E5AD19-4446-47AE-493D-2C8E16D98F4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62F8C2D-DB77-D85D-0191-D1D85176BCDC}"/>
              </a:ext>
            </a:extLst>
          </p:cNvPr>
          <p:cNvSpPr>
            <a:spLocks noGrp="1"/>
          </p:cNvSpPr>
          <p:nvPr>
            <p:ph type="title"/>
          </p:nvPr>
        </p:nvSpPr>
        <p:spPr>
          <a:xfrm>
            <a:off x="381346" y="1068216"/>
            <a:ext cx="5510783" cy="2360784"/>
          </a:xfrm>
        </p:spPr>
        <p:txBody>
          <a:bodyPr>
            <a:normAutofit fontScale="90000"/>
          </a:bodyPr>
          <a:lstStyle/>
          <a:p>
            <a:pPr algn="ctr"/>
            <a:r>
              <a:rPr lang="en-GB">
                <a:solidFill>
                  <a:srgbClr val="E85051"/>
                </a:solidFill>
              </a:rPr>
              <a:t>Signature Work Inquiry Celebration</a:t>
            </a:r>
            <a:br>
              <a:rPr lang="en-GB">
                <a:solidFill>
                  <a:srgbClr val="E85051"/>
                </a:solidFill>
              </a:rPr>
            </a:br>
            <a:r>
              <a:rPr lang="en-GB">
                <a:solidFill>
                  <a:srgbClr val="E85051"/>
                </a:solidFill>
              </a:rPr>
              <a:t>9 March, 5.30-6.30pm</a:t>
            </a:r>
            <a:br>
              <a:rPr lang="en-GB">
                <a:solidFill>
                  <a:srgbClr val="E85051"/>
                </a:solidFill>
              </a:rPr>
            </a:br>
            <a:r>
              <a:rPr lang="en-GB">
                <a:solidFill>
                  <a:srgbClr val="E85051"/>
                </a:solidFill>
              </a:rPr>
              <a:t>De La Salle Hall</a:t>
            </a:r>
          </a:p>
        </p:txBody>
      </p:sp>
      <p:pic>
        <p:nvPicPr>
          <p:cNvPr id="3" name="Picture 2" descr="A picture containing text, invertebrate, mollusk&#10;&#10;Description automatically generated">
            <a:extLst>
              <a:ext uri="{FF2B5EF4-FFF2-40B4-BE49-F238E27FC236}">
                <a16:creationId xmlns:a16="http://schemas.microsoft.com/office/drawing/2014/main" id="{E471F5E3-88AF-AD91-AED3-22DB48BFB5D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119346" y="4155366"/>
            <a:ext cx="936250" cy="1461054"/>
          </a:xfrm>
          <a:prstGeom prst="rect">
            <a:avLst/>
          </a:prstGeom>
        </p:spPr>
      </p:pic>
      <p:pic>
        <p:nvPicPr>
          <p:cNvPr id="4" name="Picture 3" descr="Letter&#10;&#10;Description automatically generated with low confidence">
            <a:extLst>
              <a:ext uri="{FF2B5EF4-FFF2-40B4-BE49-F238E27FC236}">
                <a16:creationId xmlns:a16="http://schemas.microsoft.com/office/drawing/2014/main" id="{1EA92009-05A0-4F08-8CF4-698D9137611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73172" y="4155366"/>
            <a:ext cx="2039103" cy="1461054"/>
          </a:xfrm>
          <a:prstGeom prst="rect">
            <a:avLst/>
          </a:prstGeom>
        </p:spPr>
      </p:pic>
      <p:pic>
        <p:nvPicPr>
          <p:cNvPr id="9" name="Content Placeholder 8">
            <a:extLst>
              <a:ext uri="{FF2B5EF4-FFF2-40B4-BE49-F238E27FC236}">
                <a16:creationId xmlns:a16="http://schemas.microsoft.com/office/drawing/2014/main" id="{4E050490-DA0E-3278-875B-E809F6CFDFF5}"/>
              </a:ext>
            </a:extLst>
          </p:cNvPr>
          <p:cNvPicPr>
            <a:picLocks noGrp="1" noChangeAspect="1"/>
          </p:cNvPicPr>
          <p:nvPr>
            <p:ph idx="1"/>
          </p:nvPr>
        </p:nvPicPr>
        <p:blipFill>
          <a:blip r:embed="rId5">
            <a:extLst>
              <a:ext uri="{28A0092B-C50C-407E-A947-70E740481C1C}">
                <a14:useLocalDpi xmlns:a14="http://schemas.microsoft.com/office/drawing/2010/main"/>
              </a:ext>
            </a:extLst>
          </a:blip>
          <a:stretch>
            <a:fillRect/>
          </a:stretch>
        </p:blipFill>
        <p:spPr>
          <a:xfrm>
            <a:off x="6390848" y="119746"/>
            <a:ext cx="4997649" cy="6618508"/>
          </a:xfrm>
          <a:prstGeom prst="rect">
            <a:avLst/>
          </a:prstGeom>
        </p:spPr>
      </p:pic>
    </p:spTree>
    <p:extLst>
      <p:ext uri="{BB962C8B-B14F-4D97-AF65-F5344CB8AC3E}">
        <p14:creationId xmlns:p14="http://schemas.microsoft.com/office/powerpoint/2010/main" val="228881224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23bdb189-ca16-407d-80e6-67175f129138" xsi:nil="true"/>
    <lcf76f155ced4ddcb4097134ff3c332f xmlns="c3efdda0-5dc4-485e-bba7-f823408f3d96">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C1FF1AF04C1D142BF90305BBFC8E194" ma:contentTypeVersion="19" ma:contentTypeDescription="Create a new document." ma:contentTypeScope="" ma:versionID="5bde9a980fcdc568da944eb10973dcf3">
  <xsd:schema xmlns:xsd="http://www.w3.org/2001/XMLSchema" xmlns:xs="http://www.w3.org/2001/XMLSchema" xmlns:p="http://schemas.microsoft.com/office/2006/metadata/properties" xmlns:ns2="c3efdda0-5dc4-485e-bba7-f823408f3d96" xmlns:ns3="23bdb189-ca16-407d-80e6-67175f129138" targetNamespace="http://schemas.microsoft.com/office/2006/metadata/properties" ma:root="true" ma:fieldsID="dfb578a6888e5c3994aec065f8435812" ns2:_="" ns3:_="">
    <xsd:import namespace="c3efdda0-5dc4-485e-bba7-f823408f3d96"/>
    <xsd:import namespace="23bdb189-ca16-407d-80e6-67175f129138"/>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lcf76f155ced4ddcb4097134ff3c332f" minOccurs="0"/>
                <xsd:element ref="ns3:TaxCatchAll" minOccurs="0"/>
                <xsd:element ref="ns3:SharedWithUsers" minOccurs="0"/>
                <xsd:element ref="ns3:SharedWithDetails" minOccurs="0"/>
                <xsd:element ref="ns2:MediaServiceLocation" minOccurs="0"/>
                <xsd:element ref="ns2:MediaServiceSearchProperties" minOccurs="0"/>
                <xsd:element ref="ns2:MediaServiceObjectDetectorVersion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3efdda0-5dc4-485e-bba7-f823408f3d9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eb3fc568-6601-491a-aef8-80b5de73be06"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ternalName="MediaServiceLocation"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bdb189-ca16-407d-80e6-67175f129138" elementFormDefault="qualified">
    <xsd:import namespace="http://schemas.microsoft.com/office/2006/documentManagement/types"/>
    <xsd:import namespace="http://schemas.microsoft.com/office/infopath/2007/PartnerControls"/>
    <xsd:element name="TaxCatchAll" ma:index="20" nillable="true" ma:displayName="Taxonomy Catch All Column" ma:hidden="true" ma:list="{89f7cc4d-8990-4dae-b3b4-1f6b4749ad61}" ma:internalName="TaxCatchAll" ma:showField="CatchAllData" ma:web="23bdb189-ca16-407d-80e6-67175f129138">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0ADB6E9-710F-4AA0-BE0E-A2FBE4155620}">
  <ds:schemaRefs>
    <ds:schemaRef ds:uri="http://schemas.microsoft.com/sharepoint/v3/contenttype/forms"/>
  </ds:schemaRefs>
</ds:datastoreItem>
</file>

<file path=customXml/itemProps2.xml><?xml version="1.0" encoding="utf-8"?>
<ds:datastoreItem xmlns:ds="http://schemas.openxmlformats.org/officeDocument/2006/customXml" ds:itemID="{567AC299-4861-4E6C-81B2-96D72C73B018}">
  <ds:schemaRefs>
    <ds:schemaRef ds:uri="23bdb189-ca16-407d-80e6-67175f129138"/>
    <ds:schemaRef ds:uri="c3efdda0-5dc4-485e-bba7-f823408f3d96"/>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AE6057A4-D800-4853-9794-AFDAA51293DE}">
  <ds:schemaRefs>
    <ds:schemaRef ds:uri="23bdb189-ca16-407d-80e6-67175f129138"/>
    <ds:schemaRef ds:uri="c3efdda0-5dc4-485e-bba7-f823408f3d9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office theme</Template>
  <TotalTime>254</TotalTime>
  <Words>1337</Words>
  <Application>Microsoft Office PowerPoint</Application>
  <PresentationFormat>Widescreen</PresentationFormat>
  <Paragraphs>124</Paragraphs>
  <Slides>22</Slides>
  <Notes>16</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22</vt:i4>
      </vt:variant>
    </vt:vector>
  </HeadingPairs>
  <TitlesOfParts>
    <vt:vector size="29" baseType="lpstr">
      <vt:lpstr>Aptos</vt:lpstr>
      <vt:lpstr>Arial</vt:lpstr>
      <vt:lpstr>Calibri</vt:lpstr>
      <vt:lpstr>Calibri Light</vt:lpstr>
      <vt:lpstr>Perpetua</vt:lpstr>
      <vt:lpstr>office theme</vt:lpstr>
      <vt:lpstr>2_office theme</vt:lpstr>
      <vt:lpstr>PowerPoint Presentation</vt:lpstr>
      <vt:lpstr>Housekeeping</vt:lpstr>
      <vt:lpstr>The Chief Task of Education</vt:lpstr>
      <vt:lpstr>Towards a Fully Human Education</vt:lpstr>
      <vt:lpstr>Inquiry: Spiritual, Moral &amp; Educational Imperative</vt:lpstr>
      <vt:lpstr>Inquiry &amp; Heroic Inquiry</vt:lpstr>
      <vt:lpstr>Signature Work Inquiry</vt:lpstr>
      <vt:lpstr>Interdisciplinary Signature Work in Transition Years </vt:lpstr>
      <vt:lpstr>Signature Work Inquiry Celebration 9 March, 5.30-6.30pm De La Salle Hall</vt:lpstr>
      <vt:lpstr>Enabling Thoughtful Readers, Writers and Speakers</vt:lpstr>
      <vt:lpstr>Laudato si’: On care for our common home</vt:lpstr>
      <vt:lpstr>PowerPoint Presentation</vt:lpstr>
      <vt:lpstr>PowerPoint Presentation</vt:lpstr>
      <vt:lpstr>PowerPoint Presentation</vt:lpstr>
      <vt:lpstr>PowerPoint Presentation</vt:lpstr>
      <vt:lpstr>PowerPoint Presentation</vt:lpstr>
      <vt:lpstr>PowerPoint Presentation</vt:lpstr>
      <vt:lpstr>Where next…HPQ?</vt:lpstr>
      <vt:lpstr>PowerPoint Presentation</vt:lpstr>
      <vt:lpstr>How to apply for an HPQ</vt:lpstr>
      <vt:lpstr>PowerPoint Presentation</vt:lpstr>
      <vt:lpstr>Engaging and Empowering Inquirers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Jennifer Toerien</dc:creator>
  <cp:lastModifiedBy>Darryl Toerien</cp:lastModifiedBy>
  <cp:revision>1</cp:revision>
  <cp:lastPrinted>2021-09-15T06:41:17Z</cp:lastPrinted>
  <dcterms:created xsi:type="dcterms:W3CDTF">2013-07-15T20:26:40Z</dcterms:created>
  <dcterms:modified xsi:type="dcterms:W3CDTF">2026-03-11T08:25:07Z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0x0101005C1FF1AF04C1D142BF90305BBFC8E194</vt:lpwstr>
  </property>
  <property fmtid="{D5CDD505-2E9C-101B-9397-08002B2CF9AE}" pid="3" name="ComplianceAssetId">
    <vt:lpwstr/>
  </property>
  <property fmtid="{D5CDD505-2E9C-101B-9397-08002B2CF9AE}" pid="4" name="_ExtendedDescription">
    <vt:lpwstr/>
  </property>
  <property fmtid="{D5CDD505-2E9C-101B-9397-08002B2CF9AE}" pid="5" name="TriggerFlowInfo">
    <vt:lpwstr/>
  </property>
  <property fmtid="{D5CDD505-2E9C-101B-9397-08002B2CF9AE}" pid="6" name="MediaServiceImageTags">
    <vt:lpwstr/>
  </property>
</Properties>
</file>