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8"/>
  </p:notesMasterIdLst>
  <p:sldIdLst>
    <p:sldId id="256" r:id="rId5"/>
    <p:sldId id="742" r:id="rId6"/>
    <p:sldId id="257" r:id="rId7"/>
    <p:sldId id="490" r:id="rId8"/>
    <p:sldId id="497" r:id="rId9"/>
    <p:sldId id="493" r:id="rId10"/>
    <p:sldId id="500" r:id="rId11"/>
    <p:sldId id="502" r:id="rId12"/>
    <p:sldId id="494" r:id="rId13"/>
    <p:sldId id="495" r:id="rId14"/>
    <p:sldId id="498" r:id="rId15"/>
    <p:sldId id="499" r:id="rId16"/>
    <p:sldId id="501"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78895E8-925F-4715-96D9-155EC2F57E9B}" v="32" dt="2026-10-08T07:49:39.12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83777" autoAdjust="0"/>
  </p:normalViewPr>
  <p:slideViewPr>
    <p:cSldViewPr snapToGrid="0">
      <p:cViewPr varScale="1">
        <p:scale>
          <a:sx n="93" d="100"/>
          <a:sy n="93" d="100"/>
        </p:scale>
        <p:origin x="1272"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microsoft.com/office/2016/11/relationships/changesInfo" Target="changesInfos/changesInfo1.xml"/><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arryl Toerien" userId="439c5223-69ea-48cc-92a0-03e28903f432" providerId="ADAL" clId="{2B5CF46C-9105-46D8-888F-BDED9229704E}"/>
    <pc:docChg chg="undo custSel addSld delSld modSld sldOrd">
      <pc:chgData name="Darryl Toerien" userId="439c5223-69ea-48cc-92a0-03e28903f432" providerId="ADAL" clId="{2B5CF46C-9105-46D8-888F-BDED9229704E}" dt="2026-10-06T10:32:15.545" v="7673"/>
      <pc:docMkLst>
        <pc:docMk/>
      </pc:docMkLst>
      <pc:sldChg chg="modSp mod">
        <pc:chgData name="Darryl Toerien" userId="439c5223-69ea-48cc-92a0-03e28903f432" providerId="ADAL" clId="{2B5CF46C-9105-46D8-888F-BDED9229704E}" dt="2026-09-30T15:07:21.701" v="3177" actId="20577"/>
        <pc:sldMkLst>
          <pc:docMk/>
          <pc:sldMk cId="2878802521" sldId="256"/>
        </pc:sldMkLst>
        <pc:spChg chg="mod">
          <ac:chgData name="Darryl Toerien" userId="439c5223-69ea-48cc-92a0-03e28903f432" providerId="ADAL" clId="{2B5CF46C-9105-46D8-888F-BDED9229704E}" dt="2026-09-30T15:07:21.701" v="3177" actId="20577"/>
          <ac:spMkLst>
            <pc:docMk/>
            <pc:sldMk cId="2878802521" sldId="256"/>
            <ac:spMk id="2" creationId="{93F2864E-DA6E-0813-6602-D7497F1894C9}"/>
          </ac:spMkLst>
        </pc:spChg>
        <pc:spChg chg="mod">
          <ac:chgData name="Darryl Toerien" userId="439c5223-69ea-48cc-92a0-03e28903f432" providerId="ADAL" clId="{2B5CF46C-9105-46D8-888F-BDED9229704E}" dt="2026-09-30T15:03:31.592" v="3129" actId="1035"/>
          <ac:spMkLst>
            <pc:docMk/>
            <pc:sldMk cId="2878802521" sldId="256"/>
            <ac:spMk id="3" creationId="{A6930396-8383-CF01-EDE1-05196B59E462}"/>
          </ac:spMkLst>
        </pc:spChg>
      </pc:sldChg>
      <pc:sldChg chg="modSp mod addAnim delAnim modAnim modNotesTx">
        <pc:chgData name="Darryl Toerien" userId="439c5223-69ea-48cc-92a0-03e28903f432" providerId="ADAL" clId="{2B5CF46C-9105-46D8-888F-BDED9229704E}" dt="2026-10-06T10:31:19.519" v="7665"/>
        <pc:sldMkLst>
          <pc:docMk/>
          <pc:sldMk cId="1293151015" sldId="257"/>
        </pc:sldMkLst>
        <pc:spChg chg="mod">
          <ac:chgData name="Darryl Toerien" userId="439c5223-69ea-48cc-92a0-03e28903f432" providerId="ADAL" clId="{2B5CF46C-9105-46D8-888F-BDED9229704E}" dt="2026-10-01T07:42:48.515" v="3749" actId="207"/>
          <ac:spMkLst>
            <pc:docMk/>
            <pc:sldMk cId="1293151015" sldId="257"/>
            <ac:spMk id="3" creationId="{AC5D9ACB-92A6-9360-2B31-1FC1487DFB5E}"/>
          </ac:spMkLst>
        </pc:spChg>
      </pc:sldChg>
      <pc:sldChg chg="addSp delSp modSp mod modNotesTx">
        <pc:chgData name="Darryl Toerien" userId="439c5223-69ea-48cc-92a0-03e28903f432" providerId="ADAL" clId="{2B5CF46C-9105-46D8-888F-BDED9229704E}" dt="2026-10-06T09:22:01.971" v="7414" actId="20577"/>
        <pc:sldMkLst>
          <pc:docMk/>
          <pc:sldMk cId="4118920486" sldId="490"/>
        </pc:sldMkLst>
        <pc:spChg chg="mod">
          <ac:chgData name="Darryl Toerien" userId="439c5223-69ea-48cc-92a0-03e28903f432" providerId="ADAL" clId="{2B5CF46C-9105-46D8-888F-BDED9229704E}" dt="2026-10-06T06:52:21.080" v="4963" actId="14100"/>
          <ac:spMkLst>
            <pc:docMk/>
            <pc:sldMk cId="4118920486" sldId="490"/>
            <ac:spMk id="7" creationId="{C204F2AA-5A0D-4C49-A17E-C8BC0ABF3F71}"/>
          </ac:spMkLst>
        </pc:spChg>
        <pc:spChg chg="mod">
          <ac:chgData name="Darryl Toerien" userId="439c5223-69ea-48cc-92a0-03e28903f432" providerId="ADAL" clId="{2B5CF46C-9105-46D8-888F-BDED9229704E}" dt="2026-09-30T13:47:47.233" v="2498" actId="20577"/>
          <ac:spMkLst>
            <pc:docMk/>
            <pc:sldMk cId="4118920486" sldId="490"/>
            <ac:spMk id="8" creationId="{329439C3-81D7-472F-9DFD-E7B7F58D8C76}"/>
          </ac:spMkLst>
        </pc:spChg>
        <pc:picChg chg="add mod ord">
          <ac:chgData name="Darryl Toerien" userId="439c5223-69ea-48cc-92a0-03e28903f432" providerId="ADAL" clId="{2B5CF46C-9105-46D8-888F-BDED9229704E}" dt="2026-09-30T08:26:51.310" v="702" actId="1440"/>
          <ac:picMkLst>
            <pc:docMk/>
            <pc:sldMk cId="4118920486" sldId="490"/>
            <ac:picMk id="5" creationId="{A73BD8FD-32DD-C49A-7543-9F4985503676}"/>
          </ac:picMkLst>
        </pc:picChg>
      </pc:sldChg>
      <pc:sldChg chg="modSp mod addAnim delAnim modAnim modNotesTx">
        <pc:chgData name="Darryl Toerien" userId="439c5223-69ea-48cc-92a0-03e28903f432" providerId="ADAL" clId="{2B5CF46C-9105-46D8-888F-BDED9229704E}" dt="2026-10-06T10:31:33.189" v="7667"/>
        <pc:sldMkLst>
          <pc:docMk/>
          <pc:sldMk cId="1942588956" sldId="493"/>
        </pc:sldMkLst>
        <pc:spChg chg="mod">
          <ac:chgData name="Darryl Toerien" userId="439c5223-69ea-48cc-92a0-03e28903f432" providerId="ADAL" clId="{2B5CF46C-9105-46D8-888F-BDED9229704E}" dt="2026-09-30T13:11:55.395" v="1979" actId="20577"/>
          <ac:spMkLst>
            <pc:docMk/>
            <pc:sldMk cId="1942588956" sldId="493"/>
            <ac:spMk id="3" creationId="{93074E4C-68D0-554D-1DD5-67D10EDC3350}"/>
          </ac:spMkLst>
        </pc:spChg>
        <pc:spChg chg="mod">
          <ac:chgData name="Darryl Toerien" userId="439c5223-69ea-48cc-92a0-03e28903f432" providerId="ADAL" clId="{2B5CF46C-9105-46D8-888F-BDED9229704E}" dt="2026-09-30T15:37:03.712" v="3462" actId="20577"/>
          <ac:spMkLst>
            <pc:docMk/>
            <pc:sldMk cId="1942588956" sldId="493"/>
            <ac:spMk id="4" creationId="{8D6694B3-9035-5043-0579-F3333C5905C7}"/>
          </ac:spMkLst>
        </pc:spChg>
        <pc:picChg chg="mod">
          <ac:chgData name="Darryl Toerien" userId="439c5223-69ea-48cc-92a0-03e28903f432" providerId="ADAL" clId="{2B5CF46C-9105-46D8-888F-BDED9229704E}" dt="2026-09-30T13:20:04.014" v="2165" actId="14100"/>
          <ac:picMkLst>
            <pc:docMk/>
            <pc:sldMk cId="1942588956" sldId="493"/>
            <ac:picMk id="7" creationId="{63507069-9BAE-ED81-08F4-B16CBC4B5EE4}"/>
          </ac:picMkLst>
        </pc:picChg>
      </pc:sldChg>
      <pc:sldChg chg="addSp delSp modSp mod modAnim modNotesTx">
        <pc:chgData name="Darryl Toerien" userId="439c5223-69ea-48cc-92a0-03e28903f432" providerId="ADAL" clId="{2B5CF46C-9105-46D8-888F-BDED9229704E}" dt="2026-10-06T10:31:51.738" v="7670"/>
        <pc:sldMkLst>
          <pc:docMk/>
          <pc:sldMk cId="3195114486" sldId="494"/>
        </pc:sldMkLst>
        <pc:spChg chg="mod">
          <ac:chgData name="Darryl Toerien" userId="439c5223-69ea-48cc-92a0-03e28903f432" providerId="ADAL" clId="{2B5CF46C-9105-46D8-888F-BDED9229704E}" dt="2026-10-01T08:06:43.966" v="4001" actId="20577"/>
          <ac:spMkLst>
            <pc:docMk/>
            <pc:sldMk cId="3195114486" sldId="494"/>
            <ac:spMk id="3" creationId="{9E9202B0-3BCF-9E8D-81F9-CA987C781534}"/>
          </ac:spMkLst>
        </pc:spChg>
        <pc:spChg chg="mod">
          <ac:chgData name="Darryl Toerien" userId="439c5223-69ea-48cc-92a0-03e28903f432" providerId="ADAL" clId="{2B5CF46C-9105-46D8-888F-BDED9229704E}" dt="2026-09-30T13:37:46.096" v="2344" actId="20577"/>
          <ac:spMkLst>
            <pc:docMk/>
            <pc:sldMk cId="3195114486" sldId="494"/>
            <ac:spMk id="4" creationId="{725EA287-12E4-793C-FCD4-7FDD72E073CB}"/>
          </ac:spMkLst>
        </pc:spChg>
        <pc:picChg chg="add mod ord">
          <ac:chgData name="Darryl Toerien" userId="439c5223-69ea-48cc-92a0-03e28903f432" providerId="ADAL" clId="{2B5CF46C-9105-46D8-888F-BDED9229704E}" dt="2026-09-30T13:49:40.957" v="2532" actId="1076"/>
          <ac:picMkLst>
            <pc:docMk/>
            <pc:sldMk cId="3195114486" sldId="494"/>
            <ac:picMk id="6" creationId="{4B3214ED-193A-49F0-4962-D03A02F71183}"/>
          </ac:picMkLst>
        </pc:picChg>
      </pc:sldChg>
      <pc:sldChg chg="addSp delSp modSp mod modClrScheme addAnim delAnim modAnim chgLayout modNotesTx">
        <pc:chgData name="Darryl Toerien" userId="439c5223-69ea-48cc-92a0-03e28903f432" providerId="ADAL" clId="{2B5CF46C-9105-46D8-888F-BDED9229704E}" dt="2026-10-06T10:31:58.388" v="7671"/>
        <pc:sldMkLst>
          <pc:docMk/>
          <pc:sldMk cId="3340164847" sldId="495"/>
        </pc:sldMkLst>
        <pc:spChg chg="mod ord">
          <ac:chgData name="Darryl Toerien" userId="439c5223-69ea-48cc-92a0-03e28903f432" providerId="ADAL" clId="{2B5CF46C-9105-46D8-888F-BDED9229704E}" dt="2026-10-01T08:06:35.052" v="3999" actId="20577"/>
          <ac:spMkLst>
            <pc:docMk/>
            <pc:sldMk cId="3340164847" sldId="495"/>
            <ac:spMk id="3" creationId="{C4ECD306-A730-2A2A-730B-A944AC00E22A}"/>
          </ac:spMkLst>
        </pc:spChg>
        <pc:spChg chg="add mod ord">
          <ac:chgData name="Darryl Toerien" userId="439c5223-69ea-48cc-92a0-03e28903f432" providerId="ADAL" clId="{2B5CF46C-9105-46D8-888F-BDED9229704E}" dt="2026-09-30T08:49:37.944" v="826" actId="20577"/>
          <ac:spMkLst>
            <pc:docMk/>
            <pc:sldMk cId="3340164847" sldId="495"/>
            <ac:spMk id="4" creationId="{817C0541-F106-B9D6-FA52-FDB48F596CE7}"/>
          </ac:spMkLst>
        </pc:spChg>
        <pc:picChg chg="add mod ord">
          <ac:chgData name="Darryl Toerien" userId="439c5223-69ea-48cc-92a0-03e28903f432" providerId="ADAL" clId="{2B5CF46C-9105-46D8-888F-BDED9229704E}" dt="2026-09-30T08:55:14.103" v="904" actId="1076"/>
          <ac:picMkLst>
            <pc:docMk/>
            <pc:sldMk cId="3340164847" sldId="495"/>
            <ac:picMk id="7" creationId="{A646B526-96B2-0A0D-1554-46DD56FC9ACD}"/>
          </ac:picMkLst>
        </pc:picChg>
      </pc:sldChg>
      <pc:sldChg chg="modSp mod addAnim delAnim modAnim modNotesTx">
        <pc:chgData name="Darryl Toerien" userId="439c5223-69ea-48cc-92a0-03e28903f432" providerId="ADAL" clId="{2B5CF46C-9105-46D8-888F-BDED9229704E}" dt="2026-10-06T10:31:27.348" v="7666"/>
        <pc:sldMkLst>
          <pc:docMk/>
          <pc:sldMk cId="3625059027" sldId="497"/>
        </pc:sldMkLst>
        <pc:spChg chg="mod">
          <ac:chgData name="Darryl Toerien" userId="439c5223-69ea-48cc-92a0-03e28903f432" providerId="ADAL" clId="{2B5CF46C-9105-46D8-888F-BDED9229704E}" dt="2026-09-30T13:12:15.348" v="1985" actId="20577"/>
          <ac:spMkLst>
            <pc:docMk/>
            <pc:sldMk cId="3625059027" sldId="497"/>
            <ac:spMk id="5" creationId="{0C9E10ED-5F16-60E8-FE80-101B392E1362}"/>
          </ac:spMkLst>
        </pc:spChg>
        <pc:spChg chg="mod">
          <ac:chgData name="Darryl Toerien" userId="439c5223-69ea-48cc-92a0-03e28903f432" providerId="ADAL" clId="{2B5CF46C-9105-46D8-888F-BDED9229704E}" dt="2026-09-30T13:45:06.310" v="2447" actId="20577"/>
          <ac:spMkLst>
            <pc:docMk/>
            <pc:sldMk cId="3625059027" sldId="497"/>
            <ac:spMk id="7" creationId="{14A178FE-0BA6-4FA9-1DBE-3295A2484631}"/>
          </ac:spMkLst>
        </pc:spChg>
        <pc:picChg chg="mod">
          <ac:chgData name="Darryl Toerien" userId="439c5223-69ea-48cc-92a0-03e28903f432" providerId="ADAL" clId="{2B5CF46C-9105-46D8-888F-BDED9229704E}" dt="2026-09-30T13:19:58.736" v="2160" actId="14100"/>
          <ac:picMkLst>
            <pc:docMk/>
            <pc:sldMk cId="3625059027" sldId="497"/>
            <ac:picMk id="14" creationId="{267F36D6-D961-DE60-9207-FAEC3C53FCDD}"/>
          </ac:picMkLst>
        </pc:picChg>
      </pc:sldChg>
      <pc:sldChg chg="addSp delSp modSp mod modClrScheme addAnim delAnim modAnim chgLayout modNotesTx">
        <pc:chgData name="Darryl Toerien" userId="439c5223-69ea-48cc-92a0-03e28903f432" providerId="ADAL" clId="{2B5CF46C-9105-46D8-888F-BDED9229704E}" dt="2026-10-06T10:32:05.152" v="7672"/>
        <pc:sldMkLst>
          <pc:docMk/>
          <pc:sldMk cId="1102810451" sldId="498"/>
        </pc:sldMkLst>
        <pc:spChg chg="add mod">
          <ac:chgData name="Darryl Toerien" userId="439c5223-69ea-48cc-92a0-03e28903f432" providerId="ADAL" clId="{2B5CF46C-9105-46D8-888F-BDED9229704E}" dt="2026-10-01T07:57:47.970" v="3988" actId="20577"/>
          <ac:spMkLst>
            <pc:docMk/>
            <pc:sldMk cId="1102810451" sldId="498"/>
            <ac:spMk id="5" creationId="{EA38D5D1-A1EA-B735-D6EA-517D7BBE4293}"/>
          </ac:spMkLst>
        </pc:spChg>
        <pc:spChg chg="add mod ord">
          <ac:chgData name="Darryl Toerien" userId="439c5223-69ea-48cc-92a0-03e28903f432" providerId="ADAL" clId="{2B5CF46C-9105-46D8-888F-BDED9229704E}" dt="2026-09-30T13:35:37.915" v="2302" actId="20577"/>
          <ac:spMkLst>
            <pc:docMk/>
            <pc:sldMk cId="1102810451" sldId="498"/>
            <ac:spMk id="18" creationId="{782B5F82-F0EB-B800-48EF-D9D279BFD2EB}"/>
          </ac:spMkLst>
        </pc:spChg>
        <pc:spChg chg="add mod">
          <ac:chgData name="Darryl Toerien" userId="439c5223-69ea-48cc-92a0-03e28903f432" providerId="ADAL" clId="{2B5CF46C-9105-46D8-888F-BDED9229704E}" dt="2026-10-01T07:54:42.555" v="3973" actId="1076"/>
          <ac:spMkLst>
            <pc:docMk/>
            <pc:sldMk cId="1102810451" sldId="498"/>
            <ac:spMk id="30" creationId="{BD014C87-FBE5-7CB6-65FB-375A30BB2EBD}"/>
          </ac:spMkLst>
        </pc:spChg>
        <pc:spChg chg="add mod">
          <ac:chgData name="Darryl Toerien" userId="439c5223-69ea-48cc-92a0-03e28903f432" providerId="ADAL" clId="{2B5CF46C-9105-46D8-888F-BDED9229704E}" dt="2026-09-30T13:51:50.480" v="2554" actId="1036"/>
          <ac:spMkLst>
            <pc:docMk/>
            <pc:sldMk cId="1102810451" sldId="498"/>
            <ac:spMk id="32" creationId="{CA10E7CB-DADB-5B0D-F914-59A269E02B14}"/>
          </ac:spMkLst>
        </pc:spChg>
        <pc:spChg chg="add mod">
          <ac:chgData name="Darryl Toerien" userId="439c5223-69ea-48cc-92a0-03e28903f432" providerId="ADAL" clId="{2B5CF46C-9105-46D8-888F-BDED9229704E}" dt="2026-10-01T07:39:58.760" v="3735" actId="1076"/>
          <ac:spMkLst>
            <pc:docMk/>
            <pc:sldMk cId="1102810451" sldId="498"/>
            <ac:spMk id="34" creationId="{FAA6C531-8B8F-FCBB-6C76-68D837942702}"/>
          </ac:spMkLst>
        </pc:spChg>
        <pc:spChg chg="add mod">
          <ac:chgData name="Darryl Toerien" userId="439c5223-69ea-48cc-92a0-03e28903f432" providerId="ADAL" clId="{2B5CF46C-9105-46D8-888F-BDED9229704E}" dt="2026-09-30T13:55:27.899" v="2573" actId="20577"/>
          <ac:spMkLst>
            <pc:docMk/>
            <pc:sldMk cId="1102810451" sldId="498"/>
            <ac:spMk id="36" creationId="{8509CCD5-882D-4BCD-B3AD-32CC8EABE08C}"/>
          </ac:spMkLst>
        </pc:spChg>
        <pc:picChg chg="add mod ord">
          <ac:chgData name="Darryl Toerien" userId="439c5223-69ea-48cc-92a0-03e28903f432" providerId="ADAL" clId="{2B5CF46C-9105-46D8-888F-BDED9229704E}" dt="2026-09-30T09:25:11.128" v="1117" actId="1037"/>
          <ac:picMkLst>
            <pc:docMk/>
            <pc:sldMk cId="1102810451" sldId="498"/>
            <ac:picMk id="3" creationId="{D789FFA7-1D29-256A-88C3-5016F0855B7A}"/>
          </ac:picMkLst>
        </pc:picChg>
        <pc:picChg chg="add mod">
          <ac:chgData name="Darryl Toerien" userId="439c5223-69ea-48cc-92a0-03e28903f432" providerId="ADAL" clId="{2B5CF46C-9105-46D8-888F-BDED9229704E}" dt="2026-10-01T07:55:02.999" v="3979" actId="1037"/>
          <ac:picMkLst>
            <pc:docMk/>
            <pc:sldMk cId="1102810451" sldId="498"/>
            <ac:picMk id="4" creationId="{94848D39-DF4A-107D-925A-572470F2DAE4}"/>
          </ac:picMkLst>
        </pc:picChg>
        <pc:picChg chg="add mod ord">
          <ac:chgData name="Darryl Toerien" userId="439c5223-69ea-48cc-92a0-03e28903f432" providerId="ADAL" clId="{2B5CF46C-9105-46D8-888F-BDED9229704E}" dt="2026-09-30T09:25:11.128" v="1117" actId="1037"/>
          <ac:picMkLst>
            <pc:docMk/>
            <pc:sldMk cId="1102810451" sldId="498"/>
            <ac:picMk id="10" creationId="{DB4F97C5-05C1-EE4E-78EC-2365CE54DC39}"/>
          </ac:picMkLst>
        </pc:picChg>
        <pc:picChg chg="add mod modCrop">
          <ac:chgData name="Darryl Toerien" userId="439c5223-69ea-48cc-92a0-03e28903f432" providerId="ADAL" clId="{2B5CF46C-9105-46D8-888F-BDED9229704E}" dt="2026-09-30T09:25:11.128" v="1117" actId="1037"/>
          <ac:picMkLst>
            <pc:docMk/>
            <pc:sldMk cId="1102810451" sldId="498"/>
            <ac:picMk id="25" creationId="{73F6E5BE-DE0A-8344-76D9-D3F3B3E80C6F}"/>
          </ac:picMkLst>
        </pc:picChg>
        <pc:picChg chg="add mod modCrop">
          <ac:chgData name="Darryl Toerien" userId="439c5223-69ea-48cc-92a0-03e28903f432" providerId="ADAL" clId="{2B5CF46C-9105-46D8-888F-BDED9229704E}" dt="2026-10-01T07:54:42.555" v="3973" actId="1076"/>
          <ac:picMkLst>
            <pc:docMk/>
            <pc:sldMk cId="1102810451" sldId="498"/>
            <ac:picMk id="29" creationId="{D8A9C52B-373C-AE3E-93B8-D8B989D56C7F}"/>
          </ac:picMkLst>
        </pc:picChg>
      </pc:sldChg>
      <pc:sldChg chg="addSp delSp modSp mod addAnim delAnim modAnim modNotesTx">
        <pc:chgData name="Darryl Toerien" userId="439c5223-69ea-48cc-92a0-03e28903f432" providerId="ADAL" clId="{2B5CF46C-9105-46D8-888F-BDED9229704E}" dt="2026-10-06T10:32:15.545" v="7673"/>
        <pc:sldMkLst>
          <pc:docMk/>
          <pc:sldMk cId="2698162999" sldId="499"/>
        </pc:sldMkLst>
        <pc:spChg chg="mod">
          <ac:chgData name="Darryl Toerien" userId="439c5223-69ea-48cc-92a0-03e28903f432" providerId="ADAL" clId="{2B5CF46C-9105-46D8-888F-BDED9229704E}" dt="2026-09-30T15:17:06.523" v="3200" actId="20577"/>
          <ac:spMkLst>
            <pc:docMk/>
            <pc:sldMk cId="2698162999" sldId="499"/>
            <ac:spMk id="4" creationId="{30E52000-8B99-36EF-FB18-D556CBEAE57C}"/>
          </ac:spMkLst>
        </pc:spChg>
        <pc:picChg chg="add mod">
          <ac:chgData name="Darryl Toerien" userId="439c5223-69ea-48cc-92a0-03e28903f432" providerId="ADAL" clId="{2B5CF46C-9105-46D8-888F-BDED9229704E}" dt="2026-09-30T11:30:21.914" v="1490" actId="1076"/>
          <ac:picMkLst>
            <pc:docMk/>
            <pc:sldMk cId="2698162999" sldId="499"/>
            <ac:picMk id="3" creationId="{3A005B43-6B30-023C-1584-14BBA4652F14}"/>
          </ac:picMkLst>
        </pc:picChg>
        <pc:picChg chg="add mod">
          <ac:chgData name="Darryl Toerien" userId="439c5223-69ea-48cc-92a0-03e28903f432" providerId="ADAL" clId="{2B5CF46C-9105-46D8-888F-BDED9229704E}" dt="2026-09-30T11:29:39.777" v="1481" actId="1076"/>
          <ac:picMkLst>
            <pc:docMk/>
            <pc:sldMk cId="2698162999" sldId="499"/>
            <ac:picMk id="6" creationId="{E22819C8-81C1-377E-85D2-BC4D1DA00E21}"/>
          </ac:picMkLst>
        </pc:picChg>
        <pc:picChg chg="add mod">
          <ac:chgData name="Darryl Toerien" userId="439c5223-69ea-48cc-92a0-03e28903f432" providerId="ADAL" clId="{2B5CF46C-9105-46D8-888F-BDED9229704E}" dt="2026-09-30T11:30:20.616" v="1489" actId="1076"/>
          <ac:picMkLst>
            <pc:docMk/>
            <pc:sldMk cId="2698162999" sldId="499"/>
            <ac:picMk id="9" creationId="{B00A8D9E-7995-A2AA-455C-3135E345F521}"/>
          </ac:picMkLst>
        </pc:picChg>
        <pc:picChg chg="mod ord">
          <ac:chgData name="Darryl Toerien" userId="439c5223-69ea-48cc-92a0-03e28903f432" providerId="ADAL" clId="{2B5CF46C-9105-46D8-888F-BDED9229704E}" dt="2026-09-30T11:12:19.398" v="1389" actId="14100"/>
          <ac:picMkLst>
            <pc:docMk/>
            <pc:sldMk cId="2698162999" sldId="499"/>
            <ac:picMk id="10" creationId="{C6B34356-1D38-F169-5882-FDCB82DB3E42}"/>
          </ac:picMkLst>
        </pc:picChg>
        <pc:picChg chg="add mod">
          <ac:chgData name="Darryl Toerien" userId="439c5223-69ea-48cc-92a0-03e28903f432" providerId="ADAL" clId="{2B5CF46C-9105-46D8-888F-BDED9229704E}" dt="2026-09-30T11:30:16.135" v="1488" actId="1076"/>
          <ac:picMkLst>
            <pc:docMk/>
            <pc:sldMk cId="2698162999" sldId="499"/>
            <ac:picMk id="12" creationId="{D38667C6-E69E-4FBD-1E28-5CE8C2E72B67}"/>
          </ac:picMkLst>
        </pc:picChg>
        <pc:picChg chg="add mod">
          <ac:chgData name="Darryl Toerien" userId="439c5223-69ea-48cc-92a0-03e28903f432" providerId="ADAL" clId="{2B5CF46C-9105-46D8-888F-BDED9229704E}" dt="2026-09-30T11:25:57.007" v="1464" actId="1076"/>
          <ac:picMkLst>
            <pc:docMk/>
            <pc:sldMk cId="2698162999" sldId="499"/>
            <ac:picMk id="18" creationId="{E0C0D169-1F7C-96B3-F0AA-FA6589E227B6}"/>
          </ac:picMkLst>
        </pc:picChg>
        <pc:picChg chg="add mod">
          <ac:chgData name="Darryl Toerien" userId="439c5223-69ea-48cc-92a0-03e28903f432" providerId="ADAL" clId="{2B5CF46C-9105-46D8-888F-BDED9229704E}" dt="2026-09-30T11:25:49.344" v="1462" actId="1076"/>
          <ac:picMkLst>
            <pc:docMk/>
            <pc:sldMk cId="2698162999" sldId="499"/>
            <ac:picMk id="20" creationId="{48E678EE-4B2F-B364-AAD3-18B016788065}"/>
          </ac:picMkLst>
        </pc:picChg>
        <pc:picChg chg="add mod modCrop">
          <ac:chgData name="Darryl Toerien" userId="439c5223-69ea-48cc-92a0-03e28903f432" providerId="ADAL" clId="{2B5CF46C-9105-46D8-888F-BDED9229704E}" dt="2026-09-30T11:17:20.425" v="1459" actId="1076"/>
          <ac:picMkLst>
            <pc:docMk/>
            <pc:sldMk cId="2698162999" sldId="499"/>
            <ac:picMk id="26" creationId="{086A90B8-4467-49E4-381D-7F65BCE375DD}"/>
          </ac:picMkLst>
        </pc:picChg>
        <pc:picChg chg="add mod">
          <ac:chgData name="Darryl Toerien" userId="439c5223-69ea-48cc-92a0-03e28903f432" providerId="ADAL" clId="{2B5CF46C-9105-46D8-888F-BDED9229704E}" dt="2026-09-30T11:25:38.217" v="1460" actId="14100"/>
          <ac:picMkLst>
            <pc:docMk/>
            <pc:sldMk cId="2698162999" sldId="499"/>
            <ac:picMk id="28" creationId="{75500F65-1793-52B3-339F-0ADC2514BB05}"/>
          </ac:picMkLst>
        </pc:picChg>
      </pc:sldChg>
      <pc:sldChg chg="addSp delSp modSp add mod modAnim modNotesTx">
        <pc:chgData name="Darryl Toerien" userId="439c5223-69ea-48cc-92a0-03e28903f432" providerId="ADAL" clId="{2B5CF46C-9105-46D8-888F-BDED9229704E}" dt="2026-10-06T10:31:38.998" v="7668"/>
        <pc:sldMkLst>
          <pc:docMk/>
          <pc:sldMk cId="3020722632" sldId="500"/>
        </pc:sldMkLst>
        <pc:spChg chg="mod">
          <ac:chgData name="Darryl Toerien" userId="439c5223-69ea-48cc-92a0-03e28903f432" providerId="ADAL" clId="{2B5CF46C-9105-46D8-888F-BDED9229704E}" dt="2026-09-30T08:17:49.802" v="673" actId="20577"/>
          <ac:spMkLst>
            <pc:docMk/>
            <pc:sldMk cId="3020722632" sldId="500"/>
            <ac:spMk id="4" creationId="{98B08700-77E5-B267-D5A2-38A9EBC3FD8A}"/>
          </ac:spMkLst>
        </pc:spChg>
        <pc:spChg chg="add mod">
          <ac:chgData name="Darryl Toerien" userId="439c5223-69ea-48cc-92a0-03e28903f432" providerId="ADAL" clId="{2B5CF46C-9105-46D8-888F-BDED9229704E}" dt="2026-09-30T08:04:01.588" v="307" actId="1076"/>
          <ac:spMkLst>
            <pc:docMk/>
            <pc:sldMk cId="3020722632" sldId="500"/>
            <ac:spMk id="19" creationId="{C85464D1-755B-2A09-AA2C-3015D895B79E}"/>
          </ac:spMkLst>
        </pc:spChg>
        <pc:picChg chg="add mod ord">
          <ac:chgData name="Darryl Toerien" userId="439c5223-69ea-48cc-92a0-03e28903f432" providerId="ADAL" clId="{2B5CF46C-9105-46D8-888F-BDED9229704E}" dt="2026-09-30T09:03:40.910" v="997" actId="1076"/>
          <ac:picMkLst>
            <pc:docMk/>
            <pc:sldMk cId="3020722632" sldId="500"/>
            <ac:picMk id="16" creationId="{557F8D05-2B62-CF5A-5F9F-358D3D5FD40F}"/>
          </ac:picMkLst>
        </pc:picChg>
        <pc:picChg chg="add mod">
          <ac:chgData name="Darryl Toerien" userId="439c5223-69ea-48cc-92a0-03e28903f432" providerId="ADAL" clId="{2B5CF46C-9105-46D8-888F-BDED9229704E}" dt="2026-09-30T07:57:22.745" v="275" actId="1076"/>
          <ac:picMkLst>
            <pc:docMk/>
            <pc:sldMk cId="3020722632" sldId="500"/>
            <ac:picMk id="18" creationId="{7751167F-0883-F472-E91D-E17BBBD2923A}"/>
          </ac:picMkLst>
        </pc:picChg>
        <pc:picChg chg="add mod ord">
          <ac:chgData name="Darryl Toerien" userId="439c5223-69ea-48cc-92a0-03e28903f432" providerId="ADAL" clId="{2B5CF46C-9105-46D8-888F-BDED9229704E}" dt="2026-09-30T09:03:35.717" v="996" actId="1076"/>
          <ac:picMkLst>
            <pc:docMk/>
            <pc:sldMk cId="3020722632" sldId="500"/>
            <ac:picMk id="23" creationId="{49C25BE3-0B90-3851-C227-BDE27F2022F0}"/>
          </ac:picMkLst>
        </pc:picChg>
      </pc:sldChg>
      <pc:sldChg chg="addSp delSp modSp add mod modNotesTx">
        <pc:chgData name="Darryl Toerien" userId="439c5223-69ea-48cc-92a0-03e28903f432" providerId="ADAL" clId="{2B5CF46C-9105-46D8-888F-BDED9229704E}" dt="2026-10-06T10:23:33.803" v="7664" actId="14100"/>
        <pc:sldMkLst>
          <pc:docMk/>
          <pc:sldMk cId="1482728537" sldId="501"/>
        </pc:sldMkLst>
        <pc:spChg chg="mod">
          <ac:chgData name="Darryl Toerien" userId="439c5223-69ea-48cc-92a0-03e28903f432" providerId="ADAL" clId="{2B5CF46C-9105-46D8-888F-BDED9229704E}" dt="2026-10-06T10:22:29.133" v="7661" actId="113"/>
          <ac:spMkLst>
            <pc:docMk/>
            <pc:sldMk cId="1482728537" sldId="501"/>
            <ac:spMk id="2" creationId="{C97A2DD3-76F3-0211-4960-E3889C383D19}"/>
          </ac:spMkLst>
        </pc:spChg>
        <pc:spChg chg="add mod">
          <ac:chgData name="Darryl Toerien" userId="439c5223-69ea-48cc-92a0-03e28903f432" providerId="ADAL" clId="{2B5CF46C-9105-46D8-888F-BDED9229704E}" dt="2026-10-06T10:23:33.803" v="7664" actId="14100"/>
          <ac:spMkLst>
            <pc:docMk/>
            <pc:sldMk cId="1482728537" sldId="501"/>
            <ac:spMk id="5" creationId="{507B2C15-8419-8DAC-FCFE-BBCEE19186E7}"/>
          </ac:spMkLst>
        </pc:spChg>
      </pc:sldChg>
      <pc:sldChg chg="addSp delSp modSp add mod ord addAnim delAnim modAnim modNotesTx">
        <pc:chgData name="Darryl Toerien" userId="439c5223-69ea-48cc-92a0-03e28903f432" providerId="ADAL" clId="{2B5CF46C-9105-46D8-888F-BDED9229704E}" dt="2026-10-06T10:31:44.706" v="7669"/>
        <pc:sldMkLst>
          <pc:docMk/>
          <pc:sldMk cId="1203900829" sldId="502"/>
        </pc:sldMkLst>
        <pc:spChg chg="mod">
          <ac:chgData name="Darryl Toerien" userId="439c5223-69ea-48cc-92a0-03e28903f432" providerId="ADAL" clId="{2B5CF46C-9105-46D8-888F-BDED9229704E}" dt="2026-09-30T15:50:19.624" v="3694" actId="20577"/>
          <ac:spMkLst>
            <pc:docMk/>
            <pc:sldMk cId="1203900829" sldId="502"/>
            <ac:spMk id="3" creationId="{9FFAA142-FB39-B5DC-5675-3F2F4521EBBB}"/>
          </ac:spMkLst>
        </pc:spChg>
        <pc:spChg chg="mod">
          <ac:chgData name="Darryl Toerien" userId="439c5223-69ea-48cc-92a0-03e28903f432" providerId="ADAL" clId="{2B5CF46C-9105-46D8-888F-BDED9229704E}" dt="2026-09-30T15:37:16.533" v="3464" actId="20577"/>
          <ac:spMkLst>
            <pc:docMk/>
            <pc:sldMk cId="1203900829" sldId="502"/>
            <ac:spMk id="4" creationId="{1DC47FC1-8355-46E1-865E-3C86979E6025}"/>
          </ac:spMkLst>
        </pc:spChg>
        <pc:picChg chg="add mod ord">
          <ac:chgData name="Darryl Toerien" userId="439c5223-69ea-48cc-92a0-03e28903f432" providerId="ADAL" clId="{2B5CF46C-9105-46D8-888F-BDED9229704E}" dt="2026-09-30T15:30:38.896" v="3235" actId="1076"/>
          <ac:picMkLst>
            <pc:docMk/>
            <pc:sldMk cId="1203900829" sldId="502"/>
            <ac:picMk id="8" creationId="{722E7886-8612-FA26-09C2-0FBB872A42AA}"/>
          </ac:picMkLst>
        </pc:picChg>
      </pc:sldChg>
      <pc:sldChg chg="add modNotesTx">
        <pc:chgData name="Darryl Toerien" userId="439c5223-69ea-48cc-92a0-03e28903f432" providerId="ADAL" clId="{2B5CF46C-9105-46D8-888F-BDED9229704E}" dt="2026-10-06T09:18:26.777" v="7394" actId="20577"/>
        <pc:sldMkLst>
          <pc:docMk/>
          <pc:sldMk cId="1396289260" sldId="742"/>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C51B897-6D3F-40F1-B9E1-AF69F1E05A3D}" type="datetimeFigureOut">
              <a:rPr lang="en-GB" smtClean="0"/>
              <a:t>08/10/2026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B049518-C88F-4090-B51D-B8DFEC2F1F54}" type="slidenum">
              <a:rPr lang="en-GB" smtClean="0"/>
              <a:t>‹#›</a:t>
            </a:fld>
            <a:endParaRPr lang="en-GB"/>
          </a:p>
        </p:txBody>
      </p:sp>
    </p:spTree>
    <p:extLst>
      <p:ext uri="{BB962C8B-B14F-4D97-AF65-F5344CB8AC3E}">
        <p14:creationId xmlns:p14="http://schemas.microsoft.com/office/powerpoint/2010/main" val="258733617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AB049518-C88F-4090-B51D-B8DFEC2F1F54}" type="slidenum">
              <a:rPr lang="en-GB" smtClean="0"/>
              <a:t>1</a:t>
            </a:fld>
            <a:endParaRPr lang="en-GB"/>
          </a:p>
        </p:txBody>
      </p:sp>
    </p:spTree>
    <p:extLst>
      <p:ext uri="{BB962C8B-B14F-4D97-AF65-F5344CB8AC3E}">
        <p14:creationId xmlns:p14="http://schemas.microsoft.com/office/powerpoint/2010/main" val="329199196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3863" y="1243013"/>
            <a:ext cx="3960812" cy="2228850"/>
          </a:xfrm>
        </p:spPr>
      </p:sp>
      <p:sp>
        <p:nvSpPr>
          <p:cNvPr id="3" name="Notes Placeholder 2"/>
          <p:cNvSpPr>
            <a:spLocks noGrp="1"/>
          </p:cNvSpPr>
          <p:nvPr>
            <p:ph type="body" idx="1"/>
          </p:nvPr>
        </p:nvSpPr>
        <p:spPr/>
        <p:txBody>
          <a:bodyPr/>
          <a:lstStyle/>
          <a:p>
            <a:r>
              <a:rPr lang="en-GB" i="0" dirty="0"/>
              <a:t>My journey into school librarianship from teaching started unintentionally in 2003—a part-time job-share with no professional qualification or experience, </a:t>
            </a:r>
            <a:r>
              <a:rPr lang="en-GB" i="1" dirty="0"/>
              <a:t>but</a:t>
            </a:r>
            <a:r>
              <a:rPr lang="en-GB" i="0" dirty="0"/>
              <a:t> a Headmaster who viewed the Library as integral to the educational process. Not all Heads view their library in this way, of course, which is why Harold Howe’s (1967) observation is so profound, and has profound implications for us, that </a:t>
            </a:r>
            <a:r>
              <a:rPr lang="en-GB" dirty="0"/>
              <a:t>what a school thinks of its library is a measure of how it feels about education.</a:t>
            </a:r>
            <a:endParaRPr lang="en-GB" i="0" dirty="0"/>
          </a:p>
        </p:txBody>
      </p:sp>
      <p:sp>
        <p:nvSpPr>
          <p:cNvPr id="4" name="Slide Number Placeholder 3"/>
          <p:cNvSpPr>
            <a:spLocks noGrp="1"/>
          </p:cNvSpPr>
          <p:nvPr>
            <p:ph type="sldNum" sz="quarter" idx="5"/>
          </p:nvPr>
        </p:nvSpPr>
        <p:spPr/>
        <p:txBody>
          <a:bodyPr/>
          <a:lstStyle/>
          <a:p>
            <a:fld id="{EED85C98-1F69-48FE-9C11-EFF7DB6E8C8F}" type="slidenum">
              <a:rPr lang="en-GB" smtClean="0"/>
              <a:t>2</a:t>
            </a:fld>
            <a:endParaRPr lang="en-GB"/>
          </a:p>
        </p:txBody>
      </p:sp>
    </p:spTree>
    <p:extLst>
      <p:ext uri="{BB962C8B-B14F-4D97-AF65-F5344CB8AC3E}">
        <p14:creationId xmlns:p14="http://schemas.microsoft.com/office/powerpoint/2010/main" val="253217941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This is not just a problem for school librarians though. Ideas about what education is, who it is for, and how to achieve its ends are contested. This is why we need to be concerned with our own answers to these questions.</a:t>
            </a:r>
          </a:p>
        </p:txBody>
      </p:sp>
      <p:sp>
        <p:nvSpPr>
          <p:cNvPr id="4" name="Slide Number Placeholder 3"/>
          <p:cNvSpPr>
            <a:spLocks noGrp="1"/>
          </p:cNvSpPr>
          <p:nvPr>
            <p:ph type="sldNum" sz="quarter" idx="5"/>
          </p:nvPr>
        </p:nvSpPr>
        <p:spPr/>
        <p:txBody>
          <a:bodyPr/>
          <a:lstStyle/>
          <a:p>
            <a:fld id="{AB049518-C88F-4090-B51D-B8DFEC2F1F54}" type="slidenum">
              <a:rPr lang="en-GB" smtClean="0"/>
              <a:t>3</a:t>
            </a:fld>
            <a:endParaRPr lang="en-GB"/>
          </a:p>
        </p:txBody>
      </p:sp>
    </p:spTree>
    <p:extLst>
      <p:ext uri="{BB962C8B-B14F-4D97-AF65-F5344CB8AC3E}">
        <p14:creationId xmlns:p14="http://schemas.microsoft.com/office/powerpoint/2010/main" val="121778837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Font typeface="Arial" panose="020B0604020202020204" pitchFamily="34" charset="0"/>
              <a:buNone/>
            </a:pPr>
            <a:r>
              <a:rPr lang="en-GB" dirty="0">
                <a:effectLst/>
              </a:rPr>
              <a:t>This idea is </a:t>
            </a:r>
            <a:r>
              <a:rPr lang="en-GB" i="1" dirty="0">
                <a:effectLst/>
              </a:rPr>
              <a:t>necessary</a:t>
            </a:r>
            <a:r>
              <a:rPr lang="en-GB" dirty="0">
                <a:effectLst/>
              </a:rPr>
              <a:t> if the educational process is to </a:t>
            </a:r>
            <a:r>
              <a:rPr lang="en-GB" i="1" dirty="0">
                <a:effectLst/>
              </a:rPr>
              <a:t>actually</a:t>
            </a:r>
            <a:r>
              <a:rPr lang="en-GB" dirty="0">
                <a:effectLst/>
              </a:rPr>
              <a:t> serve its true end of human flourishing.</a:t>
            </a:r>
          </a:p>
          <a:p>
            <a:pPr marL="0" lvl="0" indent="0">
              <a:buFont typeface="Arial" panose="020B0604020202020204" pitchFamily="34" charset="0"/>
              <a:buNone/>
            </a:pPr>
            <a:endParaRPr lang="en-GB" dirty="0"/>
          </a:p>
          <a:p>
            <a:pPr marL="0" lvl="0" indent="0">
              <a:buFont typeface="Arial" panose="020B0604020202020204" pitchFamily="34" charset="0"/>
              <a:buNone/>
            </a:pPr>
            <a:r>
              <a:rPr lang="en-GB" dirty="0">
                <a:effectLst/>
              </a:rPr>
              <a:t>This, however, is not </a:t>
            </a:r>
            <a:r>
              <a:rPr lang="en-GB" i="1" dirty="0">
                <a:effectLst/>
              </a:rPr>
              <a:t>necessarily</a:t>
            </a:r>
            <a:r>
              <a:rPr lang="en-GB" dirty="0">
                <a:effectLst/>
              </a:rPr>
              <a:t> the case, because, as we have said, educational ends and means are contested. Michael Young (2022), who continues to produce important work on the idea of powerful knowledge, provides insight into this unavoidable conflict by observing that without engaging students in the process of acquiring knowledge, which is a very difficult process, all we get memorization and reproduction in tests. You will, no doubt, be aware of which idea about education tends prevails in your school.</a:t>
            </a:r>
            <a:endParaRPr lang="en-GB" dirty="0"/>
          </a:p>
        </p:txBody>
      </p:sp>
      <p:sp>
        <p:nvSpPr>
          <p:cNvPr id="4" name="Slide Number Placeholder 3"/>
          <p:cNvSpPr>
            <a:spLocks noGrp="1"/>
          </p:cNvSpPr>
          <p:nvPr>
            <p:ph type="sldNum" sz="quarter" idx="5"/>
          </p:nvPr>
        </p:nvSpPr>
        <p:spPr/>
        <p:txBody>
          <a:bodyPr/>
          <a:lstStyle/>
          <a:p>
            <a:fld id="{EED85C98-1F69-48FE-9C11-EFF7DB6E8C8F}" type="slidenum">
              <a:rPr lang="en-GB" smtClean="0"/>
              <a:t>4</a:t>
            </a:fld>
            <a:endParaRPr lang="en-GB"/>
          </a:p>
        </p:txBody>
      </p:sp>
    </p:spTree>
    <p:extLst>
      <p:ext uri="{BB962C8B-B14F-4D97-AF65-F5344CB8AC3E}">
        <p14:creationId xmlns:p14="http://schemas.microsoft.com/office/powerpoint/2010/main" val="163556731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16E3B1-0D39-F6E6-F843-C6F609A48AD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4E25D4E-98C2-908B-7366-BD45EA0B6A4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7FDBDC3-916C-BE64-D92A-E8085ABBF6ED}"/>
              </a:ext>
            </a:extLst>
          </p:cNvPr>
          <p:cNvSpPr>
            <a:spLocks noGrp="1"/>
          </p:cNvSpPr>
          <p:nvPr>
            <p:ph type="body" idx="1"/>
          </p:nvPr>
        </p:nvSpPr>
        <p:spPr/>
        <p:txBody>
          <a:bodyPr/>
          <a:lstStyle/>
          <a:p>
            <a:r>
              <a:rPr lang="en-GB" dirty="0">
                <a:effectLst/>
              </a:rPr>
              <a:t>As Ruth Anne Davies observes in her landmark work, </a:t>
            </a:r>
            <a:r>
              <a:rPr lang="en-GB" i="1" dirty="0">
                <a:effectLst/>
              </a:rPr>
              <a:t>The school library media program: Instructional force for excellence</a:t>
            </a:r>
            <a:r>
              <a:rPr lang="en-GB" dirty="0">
                <a:effectLst/>
              </a:rPr>
              <a:t> (1969/1979)…</a:t>
            </a:r>
          </a:p>
          <a:p>
            <a:endParaRPr lang="en-GB" dirty="0">
              <a:effectLst/>
            </a:endParaRPr>
          </a:p>
          <a:p>
            <a:r>
              <a:rPr lang="en-GB" dirty="0"/>
              <a:t>It is worth noting in this regard, that Richard </a:t>
            </a:r>
            <a:r>
              <a:rPr lang="en-GB" dirty="0" err="1"/>
              <a:t>Colebourn</a:t>
            </a:r>
            <a:r>
              <a:rPr lang="en-GB" dirty="0"/>
              <a:t> (1986), in his personal survey of the first 50 years of the SLA, makes the point that from the outset “the Association…was clearly envisioned as an organisation of, and for, educationalists”. Cecil Stott, joint honorary secretary, underscored this view in his report for the inaugural meeting of the SLA in January 1937, that while efficiency and technique were important, they were only so “as a preliminary to the far more important use of the library as an instrument of education”. Yet, by 1986, Norman Beswick (1986), who </a:t>
            </a:r>
            <a:r>
              <a:rPr lang="en-GB" dirty="0" err="1"/>
              <a:t>Colebourn</a:t>
            </a:r>
            <a:r>
              <a:rPr lang="en-GB" dirty="0"/>
              <a:t> references in the highest regard, laments the passing of this idea—that the school library is a force for instructional excellence </a:t>
            </a:r>
            <a:r>
              <a:rPr lang="en-GB" i="1" dirty="0"/>
              <a:t>because</a:t>
            </a:r>
            <a:r>
              <a:rPr lang="en-GB" i="0" dirty="0"/>
              <a:t>, as Douglas Knight (1968) notes,</a:t>
            </a:r>
            <a:r>
              <a:rPr lang="en-GB" dirty="0"/>
              <a:t> the school librarian is a teacher whose subject is learning itself.</a:t>
            </a:r>
          </a:p>
        </p:txBody>
      </p:sp>
      <p:sp>
        <p:nvSpPr>
          <p:cNvPr id="4" name="Slide Number Placeholder 3">
            <a:extLst>
              <a:ext uri="{FF2B5EF4-FFF2-40B4-BE49-F238E27FC236}">
                <a16:creationId xmlns:a16="http://schemas.microsoft.com/office/drawing/2014/main" id="{22F85A1E-636D-0EE0-11E1-F6D2C524CED4}"/>
              </a:ext>
            </a:extLst>
          </p:cNvPr>
          <p:cNvSpPr>
            <a:spLocks noGrp="1"/>
          </p:cNvSpPr>
          <p:nvPr>
            <p:ph type="sldNum" sz="quarter" idx="5"/>
          </p:nvPr>
        </p:nvSpPr>
        <p:spPr/>
        <p:txBody>
          <a:bodyPr/>
          <a:lstStyle/>
          <a:p>
            <a:fld id="{EED85C98-1F69-48FE-9C11-EFF7DB6E8C8F}" type="slidenum">
              <a:rPr lang="en-GB" smtClean="0"/>
              <a:t>5</a:t>
            </a:fld>
            <a:endParaRPr lang="en-GB"/>
          </a:p>
        </p:txBody>
      </p:sp>
    </p:spTree>
    <p:extLst>
      <p:ext uri="{BB962C8B-B14F-4D97-AF65-F5344CB8AC3E}">
        <p14:creationId xmlns:p14="http://schemas.microsoft.com/office/powerpoint/2010/main" val="46538751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effectLst/>
              </a:rPr>
              <a:t>In gaining </a:t>
            </a:r>
            <a:r>
              <a:rPr lang="en-GB" dirty="0"/>
              <a:t>perspective on the function and role of the school library program by building a historical understanding of education itself</a:t>
            </a:r>
            <a:r>
              <a:rPr lang="en-GB" dirty="0">
                <a:effectLst/>
              </a:rPr>
              <a:t>, we discover that a fully human education is a liberal education (Jacques Maritain, 1962/1967, pp. 47-48).</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effectLst/>
            </a:endParaRPr>
          </a:p>
          <a:p>
            <a:r>
              <a:rPr lang="en-GB" sz="1200" b="0" i="0" u="none" strike="noStrike" kern="1200" baseline="0" dirty="0">
                <a:solidFill>
                  <a:schemeClr val="tx1"/>
                </a:solidFill>
                <a:latin typeface="+mn-lt"/>
                <a:ea typeface="+mn-ea"/>
                <a:cs typeface="+mn-cs"/>
              </a:rPr>
              <a:t>For Maritain, a liberal education that is responsive to contemporary developments requires the reintegration of the liberal arts “so as to comprehend, as they once did, the physical sciences, the human sciences, the literary disciplines, and philosophy,” while “the physical sciences, and others patterned upon them, must regain their humanistic character” (p. 18). </a:t>
            </a:r>
            <a:endParaRPr lang="en-GB" dirty="0">
              <a:effectLst/>
            </a:endParaRPr>
          </a:p>
        </p:txBody>
      </p:sp>
      <p:sp>
        <p:nvSpPr>
          <p:cNvPr id="4" name="Slide Number Placeholder 3"/>
          <p:cNvSpPr>
            <a:spLocks noGrp="1"/>
          </p:cNvSpPr>
          <p:nvPr>
            <p:ph type="sldNum" sz="quarter" idx="5"/>
          </p:nvPr>
        </p:nvSpPr>
        <p:spPr/>
        <p:txBody>
          <a:bodyPr/>
          <a:lstStyle/>
          <a:p>
            <a:fld id="{AB049518-C88F-4090-B51D-B8DFEC2F1F54}" type="slidenum">
              <a:rPr lang="en-GB" smtClean="0"/>
              <a:t>6</a:t>
            </a:fld>
            <a:endParaRPr lang="en-GB"/>
          </a:p>
        </p:txBody>
      </p:sp>
    </p:spTree>
    <p:extLst>
      <p:ext uri="{BB962C8B-B14F-4D97-AF65-F5344CB8AC3E}">
        <p14:creationId xmlns:p14="http://schemas.microsoft.com/office/powerpoint/2010/main" val="226753348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C4D75E-BA86-DAD6-60CB-62815C231FA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549CB1D-5DE1-A7D6-ED70-A62F07CED29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DC55353-2282-B268-5A9E-F1C6CD909378}"/>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effectLst/>
              </a:rPr>
              <a:t>Inquiry, especially in the form of Signature Work, is integral to a contemporary liberal education.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effectLs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effectLst/>
              </a:rPr>
              <a:t>I was drawn to Blanchelande College—and then appointed as Head of Inquiry-Based Learning, which includes responsibility for its libraries—by a Principal who had a vision for a liberal education that was characterised by inquiry, which was, in turn, inspired and supported by close collaboration between the Classroom and the Library. This work was shortlisted for the </a:t>
            </a:r>
            <a:r>
              <a:rPr lang="en-GB" dirty="0"/>
              <a:t>UK SLA 2023 Enterprise of the Year Award &lt;https://fosil.org.uk/forums/topic/uk-sla-2023-enterprise-of-the-year-award/&gt;, which demonstrated our thesis that the school library becomes integral to the educational process through its inquiry-centred instructional program.</a:t>
            </a:r>
            <a:endParaRPr lang="en-GB" dirty="0">
              <a:effectLst/>
            </a:endParaRPr>
          </a:p>
        </p:txBody>
      </p:sp>
      <p:sp>
        <p:nvSpPr>
          <p:cNvPr id="4" name="Slide Number Placeholder 3">
            <a:extLst>
              <a:ext uri="{FF2B5EF4-FFF2-40B4-BE49-F238E27FC236}">
                <a16:creationId xmlns:a16="http://schemas.microsoft.com/office/drawing/2014/main" id="{E7FC12B7-3222-B13D-9DCF-EF9E6B4339D8}"/>
              </a:ext>
            </a:extLst>
          </p:cNvPr>
          <p:cNvSpPr>
            <a:spLocks noGrp="1"/>
          </p:cNvSpPr>
          <p:nvPr>
            <p:ph type="sldNum" sz="quarter" idx="5"/>
          </p:nvPr>
        </p:nvSpPr>
        <p:spPr/>
        <p:txBody>
          <a:bodyPr/>
          <a:lstStyle/>
          <a:p>
            <a:fld id="{AB049518-C88F-4090-B51D-B8DFEC2F1F54}" type="slidenum">
              <a:rPr lang="en-GB" smtClean="0"/>
              <a:t>7</a:t>
            </a:fld>
            <a:endParaRPr lang="en-GB"/>
          </a:p>
        </p:txBody>
      </p:sp>
    </p:spTree>
    <p:extLst>
      <p:ext uri="{BB962C8B-B14F-4D97-AF65-F5344CB8AC3E}">
        <p14:creationId xmlns:p14="http://schemas.microsoft.com/office/powerpoint/2010/main" val="363662767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45C1B6-6E49-D607-C44A-CD2E506390E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0008FEF-7D27-4790-3A95-CD01B435F26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7C09F8B-F13C-4B1B-0CAA-55D314CEDAA6}"/>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effectLst/>
              </a:rPr>
              <a:t>This work that we all are engaged in, is of the utmost importance, because, as Jonathan Rauch points out, the Constitution of Knowledge, upon which our liberal democratic depends, require the ceaseless efforts of a reality-based community of error-seeking inquirers. Lamentably, schools have done little equip their students for their place and role in this community.</a:t>
            </a:r>
          </a:p>
        </p:txBody>
      </p:sp>
      <p:sp>
        <p:nvSpPr>
          <p:cNvPr id="4" name="Slide Number Placeholder 3">
            <a:extLst>
              <a:ext uri="{FF2B5EF4-FFF2-40B4-BE49-F238E27FC236}">
                <a16:creationId xmlns:a16="http://schemas.microsoft.com/office/drawing/2014/main" id="{81BE187A-2A02-A79E-5B08-0A49114ED1E4}"/>
              </a:ext>
            </a:extLst>
          </p:cNvPr>
          <p:cNvSpPr>
            <a:spLocks noGrp="1"/>
          </p:cNvSpPr>
          <p:nvPr>
            <p:ph type="sldNum" sz="quarter" idx="5"/>
          </p:nvPr>
        </p:nvSpPr>
        <p:spPr/>
        <p:txBody>
          <a:bodyPr/>
          <a:lstStyle/>
          <a:p>
            <a:fld id="{AB049518-C88F-4090-B51D-B8DFEC2F1F54}" type="slidenum">
              <a:rPr lang="en-GB" smtClean="0"/>
              <a:t>8</a:t>
            </a:fld>
            <a:endParaRPr lang="en-GB"/>
          </a:p>
        </p:txBody>
      </p:sp>
    </p:spTree>
    <p:extLst>
      <p:ext uri="{BB962C8B-B14F-4D97-AF65-F5344CB8AC3E}">
        <p14:creationId xmlns:p14="http://schemas.microsoft.com/office/powerpoint/2010/main" val="95107394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This brings our idea of the school librarian’s place and role in the educational process into sharper focus. Douglas Knight (1968), then President of Duke University and Chairman of the United States National Advisory Commission on Libraries, makes these timeless observations on libraries regardless of type…</a:t>
            </a:r>
          </a:p>
        </p:txBody>
      </p:sp>
      <p:sp>
        <p:nvSpPr>
          <p:cNvPr id="4" name="Slide Number Placeholder 3"/>
          <p:cNvSpPr>
            <a:spLocks noGrp="1"/>
          </p:cNvSpPr>
          <p:nvPr>
            <p:ph type="sldNum" sz="quarter" idx="5"/>
          </p:nvPr>
        </p:nvSpPr>
        <p:spPr/>
        <p:txBody>
          <a:bodyPr/>
          <a:lstStyle/>
          <a:p>
            <a:fld id="{AB049518-C88F-4090-B51D-B8DFEC2F1F54}" type="slidenum">
              <a:rPr lang="en-GB" smtClean="0"/>
              <a:t>9</a:t>
            </a:fld>
            <a:endParaRPr lang="en-GB"/>
          </a:p>
        </p:txBody>
      </p:sp>
    </p:spTree>
    <p:extLst>
      <p:ext uri="{BB962C8B-B14F-4D97-AF65-F5344CB8AC3E}">
        <p14:creationId xmlns:p14="http://schemas.microsoft.com/office/powerpoint/2010/main" val="152856637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effectLst/>
              </a:rPr>
              <a:t>This, then, makes the school librarian integral to an educational process that has human flourishing as its end, which requires school librarians to both recognise and advocate for this. This remains the importance and value of the </a:t>
            </a:r>
            <a:r>
              <a:rPr lang="en-GB" i="1" dirty="0">
                <a:effectLst/>
              </a:rPr>
              <a:t>IFLA School Library Guidelines</a:t>
            </a:r>
            <a:r>
              <a:rPr lang="en-GB" dirty="0">
                <a:effectLst/>
              </a:rPr>
              <a:t>.</a:t>
            </a:r>
            <a:endParaRPr lang="en-GB" dirty="0"/>
          </a:p>
        </p:txBody>
      </p:sp>
      <p:sp>
        <p:nvSpPr>
          <p:cNvPr id="4" name="Slide Number Placeholder 3"/>
          <p:cNvSpPr>
            <a:spLocks noGrp="1"/>
          </p:cNvSpPr>
          <p:nvPr>
            <p:ph type="sldNum" sz="quarter" idx="5"/>
          </p:nvPr>
        </p:nvSpPr>
        <p:spPr/>
        <p:txBody>
          <a:bodyPr/>
          <a:lstStyle/>
          <a:p>
            <a:fld id="{AB049518-C88F-4090-B51D-B8DFEC2F1F54}" type="slidenum">
              <a:rPr lang="en-GB" smtClean="0"/>
              <a:t>10</a:t>
            </a:fld>
            <a:endParaRPr lang="en-GB"/>
          </a:p>
        </p:txBody>
      </p:sp>
    </p:spTree>
    <p:extLst>
      <p:ext uri="{BB962C8B-B14F-4D97-AF65-F5344CB8AC3E}">
        <p14:creationId xmlns:p14="http://schemas.microsoft.com/office/powerpoint/2010/main" val="221850137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This brings the evolution of my ideas about becoming integral to the educational process to the present.</a:t>
            </a:r>
          </a:p>
        </p:txBody>
      </p:sp>
      <p:sp>
        <p:nvSpPr>
          <p:cNvPr id="4" name="Slide Number Placeholder 3"/>
          <p:cNvSpPr>
            <a:spLocks noGrp="1"/>
          </p:cNvSpPr>
          <p:nvPr>
            <p:ph type="sldNum" sz="quarter" idx="5"/>
          </p:nvPr>
        </p:nvSpPr>
        <p:spPr/>
        <p:txBody>
          <a:bodyPr/>
          <a:lstStyle/>
          <a:p>
            <a:fld id="{AB049518-C88F-4090-B51D-B8DFEC2F1F54}" type="slidenum">
              <a:rPr lang="en-GB" smtClean="0"/>
              <a:t>11</a:t>
            </a:fld>
            <a:endParaRPr lang="en-GB"/>
          </a:p>
        </p:txBody>
      </p:sp>
    </p:spTree>
    <p:extLst>
      <p:ext uri="{BB962C8B-B14F-4D97-AF65-F5344CB8AC3E}">
        <p14:creationId xmlns:p14="http://schemas.microsoft.com/office/powerpoint/2010/main" val="63808396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This takes my thinking about becoming integral to the educational process into future.</a:t>
            </a:r>
          </a:p>
          <a:p>
            <a:endParaRPr lang="en-GB" dirty="0"/>
          </a:p>
          <a:p>
            <a:r>
              <a:rPr lang="en-GB" dirty="0"/>
              <a:t>The Institute, which was announced during the inaugural FOSIL Symposium in 2025, which drew together more than 200 colleagues from more than 20 countries, serves the following purpose: </a:t>
            </a:r>
            <a:r>
              <a:rPr lang="en-GB" i="1" dirty="0"/>
              <a:t>To initiate and support efforts, formal and informal, that foster the development of school-age children as engaged and empowered inquirers. This both enables them to fulfil the deepest potentialities of their being human in the world, and strengthens the liberal-democratic fabric of society</a:t>
            </a:r>
            <a:r>
              <a:rPr lang="en-GB" i="0" dirty="0"/>
              <a:t>.</a:t>
            </a:r>
          </a:p>
          <a:p>
            <a:endParaRPr lang="en-GB" i="0" dirty="0"/>
          </a:p>
          <a:p>
            <a:r>
              <a:rPr lang="en-GB" i="0" dirty="0"/>
              <a:t>It is also an invitation to join us in this vital and urgent conversation.</a:t>
            </a:r>
          </a:p>
        </p:txBody>
      </p:sp>
      <p:sp>
        <p:nvSpPr>
          <p:cNvPr id="4" name="Slide Number Placeholder 3"/>
          <p:cNvSpPr>
            <a:spLocks noGrp="1"/>
          </p:cNvSpPr>
          <p:nvPr>
            <p:ph type="sldNum" sz="quarter" idx="5"/>
          </p:nvPr>
        </p:nvSpPr>
        <p:spPr/>
        <p:txBody>
          <a:bodyPr/>
          <a:lstStyle/>
          <a:p>
            <a:fld id="{AB049518-C88F-4090-B51D-B8DFEC2F1F54}" type="slidenum">
              <a:rPr lang="en-GB" smtClean="0"/>
              <a:t>12</a:t>
            </a:fld>
            <a:endParaRPr lang="en-GB"/>
          </a:p>
        </p:txBody>
      </p:sp>
    </p:spTree>
    <p:extLst>
      <p:ext uri="{BB962C8B-B14F-4D97-AF65-F5344CB8AC3E}">
        <p14:creationId xmlns:p14="http://schemas.microsoft.com/office/powerpoint/2010/main" val="348368695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Thank you.</a:t>
            </a:r>
          </a:p>
        </p:txBody>
      </p:sp>
      <p:sp>
        <p:nvSpPr>
          <p:cNvPr id="4" name="Slide Number Placeholder 3"/>
          <p:cNvSpPr>
            <a:spLocks noGrp="1"/>
          </p:cNvSpPr>
          <p:nvPr>
            <p:ph type="sldNum" sz="quarter" idx="5"/>
          </p:nvPr>
        </p:nvSpPr>
        <p:spPr/>
        <p:txBody>
          <a:bodyPr/>
          <a:lstStyle/>
          <a:p>
            <a:fld id="{AB049518-C88F-4090-B51D-B8DFEC2F1F54}" type="slidenum">
              <a:rPr lang="en-GB" smtClean="0"/>
              <a:t>13</a:t>
            </a:fld>
            <a:endParaRPr lang="en-GB"/>
          </a:p>
        </p:txBody>
      </p:sp>
    </p:spTree>
    <p:extLst>
      <p:ext uri="{BB962C8B-B14F-4D97-AF65-F5344CB8AC3E}">
        <p14:creationId xmlns:p14="http://schemas.microsoft.com/office/powerpoint/2010/main" val="117153620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F788E9-00EB-D1B1-335F-77339D46E635}"/>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p>
        </p:txBody>
      </p:sp>
      <p:sp>
        <p:nvSpPr>
          <p:cNvPr id="3" name="Subtitle 2">
            <a:extLst>
              <a:ext uri="{FF2B5EF4-FFF2-40B4-BE49-F238E27FC236}">
                <a16:creationId xmlns:a16="http://schemas.microsoft.com/office/drawing/2014/main" id="{21F4A4E7-14C1-9A1E-BFF4-C487249AFBE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p>
        </p:txBody>
      </p:sp>
      <p:sp>
        <p:nvSpPr>
          <p:cNvPr id="4" name="Date Placeholder 3">
            <a:extLst>
              <a:ext uri="{FF2B5EF4-FFF2-40B4-BE49-F238E27FC236}">
                <a16:creationId xmlns:a16="http://schemas.microsoft.com/office/drawing/2014/main" id="{99CFF914-ECC1-BEAC-DF24-B333815D04B3}"/>
              </a:ext>
            </a:extLst>
          </p:cNvPr>
          <p:cNvSpPr>
            <a:spLocks noGrp="1"/>
          </p:cNvSpPr>
          <p:nvPr>
            <p:ph type="dt" sz="half" idx="10"/>
          </p:nvPr>
        </p:nvSpPr>
        <p:spPr/>
        <p:txBody>
          <a:bodyPr/>
          <a:lstStyle/>
          <a:p>
            <a:fld id="{B07B7022-44A0-49D7-AD69-3A94A15EB8AB}" type="datetimeFigureOut">
              <a:rPr lang="en-GB" smtClean="0"/>
              <a:t>08/10/2026</a:t>
            </a:fld>
            <a:endParaRPr lang="en-GB"/>
          </a:p>
        </p:txBody>
      </p:sp>
      <p:sp>
        <p:nvSpPr>
          <p:cNvPr id="5" name="Footer Placeholder 4">
            <a:extLst>
              <a:ext uri="{FF2B5EF4-FFF2-40B4-BE49-F238E27FC236}">
                <a16:creationId xmlns:a16="http://schemas.microsoft.com/office/drawing/2014/main" id="{11A700F9-A21C-18D8-F5D0-4929F2D9260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CADD201-B55F-2363-86DB-7063C2C28977}"/>
              </a:ext>
            </a:extLst>
          </p:cNvPr>
          <p:cNvSpPr>
            <a:spLocks noGrp="1"/>
          </p:cNvSpPr>
          <p:nvPr>
            <p:ph type="sldNum" sz="quarter" idx="12"/>
          </p:nvPr>
        </p:nvSpPr>
        <p:spPr/>
        <p:txBody>
          <a:bodyPr/>
          <a:lstStyle/>
          <a:p>
            <a:fld id="{79746160-4378-43C0-8BDE-180BD50302B7}" type="slidenum">
              <a:rPr lang="en-GB" smtClean="0"/>
              <a:t>‹#›</a:t>
            </a:fld>
            <a:endParaRPr lang="en-GB"/>
          </a:p>
        </p:txBody>
      </p:sp>
    </p:spTree>
    <p:extLst>
      <p:ext uri="{BB962C8B-B14F-4D97-AF65-F5344CB8AC3E}">
        <p14:creationId xmlns:p14="http://schemas.microsoft.com/office/powerpoint/2010/main" val="279444291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C00BFF-EA70-B27F-5A5F-0A3C593AB41D}"/>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B869F774-2E7F-A78C-1AF2-5AD88E96447A}"/>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B1803702-A359-0609-63A5-B749B0969EAF}"/>
              </a:ext>
            </a:extLst>
          </p:cNvPr>
          <p:cNvSpPr>
            <a:spLocks noGrp="1"/>
          </p:cNvSpPr>
          <p:nvPr>
            <p:ph type="dt" sz="half" idx="10"/>
          </p:nvPr>
        </p:nvSpPr>
        <p:spPr/>
        <p:txBody>
          <a:bodyPr/>
          <a:lstStyle/>
          <a:p>
            <a:fld id="{B07B7022-44A0-49D7-AD69-3A94A15EB8AB}" type="datetimeFigureOut">
              <a:rPr lang="en-GB" smtClean="0"/>
              <a:t>08/10/2026</a:t>
            </a:fld>
            <a:endParaRPr lang="en-GB"/>
          </a:p>
        </p:txBody>
      </p:sp>
      <p:sp>
        <p:nvSpPr>
          <p:cNvPr id="5" name="Footer Placeholder 4">
            <a:extLst>
              <a:ext uri="{FF2B5EF4-FFF2-40B4-BE49-F238E27FC236}">
                <a16:creationId xmlns:a16="http://schemas.microsoft.com/office/drawing/2014/main" id="{380B0966-A847-B9B8-A648-0AF23A29300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1071D63-E795-614D-0F00-2DE142CF6D45}"/>
              </a:ext>
            </a:extLst>
          </p:cNvPr>
          <p:cNvSpPr>
            <a:spLocks noGrp="1"/>
          </p:cNvSpPr>
          <p:nvPr>
            <p:ph type="sldNum" sz="quarter" idx="12"/>
          </p:nvPr>
        </p:nvSpPr>
        <p:spPr/>
        <p:txBody>
          <a:bodyPr/>
          <a:lstStyle/>
          <a:p>
            <a:fld id="{79746160-4378-43C0-8BDE-180BD50302B7}" type="slidenum">
              <a:rPr lang="en-GB" smtClean="0"/>
              <a:t>‹#›</a:t>
            </a:fld>
            <a:endParaRPr lang="en-GB"/>
          </a:p>
        </p:txBody>
      </p:sp>
    </p:spTree>
    <p:extLst>
      <p:ext uri="{BB962C8B-B14F-4D97-AF65-F5344CB8AC3E}">
        <p14:creationId xmlns:p14="http://schemas.microsoft.com/office/powerpoint/2010/main" val="3443555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0F1A4D-BDAC-B0F7-ADE9-C3E286A4083D}"/>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p>
        </p:txBody>
      </p:sp>
      <p:sp>
        <p:nvSpPr>
          <p:cNvPr id="3" name="Text Placeholder 2">
            <a:extLst>
              <a:ext uri="{FF2B5EF4-FFF2-40B4-BE49-F238E27FC236}">
                <a16:creationId xmlns:a16="http://schemas.microsoft.com/office/drawing/2014/main" id="{2FE6CA5E-48BE-FF6E-7BB0-32F5BA1C963F}"/>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A9A96DA9-BB92-42D7-B685-141CA810DEB6}"/>
              </a:ext>
            </a:extLst>
          </p:cNvPr>
          <p:cNvSpPr>
            <a:spLocks noGrp="1"/>
          </p:cNvSpPr>
          <p:nvPr>
            <p:ph type="dt" sz="half" idx="10"/>
          </p:nvPr>
        </p:nvSpPr>
        <p:spPr/>
        <p:txBody>
          <a:bodyPr/>
          <a:lstStyle/>
          <a:p>
            <a:fld id="{B07B7022-44A0-49D7-AD69-3A94A15EB8AB}" type="datetimeFigureOut">
              <a:rPr lang="en-GB" smtClean="0"/>
              <a:t>08/10/2026</a:t>
            </a:fld>
            <a:endParaRPr lang="en-GB"/>
          </a:p>
        </p:txBody>
      </p:sp>
      <p:sp>
        <p:nvSpPr>
          <p:cNvPr id="5" name="Footer Placeholder 4">
            <a:extLst>
              <a:ext uri="{FF2B5EF4-FFF2-40B4-BE49-F238E27FC236}">
                <a16:creationId xmlns:a16="http://schemas.microsoft.com/office/drawing/2014/main" id="{AE46C63D-C7EB-035F-6A95-30CA1D6D1A3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F8D94D7-3A43-3B2C-EE6E-7F480DD98D64}"/>
              </a:ext>
            </a:extLst>
          </p:cNvPr>
          <p:cNvSpPr>
            <a:spLocks noGrp="1"/>
          </p:cNvSpPr>
          <p:nvPr>
            <p:ph type="sldNum" sz="quarter" idx="12"/>
          </p:nvPr>
        </p:nvSpPr>
        <p:spPr/>
        <p:txBody>
          <a:bodyPr/>
          <a:lstStyle/>
          <a:p>
            <a:fld id="{79746160-4378-43C0-8BDE-180BD50302B7}" type="slidenum">
              <a:rPr lang="en-GB" smtClean="0"/>
              <a:t>‹#›</a:t>
            </a:fld>
            <a:endParaRPr lang="en-GB"/>
          </a:p>
        </p:txBody>
      </p:sp>
    </p:spTree>
    <p:extLst>
      <p:ext uri="{BB962C8B-B14F-4D97-AF65-F5344CB8AC3E}">
        <p14:creationId xmlns:p14="http://schemas.microsoft.com/office/powerpoint/2010/main" val="34748283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0190A2-4CA9-39D7-FAE6-C62E67BB9C83}"/>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F584076E-0953-BD83-9DAB-1B910F5B2446}"/>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a:extLst>
              <a:ext uri="{FF2B5EF4-FFF2-40B4-BE49-F238E27FC236}">
                <a16:creationId xmlns:a16="http://schemas.microsoft.com/office/drawing/2014/main" id="{71CF67D8-776F-A01B-2665-8CA72EBB731D}"/>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Date Placeholder 4">
            <a:extLst>
              <a:ext uri="{FF2B5EF4-FFF2-40B4-BE49-F238E27FC236}">
                <a16:creationId xmlns:a16="http://schemas.microsoft.com/office/drawing/2014/main" id="{4318BEC6-E5A3-C3DC-70EF-87BB70F787F8}"/>
              </a:ext>
            </a:extLst>
          </p:cNvPr>
          <p:cNvSpPr>
            <a:spLocks noGrp="1"/>
          </p:cNvSpPr>
          <p:nvPr>
            <p:ph type="dt" sz="half" idx="10"/>
          </p:nvPr>
        </p:nvSpPr>
        <p:spPr/>
        <p:txBody>
          <a:bodyPr/>
          <a:lstStyle/>
          <a:p>
            <a:fld id="{B07B7022-44A0-49D7-AD69-3A94A15EB8AB}" type="datetimeFigureOut">
              <a:rPr lang="en-GB" smtClean="0"/>
              <a:t>08/10/2026</a:t>
            </a:fld>
            <a:endParaRPr lang="en-GB"/>
          </a:p>
        </p:txBody>
      </p:sp>
      <p:sp>
        <p:nvSpPr>
          <p:cNvPr id="6" name="Footer Placeholder 5">
            <a:extLst>
              <a:ext uri="{FF2B5EF4-FFF2-40B4-BE49-F238E27FC236}">
                <a16:creationId xmlns:a16="http://schemas.microsoft.com/office/drawing/2014/main" id="{EC67CC25-9E90-64B4-C335-59CC03B472CE}"/>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53395BAA-AAA4-ADA8-9EBB-FFDC4D218EBE}"/>
              </a:ext>
            </a:extLst>
          </p:cNvPr>
          <p:cNvSpPr>
            <a:spLocks noGrp="1"/>
          </p:cNvSpPr>
          <p:nvPr>
            <p:ph type="sldNum" sz="quarter" idx="12"/>
          </p:nvPr>
        </p:nvSpPr>
        <p:spPr/>
        <p:txBody>
          <a:bodyPr/>
          <a:lstStyle/>
          <a:p>
            <a:fld id="{79746160-4378-43C0-8BDE-180BD50302B7}" type="slidenum">
              <a:rPr lang="en-GB" smtClean="0"/>
              <a:t>‹#›</a:t>
            </a:fld>
            <a:endParaRPr lang="en-GB"/>
          </a:p>
        </p:txBody>
      </p:sp>
    </p:spTree>
    <p:extLst>
      <p:ext uri="{BB962C8B-B14F-4D97-AF65-F5344CB8AC3E}">
        <p14:creationId xmlns:p14="http://schemas.microsoft.com/office/powerpoint/2010/main" val="32277770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4F06EB-3804-8670-FA8B-520D34E217A9}"/>
              </a:ext>
            </a:extLst>
          </p:cNvPr>
          <p:cNvSpPr>
            <a:spLocks noGrp="1"/>
          </p:cNvSpPr>
          <p:nvPr>
            <p:ph type="title"/>
          </p:nvPr>
        </p:nvSpPr>
        <p:spPr>
          <a:xfrm>
            <a:off x="839788" y="365125"/>
            <a:ext cx="10515600" cy="1325563"/>
          </a:xfrm>
        </p:spPr>
        <p:txBody>
          <a:bodyPr/>
          <a:lstStyle/>
          <a:p>
            <a:r>
              <a:rPr lang="en-GB"/>
              <a:t>Click to edit Master title style</a:t>
            </a:r>
          </a:p>
        </p:txBody>
      </p:sp>
      <p:sp>
        <p:nvSpPr>
          <p:cNvPr id="3" name="Text Placeholder 2">
            <a:extLst>
              <a:ext uri="{FF2B5EF4-FFF2-40B4-BE49-F238E27FC236}">
                <a16:creationId xmlns:a16="http://schemas.microsoft.com/office/drawing/2014/main" id="{5DFBE021-9B30-8CED-6025-46DA200A20B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9A4B6123-696F-545E-B460-49EDA175792B}"/>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Text Placeholder 4">
            <a:extLst>
              <a:ext uri="{FF2B5EF4-FFF2-40B4-BE49-F238E27FC236}">
                <a16:creationId xmlns:a16="http://schemas.microsoft.com/office/drawing/2014/main" id="{11207745-848D-258E-8A82-EE2F5BDA4A6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F37E60E0-F6AA-8432-28D4-A5963FC97684}"/>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7" name="Date Placeholder 6">
            <a:extLst>
              <a:ext uri="{FF2B5EF4-FFF2-40B4-BE49-F238E27FC236}">
                <a16:creationId xmlns:a16="http://schemas.microsoft.com/office/drawing/2014/main" id="{A6DAF5C2-1C04-A5BE-347B-815544A731D2}"/>
              </a:ext>
            </a:extLst>
          </p:cNvPr>
          <p:cNvSpPr>
            <a:spLocks noGrp="1"/>
          </p:cNvSpPr>
          <p:nvPr>
            <p:ph type="dt" sz="half" idx="10"/>
          </p:nvPr>
        </p:nvSpPr>
        <p:spPr/>
        <p:txBody>
          <a:bodyPr/>
          <a:lstStyle/>
          <a:p>
            <a:fld id="{B07B7022-44A0-49D7-AD69-3A94A15EB8AB}" type="datetimeFigureOut">
              <a:rPr lang="en-GB" smtClean="0"/>
              <a:t>08/10/2026</a:t>
            </a:fld>
            <a:endParaRPr lang="en-GB"/>
          </a:p>
        </p:txBody>
      </p:sp>
      <p:sp>
        <p:nvSpPr>
          <p:cNvPr id="8" name="Footer Placeholder 7">
            <a:extLst>
              <a:ext uri="{FF2B5EF4-FFF2-40B4-BE49-F238E27FC236}">
                <a16:creationId xmlns:a16="http://schemas.microsoft.com/office/drawing/2014/main" id="{9813EE43-F617-B2B4-7EA5-64D40A6568A9}"/>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D094AB55-453B-DC1C-A85E-80B1F3F80A57}"/>
              </a:ext>
            </a:extLst>
          </p:cNvPr>
          <p:cNvSpPr>
            <a:spLocks noGrp="1"/>
          </p:cNvSpPr>
          <p:nvPr>
            <p:ph type="sldNum" sz="quarter" idx="12"/>
          </p:nvPr>
        </p:nvSpPr>
        <p:spPr/>
        <p:txBody>
          <a:bodyPr/>
          <a:lstStyle/>
          <a:p>
            <a:fld id="{79746160-4378-43C0-8BDE-180BD50302B7}" type="slidenum">
              <a:rPr lang="en-GB" smtClean="0"/>
              <a:t>‹#›</a:t>
            </a:fld>
            <a:endParaRPr lang="en-GB"/>
          </a:p>
        </p:txBody>
      </p:sp>
    </p:spTree>
    <p:extLst>
      <p:ext uri="{BB962C8B-B14F-4D97-AF65-F5344CB8AC3E}">
        <p14:creationId xmlns:p14="http://schemas.microsoft.com/office/powerpoint/2010/main" val="10212937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62EC0F-FCB4-3ADC-EC89-3E51A01A7D71}"/>
              </a:ext>
            </a:extLst>
          </p:cNvPr>
          <p:cNvSpPr>
            <a:spLocks noGrp="1"/>
          </p:cNvSpPr>
          <p:nvPr>
            <p:ph type="title"/>
          </p:nvPr>
        </p:nvSpPr>
        <p:spPr/>
        <p:txBody>
          <a:bodyPr/>
          <a:lstStyle/>
          <a:p>
            <a:r>
              <a:rPr lang="en-GB"/>
              <a:t>Click to edit Master title style</a:t>
            </a:r>
          </a:p>
        </p:txBody>
      </p:sp>
      <p:sp>
        <p:nvSpPr>
          <p:cNvPr id="3" name="Date Placeholder 2">
            <a:extLst>
              <a:ext uri="{FF2B5EF4-FFF2-40B4-BE49-F238E27FC236}">
                <a16:creationId xmlns:a16="http://schemas.microsoft.com/office/drawing/2014/main" id="{8053D10A-0E72-BE16-27C6-B52B5515D424}"/>
              </a:ext>
            </a:extLst>
          </p:cNvPr>
          <p:cNvSpPr>
            <a:spLocks noGrp="1"/>
          </p:cNvSpPr>
          <p:nvPr>
            <p:ph type="dt" sz="half" idx="10"/>
          </p:nvPr>
        </p:nvSpPr>
        <p:spPr/>
        <p:txBody>
          <a:bodyPr/>
          <a:lstStyle/>
          <a:p>
            <a:fld id="{B07B7022-44A0-49D7-AD69-3A94A15EB8AB}" type="datetimeFigureOut">
              <a:rPr lang="en-GB" smtClean="0"/>
              <a:t>08/10/2026</a:t>
            </a:fld>
            <a:endParaRPr lang="en-GB"/>
          </a:p>
        </p:txBody>
      </p:sp>
      <p:sp>
        <p:nvSpPr>
          <p:cNvPr id="4" name="Footer Placeholder 3">
            <a:extLst>
              <a:ext uri="{FF2B5EF4-FFF2-40B4-BE49-F238E27FC236}">
                <a16:creationId xmlns:a16="http://schemas.microsoft.com/office/drawing/2014/main" id="{F04833D9-3E6D-3A0D-1BD8-24D83DEEF7EE}"/>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7901DF54-2425-0C04-B772-1FEA7594D3E2}"/>
              </a:ext>
            </a:extLst>
          </p:cNvPr>
          <p:cNvSpPr>
            <a:spLocks noGrp="1"/>
          </p:cNvSpPr>
          <p:nvPr>
            <p:ph type="sldNum" sz="quarter" idx="12"/>
          </p:nvPr>
        </p:nvSpPr>
        <p:spPr/>
        <p:txBody>
          <a:bodyPr/>
          <a:lstStyle/>
          <a:p>
            <a:fld id="{79746160-4378-43C0-8BDE-180BD50302B7}" type="slidenum">
              <a:rPr lang="en-GB" smtClean="0"/>
              <a:t>‹#›</a:t>
            </a:fld>
            <a:endParaRPr lang="en-GB"/>
          </a:p>
        </p:txBody>
      </p:sp>
    </p:spTree>
    <p:extLst>
      <p:ext uri="{BB962C8B-B14F-4D97-AF65-F5344CB8AC3E}">
        <p14:creationId xmlns:p14="http://schemas.microsoft.com/office/powerpoint/2010/main" val="22393397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B2B6135-3814-4CB3-6DA3-949EFD1D7EBE}"/>
              </a:ext>
            </a:extLst>
          </p:cNvPr>
          <p:cNvSpPr>
            <a:spLocks noGrp="1"/>
          </p:cNvSpPr>
          <p:nvPr>
            <p:ph type="dt" sz="half" idx="10"/>
          </p:nvPr>
        </p:nvSpPr>
        <p:spPr/>
        <p:txBody>
          <a:bodyPr/>
          <a:lstStyle/>
          <a:p>
            <a:fld id="{B07B7022-44A0-49D7-AD69-3A94A15EB8AB}" type="datetimeFigureOut">
              <a:rPr lang="en-GB" smtClean="0"/>
              <a:t>08/10/2026</a:t>
            </a:fld>
            <a:endParaRPr lang="en-GB"/>
          </a:p>
        </p:txBody>
      </p:sp>
      <p:sp>
        <p:nvSpPr>
          <p:cNvPr id="3" name="Footer Placeholder 2">
            <a:extLst>
              <a:ext uri="{FF2B5EF4-FFF2-40B4-BE49-F238E27FC236}">
                <a16:creationId xmlns:a16="http://schemas.microsoft.com/office/drawing/2014/main" id="{F9EDFA9E-6858-4D3B-4CAD-06FF97256367}"/>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4FDD442C-CDEC-C6E4-4A92-195654E2E981}"/>
              </a:ext>
            </a:extLst>
          </p:cNvPr>
          <p:cNvSpPr>
            <a:spLocks noGrp="1"/>
          </p:cNvSpPr>
          <p:nvPr>
            <p:ph type="sldNum" sz="quarter" idx="12"/>
          </p:nvPr>
        </p:nvSpPr>
        <p:spPr/>
        <p:txBody>
          <a:bodyPr/>
          <a:lstStyle/>
          <a:p>
            <a:fld id="{79746160-4378-43C0-8BDE-180BD50302B7}" type="slidenum">
              <a:rPr lang="en-GB" smtClean="0"/>
              <a:t>‹#›</a:t>
            </a:fld>
            <a:endParaRPr lang="en-GB"/>
          </a:p>
        </p:txBody>
      </p:sp>
    </p:spTree>
    <p:extLst>
      <p:ext uri="{BB962C8B-B14F-4D97-AF65-F5344CB8AC3E}">
        <p14:creationId xmlns:p14="http://schemas.microsoft.com/office/powerpoint/2010/main" val="227631604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C7AA54-7605-BACB-FE45-63EBBA4A2316}"/>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Content Placeholder 2">
            <a:extLst>
              <a:ext uri="{FF2B5EF4-FFF2-40B4-BE49-F238E27FC236}">
                <a16:creationId xmlns:a16="http://schemas.microsoft.com/office/drawing/2014/main" id="{4C8147E4-927B-0E1B-19C8-B945BDAD4CB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Text Placeholder 3">
            <a:extLst>
              <a:ext uri="{FF2B5EF4-FFF2-40B4-BE49-F238E27FC236}">
                <a16:creationId xmlns:a16="http://schemas.microsoft.com/office/drawing/2014/main" id="{74D9A94F-6D70-84DC-49A6-D9462B6223D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55138E46-5785-C251-B48A-9E9A6F78800A}"/>
              </a:ext>
            </a:extLst>
          </p:cNvPr>
          <p:cNvSpPr>
            <a:spLocks noGrp="1"/>
          </p:cNvSpPr>
          <p:nvPr>
            <p:ph type="dt" sz="half" idx="10"/>
          </p:nvPr>
        </p:nvSpPr>
        <p:spPr/>
        <p:txBody>
          <a:bodyPr/>
          <a:lstStyle/>
          <a:p>
            <a:fld id="{B07B7022-44A0-49D7-AD69-3A94A15EB8AB}" type="datetimeFigureOut">
              <a:rPr lang="en-GB" smtClean="0"/>
              <a:t>08/10/2026</a:t>
            </a:fld>
            <a:endParaRPr lang="en-GB"/>
          </a:p>
        </p:txBody>
      </p:sp>
      <p:sp>
        <p:nvSpPr>
          <p:cNvPr id="6" name="Footer Placeholder 5">
            <a:extLst>
              <a:ext uri="{FF2B5EF4-FFF2-40B4-BE49-F238E27FC236}">
                <a16:creationId xmlns:a16="http://schemas.microsoft.com/office/drawing/2014/main" id="{69BF0FFA-5AC1-3616-61F5-900E65EE7918}"/>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E3149806-01D8-2370-C781-AB64430472DD}"/>
              </a:ext>
            </a:extLst>
          </p:cNvPr>
          <p:cNvSpPr>
            <a:spLocks noGrp="1"/>
          </p:cNvSpPr>
          <p:nvPr>
            <p:ph type="sldNum" sz="quarter" idx="12"/>
          </p:nvPr>
        </p:nvSpPr>
        <p:spPr/>
        <p:txBody>
          <a:bodyPr/>
          <a:lstStyle/>
          <a:p>
            <a:fld id="{79746160-4378-43C0-8BDE-180BD50302B7}" type="slidenum">
              <a:rPr lang="en-GB" smtClean="0"/>
              <a:t>‹#›</a:t>
            </a:fld>
            <a:endParaRPr lang="en-GB"/>
          </a:p>
        </p:txBody>
      </p:sp>
    </p:spTree>
    <p:extLst>
      <p:ext uri="{BB962C8B-B14F-4D97-AF65-F5344CB8AC3E}">
        <p14:creationId xmlns:p14="http://schemas.microsoft.com/office/powerpoint/2010/main" val="26144848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BED692-EF75-4766-5187-B19970F84810}"/>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Picture Placeholder 2">
            <a:extLst>
              <a:ext uri="{FF2B5EF4-FFF2-40B4-BE49-F238E27FC236}">
                <a16:creationId xmlns:a16="http://schemas.microsoft.com/office/drawing/2014/main" id="{52CC7E51-1304-27C0-68D7-023F32D650F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D7D8D47F-3F4E-4DC9-611F-FBF791B7460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F63279D8-C04D-232A-F027-4FB70810BECA}"/>
              </a:ext>
            </a:extLst>
          </p:cNvPr>
          <p:cNvSpPr>
            <a:spLocks noGrp="1"/>
          </p:cNvSpPr>
          <p:nvPr>
            <p:ph type="dt" sz="half" idx="10"/>
          </p:nvPr>
        </p:nvSpPr>
        <p:spPr/>
        <p:txBody>
          <a:bodyPr/>
          <a:lstStyle/>
          <a:p>
            <a:fld id="{B07B7022-44A0-49D7-AD69-3A94A15EB8AB}" type="datetimeFigureOut">
              <a:rPr lang="en-GB" smtClean="0"/>
              <a:t>08/10/2026</a:t>
            </a:fld>
            <a:endParaRPr lang="en-GB"/>
          </a:p>
        </p:txBody>
      </p:sp>
      <p:sp>
        <p:nvSpPr>
          <p:cNvPr id="6" name="Footer Placeholder 5">
            <a:extLst>
              <a:ext uri="{FF2B5EF4-FFF2-40B4-BE49-F238E27FC236}">
                <a16:creationId xmlns:a16="http://schemas.microsoft.com/office/drawing/2014/main" id="{908A44DD-46AF-9166-B11B-8DA51A05AF08}"/>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D8964A92-2667-0DE3-F79D-8257013C3DAB}"/>
              </a:ext>
            </a:extLst>
          </p:cNvPr>
          <p:cNvSpPr>
            <a:spLocks noGrp="1"/>
          </p:cNvSpPr>
          <p:nvPr>
            <p:ph type="sldNum" sz="quarter" idx="12"/>
          </p:nvPr>
        </p:nvSpPr>
        <p:spPr/>
        <p:txBody>
          <a:bodyPr/>
          <a:lstStyle/>
          <a:p>
            <a:fld id="{79746160-4378-43C0-8BDE-180BD50302B7}" type="slidenum">
              <a:rPr lang="en-GB" smtClean="0"/>
              <a:t>‹#›</a:t>
            </a:fld>
            <a:endParaRPr lang="en-GB"/>
          </a:p>
        </p:txBody>
      </p:sp>
    </p:spTree>
    <p:extLst>
      <p:ext uri="{BB962C8B-B14F-4D97-AF65-F5344CB8AC3E}">
        <p14:creationId xmlns:p14="http://schemas.microsoft.com/office/powerpoint/2010/main" val="13924610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4EA6AB-6475-96A8-518C-04B1414BFD01}"/>
              </a:ext>
            </a:extLst>
          </p:cNvPr>
          <p:cNvSpPr>
            <a:spLocks noGrp="1"/>
          </p:cNvSpPr>
          <p:nvPr>
            <p:ph type="title"/>
          </p:nvPr>
        </p:nvSpPr>
        <p:spPr/>
        <p:txBody>
          <a:bodyPr/>
          <a:lstStyle/>
          <a:p>
            <a:r>
              <a:rPr lang="en-GB"/>
              <a:t>Click to edit Master title style</a:t>
            </a:r>
          </a:p>
        </p:txBody>
      </p:sp>
      <p:sp>
        <p:nvSpPr>
          <p:cNvPr id="3" name="Vertical Text Placeholder 2">
            <a:extLst>
              <a:ext uri="{FF2B5EF4-FFF2-40B4-BE49-F238E27FC236}">
                <a16:creationId xmlns:a16="http://schemas.microsoft.com/office/drawing/2014/main" id="{B8B962ED-CB2D-BE68-C90A-8073AB5D9142}"/>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8DFF16D1-AC46-24A6-E4F3-A1817BCBEE5A}"/>
              </a:ext>
            </a:extLst>
          </p:cNvPr>
          <p:cNvSpPr>
            <a:spLocks noGrp="1"/>
          </p:cNvSpPr>
          <p:nvPr>
            <p:ph type="dt" sz="half" idx="10"/>
          </p:nvPr>
        </p:nvSpPr>
        <p:spPr/>
        <p:txBody>
          <a:bodyPr/>
          <a:lstStyle/>
          <a:p>
            <a:fld id="{B07B7022-44A0-49D7-AD69-3A94A15EB8AB}" type="datetimeFigureOut">
              <a:rPr lang="en-GB" smtClean="0"/>
              <a:t>08/10/2026</a:t>
            </a:fld>
            <a:endParaRPr lang="en-GB"/>
          </a:p>
        </p:txBody>
      </p:sp>
      <p:sp>
        <p:nvSpPr>
          <p:cNvPr id="5" name="Footer Placeholder 4">
            <a:extLst>
              <a:ext uri="{FF2B5EF4-FFF2-40B4-BE49-F238E27FC236}">
                <a16:creationId xmlns:a16="http://schemas.microsoft.com/office/drawing/2014/main" id="{1B068DC4-D13E-91CA-3440-07F6607881B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0DE2A4A-1561-B2ED-290B-C80EB7A4C50E}"/>
              </a:ext>
            </a:extLst>
          </p:cNvPr>
          <p:cNvSpPr>
            <a:spLocks noGrp="1"/>
          </p:cNvSpPr>
          <p:nvPr>
            <p:ph type="sldNum" sz="quarter" idx="12"/>
          </p:nvPr>
        </p:nvSpPr>
        <p:spPr/>
        <p:txBody>
          <a:bodyPr/>
          <a:lstStyle/>
          <a:p>
            <a:fld id="{79746160-4378-43C0-8BDE-180BD50302B7}" type="slidenum">
              <a:rPr lang="en-GB" smtClean="0"/>
              <a:t>‹#›</a:t>
            </a:fld>
            <a:endParaRPr lang="en-GB"/>
          </a:p>
        </p:txBody>
      </p:sp>
    </p:spTree>
    <p:extLst>
      <p:ext uri="{BB962C8B-B14F-4D97-AF65-F5344CB8AC3E}">
        <p14:creationId xmlns:p14="http://schemas.microsoft.com/office/powerpoint/2010/main" val="18223401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284C8CB-0BF8-8FAB-1777-91B8905098F9}"/>
              </a:ext>
            </a:extLst>
          </p:cNvPr>
          <p:cNvSpPr>
            <a:spLocks noGrp="1"/>
          </p:cNvSpPr>
          <p:nvPr>
            <p:ph type="title" orient="vert"/>
          </p:nvPr>
        </p:nvSpPr>
        <p:spPr>
          <a:xfrm>
            <a:off x="8724900" y="365125"/>
            <a:ext cx="2628900" cy="5811838"/>
          </a:xfrm>
        </p:spPr>
        <p:txBody>
          <a:bodyPr vert="eaVert"/>
          <a:lstStyle/>
          <a:p>
            <a:r>
              <a:rPr lang="en-GB"/>
              <a:t>Click to edit Master title style</a:t>
            </a:r>
          </a:p>
        </p:txBody>
      </p:sp>
      <p:sp>
        <p:nvSpPr>
          <p:cNvPr id="3" name="Vertical Text Placeholder 2">
            <a:extLst>
              <a:ext uri="{FF2B5EF4-FFF2-40B4-BE49-F238E27FC236}">
                <a16:creationId xmlns:a16="http://schemas.microsoft.com/office/drawing/2014/main" id="{621D36B9-4B93-715D-7FD1-D22354CC16F4}"/>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462DBB7B-AD62-6364-EA73-F649CBFEFD49}"/>
              </a:ext>
            </a:extLst>
          </p:cNvPr>
          <p:cNvSpPr>
            <a:spLocks noGrp="1"/>
          </p:cNvSpPr>
          <p:nvPr>
            <p:ph type="dt" sz="half" idx="10"/>
          </p:nvPr>
        </p:nvSpPr>
        <p:spPr/>
        <p:txBody>
          <a:bodyPr/>
          <a:lstStyle/>
          <a:p>
            <a:fld id="{B07B7022-44A0-49D7-AD69-3A94A15EB8AB}" type="datetimeFigureOut">
              <a:rPr lang="en-GB" smtClean="0"/>
              <a:t>08/10/2026</a:t>
            </a:fld>
            <a:endParaRPr lang="en-GB"/>
          </a:p>
        </p:txBody>
      </p:sp>
      <p:sp>
        <p:nvSpPr>
          <p:cNvPr id="5" name="Footer Placeholder 4">
            <a:extLst>
              <a:ext uri="{FF2B5EF4-FFF2-40B4-BE49-F238E27FC236}">
                <a16:creationId xmlns:a16="http://schemas.microsoft.com/office/drawing/2014/main" id="{0D302B52-2E9A-E892-0E7D-9C3165C34EB7}"/>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59528E2-59C4-2251-508A-F74861E00A0A}"/>
              </a:ext>
            </a:extLst>
          </p:cNvPr>
          <p:cNvSpPr>
            <a:spLocks noGrp="1"/>
          </p:cNvSpPr>
          <p:nvPr>
            <p:ph type="sldNum" sz="quarter" idx="12"/>
          </p:nvPr>
        </p:nvSpPr>
        <p:spPr/>
        <p:txBody>
          <a:bodyPr/>
          <a:lstStyle/>
          <a:p>
            <a:fld id="{79746160-4378-43C0-8BDE-180BD50302B7}" type="slidenum">
              <a:rPr lang="en-GB" smtClean="0"/>
              <a:t>‹#›</a:t>
            </a:fld>
            <a:endParaRPr lang="en-GB"/>
          </a:p>
        </p:txBody>
      </p:sp>
    </p:spTree>
    <p:extLst>
      <p:ext uri="{BB962C8B-B14F-4D97-AF65-F5344CB8AC3E}">
        <p14:creationId xmlns:p14="http://schemas.microsoft.com/office/powerpoint/2010/main" val="36653166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68C1399-7F1F-9680-16BC-3EB433B3CE3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p>
        </p:txBody>
      </p:sp>
      <p:sp>
        <p:nvSpPr>
          <p:cNvPr id="3" name="Text Placeholder 2">
            <a:extLst>
              <a:ext uri="{FF2B5EF4-FFF2-40B4-BE49-F238E27FC236}">
                <a16:creationId xmlns:a16="http://schemas.microsoft.com/office/drawing/2014/main" id="{AD0BE4AA-9E2E-6344-AB67-A9D21E8E826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877B5CD3-5906-3C64-1F65-E7D19DD4B13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B07B7022-44A0-49D7-AD69-3A94A15EB8AB}" type="datetimeFigureOut">
              <a:rPr lang="en-GB" smtClean="0"/>
              <a:t>08/10/2026</a:t>
            </a:fld>
            <a:endParaRPr lang="en-GB"/>
          </a:p>
        </p:txBody>
      </p:sp>
      <p:sp>
        <p:nvSpPr>
          <p:cNvPr id="5" name="Footer Placeholder 4">
            <a:extLst>
              <a:ext uri="{FF2B5EF4-FFF2-40B4-BE49-F238E27FC236}">
                <a16:creationId xmlns:a16="http://schemas.microsoft.com/office/drawing/2014/main" id="{B0E2BECD-FE1F-D40C-A322-25DE48234BC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7192D479-A26C-F802-58AB-65659C7AF8B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79746160-4378-43C0-8BDE-180BD50302B7}" type="slidenum">
              <a:rPr lang="en-GB" smtClean="0"/>
              <a:t>‹#›</a:t>
            </a:fld>
            <a:endParaRPr lang="en-GB"/>
          </a:p>
        </p:txBody>
      </p:sp>
    </p:spTree>
    <p:extLst>
      <p:ext uri="{BB962C8B-B14F-4D97-AF65-F5344CB8AC3E}">
        <p14:creationId xmlns:p14="http://schemas.microsoft.com/office/powerpoint/2010/main" val="21229333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4.xml"/><Relationship Id="rId5" Type="http://schemas.openxmlformats.org/officeDocument/2006/relationships/image" Target="../media/image7.jpeg"/><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10.jpeg"/><Relationship Id="rId7" Type="http://schemas.openxmlformats.org/officeDocument/2006/relationships/image" Target="../media/image14.png"/><Relationship Id="rId2" Type="http://schemas.openxmlformats.org/officeDocument/2006/relationships/notesSlide" Target="../notesSlides/notesSlide11.xml"/><Relationship Id="rId1" Type="http://schemas.openxmlformats.org/officeDocument/2006/relationships/slideLayout" Target="../slideLayouts/slideLayout4.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jpeg"/></Relationships>
</file>

<file path=ppt/slides/_rels/slide12.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15.png"/><Relationship Id="rId7" Type="http://schemas.openxmlformats.org/officeDocument/2006/relationships/image" Target="../media/image19.png"/><Relationship Id="rId2" Type="http://schemas.openxmlformats.org/officeDocument/2006/relationships/notesSlide" Target="../notesSlides/notesSlide12.xml"/><Relationship Id="rId1" Type="http://schemas.openxmlformats.org/officeDocument/2006/relationships/slideLayout" Target="../slideLayouts/slideLayout4.xml"/><Relationship Id="rId6" Type="http://schemas.openxmlformats.org/officeDocument/2006/relationships/image" Target="../media/image18.png"/><Relationship Id="rId11" Type="http://schemas.openxmlformats.org/officeDocument/2006/relationships/image" Target="../media/image23.png"/><Relationship Id="rId5" Type="http://schemas.openxmlformats.org/officeDocument/2006/relationships/image" Target="../media/image17.png"/><Relationship Id="rId10" Type="http://schemas.openxmlformats.org/officeDocument/2006/relationships/image" Target="../media/image22.jpeg"/><Relationship Id="rId4" Type="http://schemas.openxmlformats.org/officeDocument/2006/relationships/image" Target="../media/image16.png"/><Relationship Id="rId9" Type="http://schemas.openxmlformats.org/officeDocument/2006/relationships/image" Target="../media/image21.gif"/></Relationships>
</file>

<file path=ppt/slides/_rels/slide13.xml.rels><?xml version="1.0" encoding="UTF-8" standalone="yes"?>
<Relationships xmlns="http://schemas.openxmlformats.org/package/2006/relationships"><Relationship Id="rId8" Type="http://schemas.openxmlformats.org/officeDocument/2006/relationships/hyperlink" Target="http://archive.org/details/libraryservicesf00unit" TargetMode="External"/><Relationship Id="rId13" Type="http://schemas.openxmlformats.org/officeDocument/2006/relationships/hyperlink" Target="https://www.bloomsbury.com/uk/teaching-inquiry-as-conversation-9798216194705/" TargetMode="External"/><Relationship Id="rId3" Type="http://schemas.openxmlformats.org/officeDocument/2006/relationships/hyperlink" Target="https://attentionsw.org/the-value-of-failed-experiments-in-school-studies/" TargetMode="External"/><Relationship Id="rId7" Type="http://schemas.openxmlformats.org/officeDocument/2006/relationships/hyperlink" Target="https://fosil.org.uk/forums/topic/uk-sla-2023-enterprise-of-the-year-award/" TargetMode="External"/><Relationship Id="rId12" Type="http://schemas.openxmlformats.org/officeDocument/2006/relationships/hyperlink" Target="https://scholarworks.sjsu.edu/learning-hub/vol1/iss2/1/" TargetMode="External"/><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hyperlink" Target="https://www.aacu.org/trending-topics/what-is-liberal-education" TargetMode="External"/><Relationship Id="rId11" Type="http://schemas.openxmlformats.org/officeDocument/2006/relationships/hyperlink" Target="https://www.degruyterbrill.com/document/doi/10.1515/9783110772586/html" TargetMode="External"/><Relationship Id="rId5" Type="http://schemas.openxmlformats.org/officeDocument/2006/relationships/hyperlink" Target="https://repository.ifla.org/items/e1234cf2-57e5-4cae-a0d1-da730c536bb3" TargetMode="External"/><Relationship Id="rId15" Type="http://schemas.openxmlformats.org/officeDocument/2006/relationships/hyperlink" Target="https://fosil.org.uk/forums/topic/2a-iai/" TargetMode="External"/><Relationship Id="rId10" Type="http://schemas.openxmlformats.org/officeDocument/2006/relationships/hyperlink" Target="https://www.degruyterbrill.com/document/doi/10.1515/9783110772586-007/html" TargetMode="External"/><Relationship Id="rId4" Type="http://schemas.openxmlformats.org/officeDocument/2006/relationships/hyperlink" Target="https://repository.ifla.org/items/e61cb0b6-8d19-45e8-9be1-24b45309464e" TargetMode="External"/><Relationship Id="rId9" Type="http://schemas.openxmlformats.org/officeDocument/2006/relationships/hyperlink" Target="https://fosil.org.uk/fosil-cycle/releases/" TargetMode="External"/><Relationship Id="rId14" Type="http://schemas.openxmlformats.org/officeDocument/2006/relationships/hyperlink" Target="https://fosil.org.uk/forums/topic/programme-for-the-2025-fosil-symposiu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F2864E-DA6E-0813-6602-D7497F1894C9}"/>
              </a:ext>
            </a:extLst>
          </p:cNvPr>
          <p:cNvSpPr>
            <a:spLocks noGrp="1"/>
          </p:cNvSpPr>
          <p:nvPr>
            <p:ph type="ctrTitle"/>
          </p:nvPr>
        </p:nvSpPr>
        <p:spPr/>
        <p:txBody>
          <a:bodyPr/>
          <a:lstStyle/>
          <a:p>
            <a:r>
              <a:rPr lang="en-GB" dirty="0">
                <a:solidFill>
                  <a:srgbClr val="C00000"/>
                </a:solidFill>
              </a:rPr>
              <a:t>Be(com)</a:t>
            </a:r>
            <a:r>
              <a:rPr lang="en-GB" dirty="0" err="1">
                <a:solidFill>
                  <a:srgbClr val="C00000"/>
                </a:solidFill>
              </a:rPr>
              <a:t>ing</a:t>
            </a:r>
            <a:r>
              <a:rPr lang="en-GB" dirty="0">
                <a:solidFill>
                  <a:srgbClr val="C00000"/>
                </a:solidFill>
              </a:rPr>
              <a:t> Integral to the Educational Process</a:t>
            </a:r>
          </a:p>
        </p:txBody>
      </p:sp>
      <p:sp>
        <p:nvSpPr>
          <p:cNvPr id="3" name="Subtitle 2">
            <a:extLst>
              <a:ext uri="{FF2B5EF4-FFF2-40B4-BE49-F238E27FC236}">
                <a16:creationId xmlns:a16="http://schemas.microsoft.com/office/drawing/2014/main" id="{A6930396-8383-CF01-EDE1-05196B59E462}"/>
              </a:ext>
            </a:extLst>
          </p:cNvPr>
          <p:cNvSpPr>
            <a:spLocks noGrp="1"/>
          </p:cNvSpPr>
          <p:nvPr>
            <p:ph type="subTitle" idx="1"/>
          </p:nvPr>
        </p:nvSpPr>
        <p:spPr>
          <a:xfrm>
            <a:off x="1524000" y="4074305"/>
            <a:ext cx="9144000" cy="1703492"/>
          </a:xfrm>
        </p:spPr>
        <p:txBody>
          <a:bodyPr>
            <a:normAutofit lnSpcReduction="10000"/>
          </a:bodyPr>
          <a:lstStyle/>
          <a:p>
            <a:r>
              <a:rPr lang="en-GB" b="1" dirty="0"/>
              <a:t>New Developments in School Libraries: The Latest Research</a:t>
            </a:r>
          </a:p>
          <a:p>
            <a:r>
              <a:rPr lang="en-GB" dirty="0"/>
              <a:t>UK School Library Association</a:t>
            </a:r>
          </a:p>
          <a:p>
            <a:r>
              <a:rPr lang="en-GB" dirty="0"/>
              <a:t>6 October 2026</a:t>
            </a:r>
          </a:p>
          <a:p>
            <a:r>
              <a:rPr lang="en-GB" dirty="0"/>
              <a:t>Darryl Toerien</a:t>
            </a:r>
          </a:p>
        </p:txBody>
      </p:sp>
    </p:spTree>
    <p:extLst>
      <p:ext uri="{BB962C8B-B14F-4D97-AF65-F5344CB8AC3E}">
        <p14:creationId xmlns:p14="http://schemas.microsoft.com/office/powerpoint/2010/main" val="28788025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65B33C-D7B7-4CAA-8164-CD8EF837BB6A}"/>
              </a:ext>
            </a:extLst>
          </p:cNvPr>
          <p:cNvSpPr>
            <a:spLocks noGrp="1"/>
          </p:cNvSpPr>
          <p:nvPr>
            <p:ph type="title"/>
          </p:nvPr>
        </p:nvSpPr>
        <p:spPr/>
        <p:txBody>
          <a:bodyPr/>
          <a:lstStyle/>
          <a:p>
            <a:pPr algn="ctr"/>
            <a:r>
              <a:rPr lang="en-GB" dirty="0">
                <a:solidFill>
                  <a:srgbClr val="C00000"/>
                </a:solidFill>
              </a:rPr>
              <a:t>Introduction</a:t>
            </a:r>
          </a:p>
        </p:txBody>
      </p:sp>
      <p:sp>
        <p:nvSpPr>
          <p:cNvPr id="4" name="Content Placeholder 3">
            <a:extLst>
              <a:ext uri="{FF2B5EF4-FFF2-40B4-BE49-F238E27FC236}">
                <a16:creationId xmlns:a16="http://schemas.microsoft.com/office/drawing/2014/main" id="{E5C0E0DF-42FD-4A63-8C01-F092E68519CD}"/>
              </a:ext>
            </a:extLst>
          </p:cNvPr>
          <p:cNvSpPr>
            <a:spLocks noGrp="1"/>
          </p:cNvSpPr>
          <p:nvPr>
            <p:ph idx="1"/>
          </p:nvPr>
        </p:nvSpPr>
        <p:spPr/>
        <p:txBody>
          <a:bodyPr>
            <a:normAutofit lnSpcReduction="10000"/>
          </a:bodyPr>
          <a:lstStyle/>
          <a:p>
            <a:r>
              <a:rPr lang="en-GB" sz="2400" dirty="0"/>
              <a:t>Head of Inquiry-Based Learning at Blanchelande College</a:t>
            </a:r>
          </a:p>
          <a:p>
            <a:r>
              <a:rPr lang="en-GB" sz="2400" dirty="0"/>
              <a:t>Originator of FOSIL (2010), based on the ESIFC (2009/12, 2019, 2027)</a:t>
            </a:r>
          </a:p>
          <a:p>
            <a:r>
              <a:rPr lang="en-GB" sz="2400" dirty="0"/>
              <a:t>Founding Member of the FOSIL Group (2019)</a:t>
            </a:r>
          </a:p>
          <a:p>
            <a:r>
              <a:rPr lang="en-GB" sz="2400" dirty="0"/>
              <a:t>Founding Director of the Institute for the Advancement of Inquiry (2025)</a:t>
            </a:r>
          </a:p>
          <a:p>
            <a:r>
              <a:rPr lang="en-GB" sz="2400" dirty="0"/>
              <a:t>Member of the UK School Library Association (SLA), and former co-opted member of the Board</a:t>
            </a:r>
          </a:p>
          <a:p>
            <a:r>
              <a:rPr lang="en-GB" sz="2400" dirty="0"/>
              <a:t>Former member of the CILIP School Libraries Group, and former member of the National Committee</a:t>
            </a:r>
          </a:p>
          <a:p>
            <a:r>
              <a:rPr lang="en-GB" sz="2400" dirty="0"/>
              <a:t>Member of the IFLA School Libraries Section, and former elected member of the Section Standing Committee</a:t>
            </a:r>
          </a:p>
          <a:p>
            <a:r>
              <a:rPr lang="en-GB" sz="2400" dirty="0"/>
              <a:t>Member of the International Association of School Librarianship</a:t>
            </a:r>
          </a:p>
        </p:txBody>
      </p:sp>
      <p:pic>
        <p:nvPicPr>
          <p:cNvPr id="7" name="Picture 2">
            <a:extLst>
              <a:ext uri="{FF2B5EF4-FFF2-40B4-BE49-F238E27FC236}">
                <a16:creationId xmlns:a16="http://schemas.microsoft.com/office/drawing/2014/main" id="{F28267D4-3074-BF99-7E3F-A1B9A33A3363}"/>
              </a:ext>
            </a:extLst>
          </p:cNvPr>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t="-1823"/>
          <a:stretch/>
        </p:blipFill>
        <p:spPr bwMode="auto">
          <a:xfrm>
            <a:off x="10209200" y="222250"/>
            <a:ext cx="1657617" cy="2139918"/>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962892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0F9B6C-8E2A-C04C-C893-9B7820FD6C10}"/>
              </a:ext>
            </a:extLst>
          </p:cNvPr>
          <p:cNvSpPr>
            <a:spLocks noGrp="1"/>
          </p:cNvSpPr>
          <p:nvPr>
            <p:ph type="title"/>
          </p:nvPr>
        </p:nvSpPr>
        <p:spPr/>
        <p:txBody>
          <a:bodyPr/>
          <a:lstStyle/>
          <a:p>
            <a:r>
              <a:rPr lang="en-GB" dirty="0">
                <a:solidFill>
                  <a:srgbClr val="C00000"/>
                </a:solidFill>
              </a:rPr>
              <a:t>Idea(s) about education</a:t>
            </a:r>
          </a:p>
        </p:txBody>
      </p:sp>
      <p:sp>
        <p:nvSpPr>
          <p:cNvPr id="3" name="Content Placeholder 2">
            <a:extLst>
              <a:ext uri="{FF2B5EF4-FFF2-40B4-BE49-F238E27FC236}">
                <a16:creationId xmlns:a16="http://schemas.microsoft.com/office/drawing/2014/main" id="{AC5D9ACB-92A6-9360-2B31-1FC1487DFB5E}"/>
              </a:ext>
            </a:extLst>
          </p:cNvPr>
          <p:cNvSpPr>
            <a:spLocks noGrp="1"/>
          </p:cNvSpPr>
          <p:nvPr>
            <p:ph idx="1"/>
          </p:nvPr>
        </p:nvSpPr>
        <p:spPr/>
        <p:txBody>
          <a:bodyPr anchor="ctr"/>
          <a:lstStyle/>
          <a:p>
            <a:pPr marL="0" indent="0">
              <a:buNone/>
            </a:pPr>
            <a:r>
              <a:rPr lang="en-GB" dirty="0"/>
              <a:t>Education is a practice, but before that it is an idea rooted in an uplifting belief…or at least that is the hope.</a:t>
            </a:r>
          </a:p>
          <a:p>
            <a:pPr marL="0" indent="0" algn="r">
              <a:buNone/>
            </a:pPr>
            <a:r>
              <a:rPr lang="en-GB" sz="2400" dirty="0"/>
              <a:t>Simone Weil (1909–1943)</a:t>
            </a:r>
          </a:p>
          <a:p>
            <a:pPr marL="0" indent="0" algn="r">
              <a:buNone/>
            </a:pPr>
            <a:r>
              <a:rPr lang="en-GB" sz="2000" dirty="0"/>
              <a:t>In </a:t>
            </a:r>
            <a:r>
              <a:rPr lang="en-GB" sz="2000" i="1" dirty="0"/>
              <a:t>The Value of ‘Failed Experiments’ in School Studies</a:t>
            </a:r>
            <a:r>
              <a:rPr lang="en-GB" sz="2000" dirty="0"/>
              <a:t> (2025), by Ronald K. L. Collins</a:t>
            </a:r>
          </a:p>
          <a:p>
            <a:pPr marL="0" indent="0">
              <a:buNone/>
            </a:pPr>
            <a:endParaRPr lang="en-GB" dirty="0"/>
          </a:p>
          <a:p>
            <a:pPr lvl="1"/>
            <a:r>
              <a:rPr lang="en-GB" dirty="0"/>
              <a:t> </a:t>
            </a:r>
            <a:r>
              <a:rPr lang="en-GB" dirty="0">
                <a:solidFill>
                  <a:srgbClr val="C00000"/>
                </a:solidFill>
              </a:rPr>
              <a:t>What is your idea about education?</a:t>
            </a:r>
          </a:p>
          <a:p>
            <a:pPr lvl="1"/>
            <a:r>
              <a:rPr lang="en-GB" dirty="0"/>
              <a:t> </a:t>
            </a:r>
            <a:r>
              <a:rPr lang="en-GB" dirty="0">
                <a:solidFill>
                  <a:srgbClr val="C00000"/>
                </a:solidFill>
              </a:rPr>
              <a:t>What uplifting belief is that idea rooted in?</a:t>
            </a:r>
          </a:p>
          <a:p>
            <a:pPr lvl="1"/>
            <a:r>
              <a:rPr lang="en-GB" dirty="0"/>
              <a:t> </a:t>
            </a:r>
            <a:r>
              <a:rPr lang="en-GB" dirty="0">
                <a:solidFill>
                  <a:srgbClr val="C00000"/>
                </a:solidFill>
              </a:rPr>
              <a:t>Now, what about the library?</a:t>
            </a:r>
          </a:p>
        </p:txBody>
      </p:sp>
    </p:spTree>
    <p:extLst>
      <p:ext uri="{BB962C8B-B14F-4D97-AF65-F5344CB8AC3E}">
        <p14:creationId xmlns:p14="http://schemas.microsoft.com/office/powerpoint/2010/main" val="129315101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C204F2AA-5A0D-4C49-A17E-C8BC0ABF3F71}"/>
              </a:ext>
            </a:extLst>
          </p:cNvPr>
          <p:cNvSpPr>
            <a:spLocks noGrp="1"/>
          </p:cNvSpPr>
          <p:nvPr>
            <p:ph type="title"/>
          </p:nvPr>
        </p:nvSpPr>
        <p:spPr>
          <a:xfrm>
            <a:off x="838199" y="365125"/>
            <a:ext cx="11169581" cy="1325563"/>
          </a:xfrm>
        </p:spPr>
        <p:txBody>
          <a:bodyPr/>
          <a:lstStyle/>
          <a:p>
            <a:r>
              <a:rPr lang="en-GB" dirty="0">
                <a:solidFill>
                  <a:srgbClr val="C00000"/>
                </a:solidFill>
              </a:rPr>
              <a:t>A global idea about education / the school library</a:t>
            </a:r>
          </a:p>
        </p:txBody>
      </p:sp>
      <p:sp>
        <p:nvSpPr>
          <p:cNvPr id="8" name="Content Placeholder 7">
            <a:extLst>
              <a:ext uri="{FF2B5EF4-FFF2-40B4-BE49-F238E27FC236}">
                <a16:creationId xmlns:a16="http://schemas.microsoft.com/office/drawing/2014/main" id="{329439C3-81D7-472F-9DFD-E7B7F58D8C76}"/>
              </a:ext>
            </a:extLst>
          </p:cNvPr>
          <p:cNvSpPr>
            <a:spLocks noGrp="1"/>
          </p:cNvSpPr>
          <p:nvPr>
            <p:ph sz="half" idx="1"/>
          </p:nvPr>
        </p:nvSpPr>
        <p:spPr>
          <a:xfrm>
            <a:off x="420624" y="1825625"/>
            <a:ext cx="5852160" cy="4351338"/>
          </a:xfrm>
        </p:spPr>
        <p:txBody>
          <a:bodyPr anchor="ctr">
            <a:normAutofit/>
          </a:bodyPr>
          <a:lstStyle/>
          <a:p>
            <a:pPr marL="0" indent="0">
              <a:buNone/>
            </a:pPr>
            <a:r>
              <a:rPr lang="en-GB" dirty="0"/>
              <a:t>The school library is integral to the educational process.</a:t>
            </a:r>
          </a:p>
          <a:p>
            <a:pPr marL="0" indent="0" algn="r">
              <a:buNone/>
            </a:pPr>
            <a:r>
              <a:rPr lang="en-GB" sz="2400" i="1" dirty="0"/>
              <a:t>IFLA School Library Guidelines</a:t>
            </a:r>
            <a:endParaRPr lang="en-GB" sz="2400" dirty="0"/>
          </a:p>
          <a:p>
            <a:pPr marL="0" indent="0" algn="r">
              <a:buNone/>
            </a:pPr>
            <a:r>
              <a:rPr lang="en-GB" sz="2000" dirty="0"/>
              <a:t>Quoting the </a:t>
            </a:r>
            <a:r>
              <a:rPr lang="en-GB" sz="2000" i="1" dirty="0"/>
              <a:t>IFLA/UNESCO School Library Manifesto</a:t>
            </a:r>
          </a:p>
        </p:txBody>
      </p:sp>
      <p:pic>
        <p:nvPicPr>
          <p:cNvPr id="5" name="Content Placeholder 4">
            <a:extLst>
              <a:ext uri="{FF2B5EF4-FFF2-40B4-BE49-F238E27FC236}">
                <a16:creationId xmlns:a16="http://schemas.microsoft.com/office/drawing/2014/main" id="{A73BD8FD-32DD-C49A-7543-9F4985503676}"/>
              </a:ext>
            </a:extLst>
          </p:cNvPr>
          <p:cNvPicPr>
            <a:picLocks noGrp="1" noChangeAspect="1"/>
          </p:cNvPicPr>
          <p:nvPr>
            <p:ph sz="half" idx="2"/>
          </p:nvPr>
        </p:nvPicPr>
        <p:blipFill>
          <a:blip r:embed="rId3" cstate="screen">
            <a:extLst>
              <a:ext uri="{28A0092B-C50C-407E-A947-70E740481C1C}">
                <a14:useLocalDpi xmlns:a14="http://schemas.microsoft.com/office/drawing/2010/main"/>
              </a:ext>
            </a:extLst>
          </a:blip>
          <a:stretch>
            <a:fillRect/>
          </a:stretch>
        </p:blipFill>
        <p:spPr>
          <a:xfrm>
            <a:off x="6589775" y="2295525"/>
            <a:ext cx="5327873" cy="3413084"/>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411892048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03EA97-6855-264E-3B3B-8BBB18263E2E}"/>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14A178FE-0BA6-4FA9-1DBE-3295A2484631}"/>
              </a:ext>
            </a:extLst>
          </p:cNvPr>
          <p:cNvSpPr>
            <a:spLocks noGrp="1"/>
          </p:cNvSpPr>
          <p:nvPr>
            <p:ph type="title"/>
          </p:nvPr>
        </p:nvSpPr>
        <p:spPr>
          <a:xfrm>
            <a:off x="838200" y="365125"/>
            <a:ext cx="10668000" cy="1325563"/>
          </a:xfrm>
        </p:spPr>
        <p:txBody>
          <a:bodyPr/>
          <a:lstStyle/>
          <a:p>
            <a:r>
              <a:rPr lang="en-GB" dirty="0">
                <a:solidFill>
                  <a:srgbClr val="C00000"/>
                </a:solidFill>
              </a:rPr>
              <a:t>An instructional force for excellence</a:t>
            </a:r>
          </a:p>
        </p:txBody>
      </p:sp>
      <p:sp>
        <p:nvSpPr>
          <p:cNvPr id="5" name="Content Placeholder 4">
            <a:extLst>
              <a:ext uri="{FF2B5EF4-FFF2-40B4-BE49-F238E27FC236}">
                <a16:creationId xmlns:a16="http://schemas.microsoft.com/office/drawing/2014/main" id="{0C9E10ED-5F16-60E8-FE80-101B392E1362}"/>
              </a:ext>
            </a:extLst>
          </p:cNvPr>
          <p:cNvSpPr>
            <a:spLocks noGrp="1"/>
          </p:cNvSpPr>
          <p:nvPr>
            <p:ph sz="half" idx="1"/>
          </p:nvPr>
        </p:nvSpPr>
        <p:spPr/>
        <p:txBody>
          <a:bodyPr anchor="ctr">
            <a:normAutofit/>
          </a:bodyPr>
          <a:lstStyle/>
          <a:p>
            <a:r>
              <a:rPr lang="en-GB" dirty="0"/>
              <a:t>The library program and the educational program are interdependent and inseparable.</a:t>
            </a:r>
          </a:p>
          <a:p>
            <a:r>
              <a:rPr lang="en-GB" dirty="0"/>
              <a:t>Therefore, perspective in viewing the function and role of the school library program must begin logically by building a historical understanding of education itself.</a:t>
            </a:r>
          </a:p>
        </p:txBody>
      </p:sp>
      <p:pic>
        <p:nvPicPr>
          <p:cNvPr id="14" name="Content Placeholder 13">
            <a:extLst>
              <a:ext uri="{FF2B5EF4-FFF2-40B4-BE49-F238E27FC236}">
                <a16:creationId xmlns:a16="http://schemas.microsoft.com/office/drawing/2014/main" id="{267F36D6-D961-DE60-9207-FAEC3C53FCDD}"/>
              </a:ext>
            </a:extLst>
          </p:cNvPr>
          <p:cNvPicPr>
            <a:picLocks noGrp="1" noChangeAspect="1"/>
          </p:cNvPicPr>
          <p:nvPr>
            <p:ph sz="half" idx="2"/>
          </p:nvPr>
        </p:nvPicPr>
        <p:blipFill>
          <a:blip r:embed="rId3" cstate="screen">
            <a:extLst>
              <a:ext uri="{28A0092B-C50C-407E-A947-70E740481C1C}">
                <a14:useLocalDpi xmlns:a14="http://schemas.microsoft.com/office/drawing/2010/main"/>
              </a:ext>
            </a:extLst>
          </a:blip>
          <a:stretch>
            <a:fillRect/>
          </a:stretch>
        </p:blipFill>
        <p:spPr>
          <a:xfrm>
            <a:off x="7691209" y="1690688"/>
            <a:ext cx="2779697" cy="450000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6250590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10811B-5B8E-3A71-4ABA-E6E21D03ACE0}"/>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8D6694B3-9035-5043-0579-F3333C5905C7}"/>
              </a:ext>
            </a:extLst>
          </p:cNvPr>
          <p:cNvSpPr>
            <a:spLocks noGrp="1"/>
          </p:cNvSpPr>
          <p:nvPr>
            <p:ph type="title"/>
          </p:nvPr>
        </p:nvSpPr>
        <p:spPr/>
        <p:txBody>
          <a:bodyPr/>
          <a:lstStyle/>
          <a:p>
            <a:r>
              <a:rPr lang="en-GB" dirty="0">
                <a:solidFill>
                  <a:srgbClr val="C00000"/>
                </a:solidFill>
              </a:rPr>
              <a:t>Fully human education is liberal education</a:t>
            </a:r>
          </a:p>
        </p:txBody>
      </p:sp>
      <p:sp>
        <p:nvSpPr>
          <p:cNvPr id="3" name="Content Placeholder 2">
            <a:extLst>
              <a:ext uri="{FF2B5EF4-FFF2-40B4-BE49-F238E27FC236}">
                <a16:creationId xmlns:a16="http://schemas.microsoft.com/office/drawing/2014/main" id="{93074E4C-68D0-554D-1DD5-67D10EDC3350}"/>
              </a:ext>
            </a:extLst>
          </p:cNvPr>
          <p:cNvSpPr>
            <a:spLocks noGrp="1"/>
          </p:cNvSpPr>
          <p:nvPr>
            <p:ph sz="half" idx="1"/>
          </p:nvPr>
        </p:nvSpPr>
        <p:spPr/>
        <p:txBody>
          <a:bodyPr anchor="ctr">
            <a:normAutofit lnSpcReduction="10000"/>
          </a:bodyPr>
          <a:lstStyle/>
          <a:p>
            <a:r>
              <a:rPr lang="en-GB" dirty="0"/>
              <a:t>Education is fully human education only when it is a [contemporary] liberal education, preparing the youth to exercise their power to think in a genuinely free and liberating manner.</a:t>
            </a:r>
          </a:p>
          <a:p>
            <a:r>
              <a:rPr lang="en-GB" dirty="0"/>
              <a:t>Terminal freedom—the </a:t>
            </a:r>
            <a:r>
              <a:rPr lang="en-GB" dirty="0" err="1"/>
              <a:t>fulfillment</a:t>
            </a:r>
            <a:r>
              <a:rPr lang="en-GB" dirty="0"/>
              <a:t> of the deepest potentialities of the human being in the world.</a:t>
            </a:r>
          </a:p>
        </p:txBody>
      </p:sp>
      <p:pic>
        <p:nvPicPr>
          <p:cNvPr id="7" name="Content Placeholder 6">
            <a:extLst>
              <a:ext uri="{FF2B5EF4-FFF2-40B4-BE49-F238E27FC236}">
                <a16:creationId xmlns:a16="http://schemas.microsoft.com/office/drawing/2014/main" id="{63507069-9BAE-ED81-08F4-B16CBC4B5EE4}"/>
              </a:ext>
            </a:extLst>
          </p:cNvPr>
          <p:cNvPicPr>
            <a:picLocks noGrp="1" noChangeAspect="1"/>
          </p:cNvPicPr>
          <p:nvPr>
            <p:ph sz="half" idx="2"/>
          </p:nvPr>
        </p:nvPicPr>
        <p:blipFill>
          <a:blip r:embed="rId3" cstate="screen">
            <a:extLst>
              <a:ext uri="{28A0092B-C50C-407E-A947-70E740481C1C}">
                <a14:useLocalDpi xmlns:a14="http://schemas.microsoft.com/office/drawing/2010/main"/>
              </a:ext>
            </a:extLst>
          </a:blip>
          <a:stretch>
            <a:fillRect/>
          </a:stretch>
        </p:blipFill>
        <p:spPr>
          <a:xfrm>
            <a:off x="7675199" y="1825625"/>
            <a:ext cx="2998124" cy="450000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9425889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3C512F-1FE1-B787-54D8-7B07BBDC3F31}"/>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98B08700-77E5-B267-D5A2-38A9EBC3FD8A}"/>
              </a:ext>
            </a:extLst>
          </p:cNvPr>
          <p:cNvSpPr>
            <a:spLocks noGrp="1"/>
          </p:cNvSpPr>
          <p:nvPr>
            <p:ph type="title"/>
          </p:nvPr>
        </p:nvSpPr>
        <p:spPr/>
        <p:txBody>
          <a:bodyPr/>
          <a:lstStyle/>
          <a:p>
            <a:r>
              <a:rPr lang="en-GB" dirty="0">
                <a:solidFill>
                  <a:srgbClr val="C00000"/>
                </a:solidFill>
              </a:rPr>
              <a:t>Inquiry is integral to liberal education</a:t>
            </a:r>
          </a:p>
        </p:txBody>
      </p:sp>
      <p:pic>
        <p:nvPicPr>
          <p:cNvPr id="16" name="Content Placeholder 15">
            <a:extLst>
              <a:ext uri="{FF2B5EF4-FFF2-40B4-BE49-F238E27FC236}">
                <a16:creationId xmlns:a16="http://schemas.microsoft.com/office/drawing/2014/main" id="{557F8D05-2B62-CF5A-5F9F-358D3D5FD40F}"/>
              </a:ext>
            </a:extLst>
          </p:cNvPr>
          <p:cNvPicPr>
            <a:picLocks noGrp="1" noChangeAspect="1"/>
          </p:cNvPicPr>
          <p:nvPr>
            <p:ph sz="half" idx="2"/>
          </p:nvPr>
        </p:nvPicPr>
        <p:blipFill>
          <a:blip r:embed="rId3" cstate="screen">
            <a:extLst>
              <a:ext uri="{28A0092B-C50C-407E-A947-70E740481C1C}">
                <a14:useLocalDpi xmlns:a14="http://schemas.microsoft.com/office/drawing/2010/main"/>
              </a:ext>
            </a:extLst>
          </a:blip>
          <a:stretch>
            <a:fillRect/>
          </a:stretch>
        </p:blipFill>
        <p:spPr>
          <a:xfrm>
            <a:off x="6096000" y="2170521"/>
            <a:ext cx="5790545" cy="402217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8" name="Picture 17">
            <a:extLst>
              <a:ext uri="{FF2B5EF4-FFF2-40B4-BE49-F238E27FC236}">
                <a16:creationId xmlns:a16="http://schemas.microsoft.com/office/drawing/2014/main" id="{7751167F-0883-F472-E91D-E17BBBD2923A}"/>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2154783" y="1536753"/>
            <a:ext cx="1939489" cy="606915"/>
          </a:xfrm>
          <a:prstGeom prst="rect">
            <a:avLst/>
          </a:prstGeom>
        </p:spPr>
      </p:pic>
      <p:sp>
        <p:nvSpPr>
          <p:cNvPr id="19" name="TextBox 18">
            <a:extLst>
              <a:ext uri="{FF2B5EF4-FFF2-40B4-BE49-F238E27FC236}">
                <a16:creationId xmlns:a16="http://schemas.microsoft.com/office/drawing/2014/main" id="{C85464D1-755B-2A09-AA2C-3015D895B79E}"/>
              </a:ext>
            </a:extLst>
          </p:cNvPr>
          <p:cNvSpPr txBox="1"/>
          <p:nvPr/>
        </p:nvSpPr>
        <p:spPr>
          <a:xfrm>
            <a:off x="3941034" y="1578600"/>
            <a:ext cx="1167082" cy="523220"/>
          </a:xfrm>
          <a:prstGeom prst="rect">
            <a:avLst/>
          </a:prstGeom>
          <a:noFill/>
        </p:spPr>
        <p:txBody>
          <a:bodyPr wrap="square" rtlCol="0">
            <a:spAutoFit/>
          </a:bodyPr>
          <a:lstStyle/>
          <a:p>
            <a:r>
              <a:rPr lang="en-GB" sz="2800" dirty="0">
                <a:solidFill>
                  <a:srgbClr val="C00000"/>
                </a:solidFill>
              </a:rPr>
              <a:t>(2020)</a:t>
            </a:r>
          </a:p>
        </p:txBody>
      </p:sp>
      <p:pic>
        <p:nvPicPr>
          <p:cNvPr id="23" name="Content Placeholder 22">
            <a:extLst>
              <a:ext uri="{FF2B5EF4-FFF2-40B4-BE49-F238E27FC236}">
                <a16:creationId xmlns:a16="http://schemas.microsoft.com/office/drawing/2014/main" id="{49C25BE3-0B90-3851-C227-BDE27F2022F0}"/>
              </a:ext>
            </a:extLst>
          </p:cNvPr>
          <p:cNvPicPr>
            <a:picLocks noGrp="1" noChangeAspect="1"/>
          </p:cNvPicPr>
          <p:nvPr>
            <p:ph sz="half" idx="1"/>
          </p:nvPr>
        </p:nvPicPr>
        <p:blipFill>
          <a:blip r:embed="rId5">
            <a:extLst>
              <a:ext uri="{28A0092B-C50C-407E-A947-70E740481C1C}">
                <a14:useLocalDpi xmlns:a14="http://schemas.microsoft.com/office/drawing/2010/main"/>
              </a:ext>
            </a:extLst>
          </a:blip>
          <a:stretch>
            <a:fillRect/>
          </a:stretch>
        </p:blipFill>
        <p:spPr>
          <a:xfrm>
            <a:off x="617137" y="2520196"/>
            <a:ext cx="5181600" cy="3322826"/>
          </a:xfrm>
          <a:prstGeom prst="rect">
            <a:avLst/>
          </a:prstGeom>
        </p:spPr>
      </p:pic>
    </p:spTree>
    <p:extLst>
      <p:ext uri="{BB962C8B-B14F-4D97-AF65-F5344CB8AC3E}">
        <p14:creationId xmlns:p14="http://schemas.microsoft.com/office/powerpoint/2010/main" val="302072263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C1C327-3539-20D8-988F-DDB93C14F9A6}"/>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1DC47FC1-8355-46E1-865E-3C86979E6025}"/>
              </a:ext>
            </a:extLst>
          </p:cNvPr>
          <p:cNvSpPr>
            <a:spLocks noGrp="1"/>
          </p:cNvSpPr>
          <p:nvPr>
            <p:ph type="title"/>
          </p:nvPr>
        </p:nvSpPr>
        <p:spPr/>
        <p:txBody>
          <a:bodyPr/>
          <a:lstStyle/>
          <a:p>
            <a:r>
              <a:rPr lang="en-GB" dirty="0">
                <a:solidFill>
                  <a:srgbClr val="C00000"/>
                </a:solidFill>
              </a:rPr>
              <a:t>Liberal democracy requires liberal education</a:t>
            </a:r>
          </a:p>
        </p:txBody>
      </p:sp>
      <p:sp>
        <p:nvSpPr>
          <p:cNvPr id="3" name="Content Placeholder 2">
            <a:extLst>
              <a:ext uri="{FF2B5EF4-FFF2-40B4-BE49-F238E27FC236}">
                <a16:creationId xmlns:a16="http://schemas.microsoft.com/office/drawing/2014/main" id="{9FFAA142-FB39-B5DC-5675-3F2F4521EBBB}"/>
              </a:ext>
            </a:extLst>
          </p:cNvPr>
          <p:cNvSpPr>
            <a:spLocks noGrp="1"/>
          </p:cNvSpPr>
          <p:nvPr>
            <p:ph sz="half" idx="1"/>
          </p:nvPr>
        </p:nvSpPr>
        <p:spPr/>
        <p:txBody>
          <a:bodyPr anchor="ctr">
            <a:normAutofit/>
          </a:bodyPr>
          <a:lstStyle/>
          <a:p>
            <a:r>
              <a:rPr lang="en-GB" dirty="0"/>
              <a:t>Our existential crisis is epistemological in nature, a breakdown of the knowledge-building process, which is the inquiry process.</a:t>
            </a:r>
          </a:p>
          <a:p>
            <a:r>
              <a:rPr lang="en-GB" dirty="0"/>
              <a:t>A failure of the educational process to strengthen the reality-based community of error-seeking inquirers vital to the Constitution of Knowledge.</a:t>
            </a:r>
          </a:p>
        </p:txBody>
      </p:sp>
      <p:pic>
        <p:nvPicPr>
          <p:cNvPr id="8" name="Content Placeholder 7">
            <a:extLst>
              <a:ext uri="{FF2B5EF4-FFF2-40B4-BE49-F238E27FC236}">
                <a16:creationId xmlns:a16="http://schemas.microsoft.com/office/drawing/2014/main" id="{722E7886-8612-FA26-09C2-0FBB872A42AA}"/>
              </a:ext>
            </a:extLst>
          </p:cNvPr>
          <p:cNvPicPr>
            <a:picLocks noGrp="1" noChangeAspect="1"/>
          </p:cNvPicPr>
          <p:nvPr>
            <p:ph sz="half" idx="2"/>
          </p:nvPr>
        </p:nvPicPr>
        <p:blipFill>
          <a:blip r:embed="rId3" cstate="screen">
            <a:extLst>
              <a:ext uri="{28A0092B-C50C-407E-A947-70E740481C1C}">
                <a14:useLocalDpi xmlns:a14="http://schemas.microsoft.com/office/drawing/2010/main"/>
              </a:ext>
            </a:extLst>
          </a:blip>
          <a:stretch>
            <a:fillRect/>
          </a:stretch>
        </p:blipFill>
        <p:spPr>
          <a:xfrm>
            <a:off x="7364666" y="1751294"/>
            <a:ext cx="2913000" cy="45000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20390082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D9F381-08A6-B30C-CCB2-57608D83E483}"/>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725EA287-12E4-793C-FCD4-7FDD72E073CB}"/>
              </a:ext>
            </a:extLst>
          </p:cNvPr>
          <p:cNvSpPr>
            <a:spLocks noGrp="1"/>
          </p:cNvSpPr>
          <p:nvPr>
            <p:ph type="title"/>
          </p:nvPr>
        </p:nvSpPr>
        <p:spPr/>
        <p:txBody>
          <a:bodyPr/>
          <a:lstStyle/>
          <a:p>
            <a:r>
              <a:rPr lang="en-GB" dirty="0">
                <a:solidFill>
                  <a:srgbClr val="C00000"/>
                </a:solidFill>
              </a:rPr>
              <a:t>Teachers of the inquiry process of learning</a:t>
            </a:r>
          </a:p>
        </p:txBody>
      </p:sp>
      <p:sp>
        <p:nvSpPr>
          <p:cNvPr id="3" name="Content Placeholder 2">
            <a:extLst>
              <a:ext uri="{FF2B5EF4-FFF2-40B4-BE49-F238E27FC236}">
                <a16:creationId xmlns:a16="http://schemas.microsoft.com/office/drawing/2014/main" id="{9E9202B0-3BCF-9E8D-81F9-CA987C781534}"/>
              </a:ext>
            </a:extLst>
          </p:cNvPr>
          <p:cNvSpPr>
            <a:spLocks noGrp="1"/>
          </p:cNvSpPr>
          <p:nvPr>
            <p:ph sz="half" idx="1"/>
          </p:nvPr>
        </p:nvSpPr>
        <p:spPr>
          <a:xfrm>
            <a:off x="838199" y="1825624"/>
            <a:ext cx="5582697" cy="4425669"/>
          </a:xfrm>
        </p:spPr>
        <p:txBody>
          <a:bodyPr anchor="ctr">
            <a:normAutofit/>
          </a:bodyPr>
          <a:lstStyle/>
          <a:p>
            <a:r>
              <a:rPr lang="en-GB" dirty="0"/>
              <a:t>Two major and u</a:t>
            </a:r>
            <a:r>
              <a:rPr lang="en-GB" dirty="0">
                <a:effectLst/>
              </a:rPr>
              <a:t>nique functions</a:t>
            </a:r>
          </a:p>
          <a:p>
            <a:pPr lvl="1"/>
            <a:r>
              <a:rPr lang="en-GB" dirty="0"/>
              <a:t>Meeting of mind and ideas</a:t>
            </a:r>
          </a:p>
          <a:p>
            <a:pPr lvl="1"/>
            <a:r>
              <a:rPr lang="en-GB" dirty="0">
                <a:effectLst/>
              </a:rPr>
              <a:t>Extension of ideas in </a:t>
            </a:r>
            <a:r>
              <a:rPr lang="en-GB">
                <a:effectLst/>
              </a:rPr>
              <a:t>the mind</a:t>
            </a:r>
            <a:endParaRPr lang="en-GB" dirty="0">
              <a:effectLst/>
            </a:endParaRPr>
          </a:p>
          <a:p>
            <a:r>
              <a:rPr lang="en-GB" dirty="0">
                <a:effectLst/>
              </a:rPr>
              <a:t>Collaboration between those who teach the mind to inquire and those who teach it how to inquire.</a:t>
            </a:r>
          </a:p>
          <a:p>
            <a:r>
              <a:rPr lang="en-GB" dirty="0">
                <a:effectLst/>
              </a:rPr>
              <a:t>Therefore, the school librarian is a teacher of the inquiry process of learning itself.</a:t>
            </a:r>
            <a:endParaRPr lang="en-GB" dirty="0"/>
          </a:p>
        </p:txBody>
      </p:sp>
      <p:pic>
        <p:nvPicPr>
          <p:cNvPr id="6" name="Content Placeholder 5">
            <a:extLst>
              <a:ext uri="{FF2B5EF4-FFF2-40B4-BE49-F238E27FC236}">
                <a16:creationId xmlns:a16="http://schemas.microsoft.com/office/drawing/2014/main" id="{4B3214ED-193A-49F0-4962-D03A02F71183}"/>
              </a:ext>
            </a:extLst>
          </p:cNvPr>
          <p:cNvPicPr>
            <a:picLocks noGrp="1" noChangeAspect="1"/>
          </p:cNvPicPr>
          <p:nvPr>
            <p:ph sz="half" idx="2"/>
          </p:nvPr>
        </p:nvPicPr>
        <p:blipFill>
          <a:blip r:embed="rId3">
            <a:extLst>
              <a:ext uri="{28A0092B-C50C-407E-A947-70E740481C1C}">
                <a14:useLocalDpi xmlns:a14="http://schemas.microsoft.com/office/drawing/2010/main"/>
              </a:ext>
            </a:extLst>
          </a:blip>
          <a:stretch>
            <a:fillRect/>
          </a:stretch>
        </p:blipFill>
        <p:spPr>
          <a:xfrm>
            <a:off x="7470376" y="1788458"/>
            <a:ext cx="3546467" cy="4500000"/>
          </a:xfrm>
          <a:prstGeom prst="rect">
            <a:avLst/>
          </a:prstGeom>
        </p:spPr>
      </p:pic>
    </p:spTree>
    <p:extLst>
      <p:ext uri="{BB962C8B-B14F-4D97-AF65-F5344CB8AC3E}">
        <p14:creationId xmlns:p14="http://schemas.microsoft.com/office/powerpoint/2010/main" val="31951144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CBC12C-E683-B18F-237E-4DADA3025D06}"/>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817C0541-F106-B9D6-FA52-FDB48F596CE7}"/>
              </a:ext>
            </a:extLst>
          </p:cNvPr>
          <p:cNvSpPr>
            <a:spLocks noGrp="1"/>
          </p:cNvSpPr>
          <p:nvPr>
            <p:ph type="title"/>
          </p:nvPr>
        </p:nvSpPr>
        <p:spPr/>
        <p:txBody>
          <a:bodyPr/>
          <a:lstStyle/>
          <a:p>
            <a:r>
              <a:rPr lang="en-GB" dirty="0">
                <a:solidFill>
                  <a:srgbClr val="C00000"/>
                </a:solidFill>
              </a:rPr>
              <a:t>An inquiry-centred instructional programme</a:t>
            </a:r>
          </a:p>
        </p:txBody>
      </p:sp>
      <p:sp>
        <p:nvSpPr>
          <p:cNvPr id="3" name="Content Placeholder 2">
            <a:extLst>
              <a:ext uri="{FF2B5EF4-FFF2-40B4-BE49-F238E27FC236}">
                <a16:creationId xmlns:a16="http://schemas.microsoft.com/office/drawing/2014/main" id="{C4ECD306-A730-2A2A-730B-A944AC00E22A}"/>
              </a:ext>
            </a:extLst>
          </p:cNvPr>
          <p:cNvSpPr>
            <a:spLocks noGrp="1"/>
          </p:cNvSpPr>
          <p:nvPr>
            <p:ph sz="half" idx="1"/>
          </p:nvPr>
        </p:nvSpPr>
        <p:spPr>
          <a:xfrm>
            <a:off x="576943" y="1825625"/>
            <a:ext cx="5954486" cy="4351338"/>
          </a:xfrm>
        </p:spPr>
        <p:txBody>
          <a:bodyPr anchor="ctr">
            <a:normAutofit/>
          </a:bodyPr>
          <a:lstStyle/>
          <a:p>
            <a:pPr marL="0" indent="0">
              <a:buNone/>
            </a:pPr>
            <a:r>
              <a:rPr lang="en-GB" b="1" dirty="0"/>
              <a:t>Core instructional activities</a:t>
            </a:r>
            <a:endParaRPr lang="en-GB" dirty="0"/>
          </a:p>
          <a:p>
            <a:pPr lvl="1"/>
            <a:r>
              <a:rPr lang="en-GB" dirty="0"/>
              <a:t>Literacy &amp; reading promotion</a:t>
            </a:r>
          </a:p>
          <a:p>
            <a:pPr lvl="1"/>
            <a:r>
              <a:rPr lang="en-GB" dirty="0"/>
              <a:t>Media &amp; information literacy</a:t>
            </a:r>
          </a:p>
          <a:p>
            <a:pPr lvl="2"/>
            <a:r>
              <a:rPr lang="en-GB" dirty="0"/>
              <a:t>Can be included in inquiry-based learning</a:t>
            </a:r>
          </a:p>
          <a:p>
            <a:pPr lvl="1"/>
            <a:r>
              <a:rPr lang="en-GB" dirty="0"/>
              <a:t> </a:t>
            </a:r>
            <a:r>
              <a:rPr lang="en-GB" dirty="0">
                <a:solidFill>
                  <a:srgbClr val="C00000"/>
                </a:solidFill>
              </a:rPr>
              <a:t>Inquiry-based learning</a:t>
            </a:r>
          </a:p>
          <a:p>
            <a:pPr lvl="2"/>
            <a:r>
              <a:rPr lang="en-GB" dirty="0"/>
              <a:t> </a:t>
            </a:r>
            <a:r>
              <a:rPr lang="en-GB" dirty="0">
                <a:solidFill>
                  <a:srgbClr val="C00000"/>
                </a:solidFill>
              </a:rPr>
              <a:t>Includes media &amp; information literacy</a:t>
            </a:r>
          </a:p>
          <a:p>
            <a:pPr lvl="1"/>
            <a:r>
              <a:rPr lang="en-GB" dirty="0"/>
              <a:t>Technology integration</a:t>
            </a:r>
          </a:p>
          <a:p>
            <a:pPr lvl="1"/>
            <a:r>
              <a:rPr lang="en-GB" dirty="0"/>
              <a:t>Professional development for teachers</a:t>
            </a:r>
          </a:p>
        </p:txBody>
      </p:sp>
      <p:pic>
        <p:nvPicPr>
          <p:cNvPr id="7" name="Content Placeholder 6">
            <a:extLst>
              <a:ext uri="{FF2B5EF4-FFF2-40B4-BE49-F238E27FC236}">
                <a16:creationId xmlns:a16="http://schemas.microsoft.com/office/drawing/2014/main" id="{A646B526-96B2-0A0D-1554-46DD56FC9ACD}"/>
              </a:ext>
            </a:extLst>
          </p:cNvPr>
          <p:cNvPicPr>
            <a:picLocks noGrp="1" noChangeAspect="1"/>
          </p:cNvPicPr>
          <p:nvPr>
            <p:ph sz="half" idx="2"/>
          </p:nvPr>
        </p:nvPicPr>
        <p:blipFill>
          <a:blip r:embed="rId3" cstate="screen">
            <a:extLst>
              <a:ext uri="{28A0092B-C50C-407E-A947-70E740481C1C}">
                <a14:useLocalDpi xmlns:a14="http://schemas.microsoft.com/office/drawing/2010/main"/>
              </a:ext>
            </a:extLst>
          </a:blip>
          <a:stretch>
            <a:fillRect/>
          </a:stretch>
        </p:blipFill>
        <p:spPr>
          <a:xfrm>
            <a:off x="6865536" y="2411604"/>
            <a:ext cx="4978214" cy="3189089"/>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34016484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5A618A-DA32-9B63-FF98-DD5AB9B04D2C}"/>
            </a:ext>
          </a:extLst>
        </p:cNvPr>
        <p:cNvGrpSpPr/>
        <p:nvPr/>
      </p:nvGrpSpPr>
      <p:grpSpPr>
        <a:xfrm>
          <a:off x="0" y="0"/>
          <a:ext cx="0" cy="0"/>
          <a:chOff x="0" y="0"/>
          <a:chExt cx="0" cy="0"/>
        </a:xfrm>
      </p:grpSpPr>
      <p:sp>
        <p:nvSpPr>
          <p:cNvPr id="18" name="Title 17">
            <a:extLst>
              <a:ext uri="{FF2B5EF4-FFF2-40B4-BE49-F238E27FC236}">
                <a16:creationId xmlns:a16="http://schemas.microsoft.com/office/drawing/2014/main" id="{782B5F82-F0EB-B800-48EF-D9D279BFD2EB}"/>
              </a:ext>
            </a:extLst>
          </p:cNvPr>
          <p:cNvSpPr>
            <a:spLocks noGrp="1"/>
          </p:cNvSpPr>
          <p:nvPr>
            <p:ph type="title"/>
          </p:nvPr>
        </p:nvSpPr>
        <p:spPr/>
        <p:txBody>
          <a:bodyPr/>
          <a:lstStyle/>
          <a:p>
            <a:r>
              <a:rPr lang="en-GB" dirty="0">
                <a:solidFill>
                  <a:srgbClr val="C00000"/>
                </a:solidFill>
              </a:rPr>
              <a:t>Teaching inquiry as conversation</a:t>
            </a:r>
          </a:p>
        </p:txBody>
      </p:sp>
      <p:pic>
        <p:nvPicPr>
          <p:cNvPr id="3" name="Content Placeholder 2">
            <a:extLst>
              <a:ext uri="{FF2B5EF4-FFF2-40B4-BE49-F238E27FC236}">
                <a16:creationId xmlns:a16="http://schemas.microsoft.com/office/drawing/2014/main" id="{D789FFA7-1D29-256A-88C3-5016F0855B7A}"/>
              </a:ext>
            </a:extLst>
          </p:cNvPr>
          <p:cNvPicPr>
            <a:picLocks noGrp="1" noChangeAspect="1"/>
          </p:cNvPicPr>
          <p:nvPr>
            <p:ph sz="half" idx="1"/>
          </p:nvPr>
        </p:nvPicPr>
        <p:blipFill>
          <a:blip r:embed="rId3" cstate="screen">
            <a:extLst>
              <a:ext uri="{28A0092B-C50C-407E-A947-70E740481C1C}">
                <a14:useLocalDpi xmlns:a14="http://schemas.microsoft.com/office/drawing/2010/main"/>
              </a:ext>
            </a:extLst>
          </a:blip>
          <a:stretch>
            <a:fillRect/>
          </a:stretch>
        </p:blipFill>
        <p:spPr>
          <a:xfrm>
            <a:off x="3096967" y="2141537"/>
            <a:ext cx="2927729" cy="4351338"/>
          </a:xfrm>
          <a:prstGeom prst="rect">
            <a:avLst/>
          </a:prstGeom>
        </p:spPr>
      </p:pic>
      <p:pic>
        <p:nvPicPr>
          <p:cNvPr id="10" name="Content Placeholder 9">
            <a:extLst>
              <a:ext uri="{FF2B5EF4-FFF2-40B4-BE49-F238E27FC236}">
                <a16:creationId xmlns:a16="http://schemas.microsoft.com/office/drawing/2014/main" id="{DB4F97C5-05C1-EE4E-78EC-2365CE54DC39}"/>
              </a:ext>
            </a:extLst>
          </p:cNvPr>
          <p:cNvPicPr>
            <a:picLocks noGrp="1" noChangeAspect="1"/>
          </p:cNvPicPr>
          <p:nvPr>
            <p:ph sz="half" idx="2"/>
          </p:nvPr>
        </p:nvPicPr>
        <p:blipFill>
          <a:blip r:embed="rId4" cstate="screen">
            <a:extLst>
              <a:ext uri="{28A0092B-C50C-407E-A947-70E740481C1C}">
                <a14:useLocalDpi xmlns:a14="http://schemas.microsoft.com/office/drawing/2010/main"/>
              </a:ext>
            </a:extLst>
          </a:blip>
          <a:stretch>
            <a:fillRect/>
          </a:stretch>
        </p:blipFill>
        <p:spPr>
          <a:xfrm>
            <a:off x="8935070" y="2141537"/>
            <a:ext cx="2881680" cy="4351338"/>
          </a:xfrm>
          <a:prstGeom prst="rect">
            <a:avLst/>
          </a:prstGeom>
        </p:spPr>
      </p:pic>
      <p:pic>
        <p:nvPicPr>
          <p:cNvPr id="25" name="Picture 24">
            <a:extLst>
              <a:ext uri="{FF2B5EF4-FFF2-40B4-BE49-F238E27FC236}">
                <a16:creationId xmlns:a16="http://schemas.microsoft.com/office/drawing/2014/main" id="{73F6E5BE-DE0A-8344-76D9-D3F3B3E80C6F}"/>
              </a:ext>
            </a:extLst>
          </p:cNvPr>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a:xfrm>
            <a:off x="6211282" y="3295854"/>
            <a:ext cx="2537202" cy="2381459"/>
          </a:xfrm>
          <a:prstGeom prst="rect">
            <a:avLst/>
          </a:prstGeom>
        </p:spPr>
      </p:pic>
      <p:pic>
        <p:nvPicPr>
          <p:cNvPr id="29" name="Picture 28">
            <a:extLst>
              <a:ext uri="{FF2B5EF4-FFF2-40B4-BE49-F238E27FC236}">
                <a16:creationId xmlns:a16="http://schemas.microsoft.com/office/drawing/2014/main" id="{D8A9C52B-373C-AE3E-93B8-D8B989D56C7F}"/>
              </a:ext>
            </a:extLst>
          </p:cNvPr>
          <p:cNvPicPr>
            <a:picLocks noChangeAspect="1"/>
          </p:cNvPicPr>
          <p:nvPr/>
        </p:nvPicPr>
        <p:blipFill>
          <a:blip r:embed="rId6" cstate="screen">
            <a:extLst>
              <a:ext uri="{28A0092B-C50C-407E-A947-70E740481C1C}">
                <a14:useLocalDpi xmlns:a14="http://schemas.microsoft.com/office/drawing/2010/main"/>
              </a:ext>
            </a:extLst>
          </a:blip>
          <a:srcRect/>
          <a:stretch>
            <a:fillRect/>
          </a:stretch>
        </p:blipFill>
        <p:spPr>
          <a:xfrm>
            <a:off x="303389" y="4531768"/>
            <a:ext cx="2606992" cy="1778602"/>
          </a:xfrm>
          <a:prstGeom prst="rect">
            <a:avLst/>
          </a:prstGeom>
        </p:spPr>
      </p:pic>
      <p:sp>
        <p:nvSpPr>
          <p:cNvPr id="30" name="TextBox 29">
            <a:extLst>
              <a:ext uri="{FF2B5EF4-FFF2-40B4-BE49-F238E27FC236}">
                <a16:creationId xmlns:a16="http://schemas.microsoft.com/office/drawing/2014/main" id="{BD014C87-FBE5-7CB6-65FB-375A30BB2EBD}"/>
              </a:ext>
            </a:extLst>
          </p:cNvPr>
          <p:cNvSpPr txBox="1"/>
          <p:nvPr/>
        </p:nvSpPr>
        <p:spPr>
          <a:xfrm>
            <a:off x="969613" y="4112196"/>
            <a:ext cx="1274544" cy="369332"/>
          </a:xfrm>
          <a:prstGeom prst="rect">
            <a:avLst/>
          </a:prstGeom>
          <a:noFill/>
        </p:spPr>
        <p:txBody>
          <a:bodyPr wrap="square" rtlCol="0">
            <a:spAutoFit/>
          </a:bodyPr>
          <a:lstStyle/>
          <a:p>
            <a:r>
              <a:rPr lang="en-GB" dirty="0">
                <a:solidFill>
                  <a:srgbClr val="C00000"/>
                </a:solidFill>
              </a:rPr>
              <a:t>2010–2024</a:t>
            </a:r>
          </a:p>
        </p:txBody>
      </p:sp>
      <p:sp>
        <p:nvSpPr>
          <p:cNvPr id="32" name="TextBox 31">
            <a:extLst>
              <a:ext uri="{FF2B5EF4-FFF2-40B4-BE49-F238E27FC236}">
                <a16:creationId xmlns:a16="http://schemas.microsoft.com/office/drawing/2014/main" id="{CA10E7CB-DADB-5B0D-F914-59A269E02B14}"/>
              </a:ext>
            </a:extLst>
          </p:cNvPr>
          <p:cNvSpPr txBox="1"/>
          <p:nvPr/>
        </p:nvSpPr>
        <p:spPr>
          <a:xfrm>
            <a:off x="4221635" y="1711350"/>
            <a:ext cx="678391" cy="369332"/>
          </a:xfrm>
          <a:prstGeom prst="rect">
            <a:avLst/>
          </a:prstGeom>
          <a:noFill/>
        </p:spPr>
        <p:txBody>
          <a:bodyPr wrap="none" rtlCol="0">
            <a:spAutoFit/>
          </a:bodyPr>
          <a:lstStyle/>
          <a:p>
            <a:r>
              <a:rPr lang="en-GB" dirty="0">
                <a:solidFill>
                  <a:srgbClr val="C00000"/>
                </a:solidFill>
              </a:rPr>
              <a:t>2022</a:t>
            </a:r>
          </a:p>
        </p:txBody>
      </p:sp>
      <p:sp>
        <p:nvSpPr>
          <p:cNvPr id="34" name="TextBox 33">
            <a:extLst>
              <a:ext uri="{FF2B5EF4-FFF2-40B4-BE49-F238E27FC236}">
                <a16:creationId xmlns:a16="http://schemas.microsoft.com/office/drawing/2014/main" id="{FAA6C531-8B8F-FCBB-6C76-68D837942702}"/>
              </a:ext>
            </a:extLst>
          </p:cNvPr>
          <p:cNvSpPr txBox="1"/>
          <p:nvPr/>
        </p:nvSpPr>
        <p:spPr>
          <a:xfrm>
            <a:off x="7086152" y="2926522"/>
            <a:ext cx="787462" cy="369332"/>
          </a:xfrm>
          <a:prstGeom prst="rect">
            <a:avLst/>
          </a:prstGeom>
          <a:noFill/>
        </p:spPr>
        <p:txBody>
          <a:bodyPr wrap="square" rtlCol="0">
            <a:spAutoFit/>
          </a:bodyPr>
          <a:lstStyle/>
          <a:p>
            <a:r>
              <a:rPr lang="en-GB" dirty="0">
                <a:solidFill>
                  <a:srgbClr val="C00000"/>
                </a:solidFill>
              </a:rPr>
              <a:t>2025–</a:t>
            </a:r>
          </a:p>
        </p:txBody>
      </p:sp>
      <p:sp>
        <p:nvSpPr>
          <p:cNvPr id="36" name="TextBox 35">
            <a:extLst>
              <a:ext uri="{FF2B5EF4-FFF2-40B4-BE49-F238E27FC236}">
                <a16:creationId xmlns:a16="http://schemas.microsoft.com/office/drawing/2014/main" id="{8509CCD5-882D-4BCD-B3AD-32CC8EABE08C}"/>
              </a:ext>
            </a:extLst>
          </p:cNvPr>
          <p:cNvSpPr txBox="1"/>
          <p:nvPr/>
        </p:nvSpPr>
        <p:spPr>
          <a:xfrm>
            <a:off x="10036714" y="1713297"/>
            <a:ext cx="678391" cy="369332"/>
          </a:xfrm>
          <a:prstGeom prst="rect">
            <a:avLst/>
          </a:prstGeom>
          <a:noFill/>
        </p:spPr>
        <p:txBody>
          <a:bodyPr wrap="none" rtlCol="0">
            <a:spAutoFit/>
          </a:bodyPr>
          <a:lstStyle/>
          <a:p>
            <a:r>
              <a:rPr lang="en-GB" dirty="0">
                <a:solidFill>
                  <a:srgbClr val="C00000"/>
                </a:solidFill>
              </a:rPr>
              <a:t>2026</a:t>
            </a:r>
          </a:p>
        </p:txBody>
      </p:sp>
      <p:pic>
        <p:nvPicPr>
          <p:cNvPr id="4" name="Picture 3">
            <a:extLst>
              <a:ext uri="{FF2B5EF4-FFF2-40B4-BE49-F238E27FC236}">
                <a16:creationId xmlns:a16="http://schemas.microsoft.com/office/drawing/2014/main" id="{94848D39-DF4A-107D-925A-572470F2DAE4}"/>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902409" y="2227461"/>
            <a:ext cx="1367350" cy="1778602"/>
          </a:xfrm>
          <a:prstGeom prst="rect">
            <a:avLst/>
          </a:prstGeom>
        </p:spPr>
      </p:pic>
      <p:sp>
        <p:nvSpPr>
          <p:cNvPr id="5" name="TextBox 4">
            <a:extLst>
              <a:ext uri="{FF2B5EF4-FFF2-40B4-BE49-F238E27FC236}">
                <a16:creationId xmlns:a16="http://schemas.microsoft.com/office/drawing/2014/main" id="{EA38D5D1-A1EA-B735-D6EA-517D7BBE4293}"/>
              </a:ext>
            </a:extLst>
          </p:cNvPr>
          <p:cNvSpPr txBox="1"/>
          <p:nvPr/>
        </p:nvSpPr>
        <p:spPr>
          <a:xfrm>
            <a:off x="1246888" y="1801724"/>
            <a:ext cx="678391" cy="369332"/>
          </a:xfrm>
          <a:prstGeom prst="rect">
            <a:avLst/>
          </a:prstGeom>
          <a:noFill/>
        </p:spPr>
        <p:txBody>
          <a:bodyPr wrap="none" rtlCol="0">
            <a:spAutoFit/>
          </a:bodyPr>
          <a:lstStyle/>
          <a:p>
            <a:r>
              <a:rPr lang="en-GB" dirty="0">
                <a:solidFill>
                  <a:srgbClr val="C00000"/>
                </a:solidFill>
              </a:rPr>
              <a:t>1988</a:t>
            </a:r>
          </a:p>
        </p:txBody>
      </p:sp>
    </p:spTree>
    <p:extLst>
      <p:ext uri="{BB962C8B-B14F-4D97-AF65-F5344CB8AC3E}">
        <p14:creationId xmlns:p14="http://schemas.microsoft.com/office/powerpoint/2010/main" val="110281045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74CB42-DBF1-B59F-3DCF-A318054E2D29}"/>
            </a:ext>
          </a:extLst>
        </p:cNvPr>
        <p:cNvGrpSpPr/>
        <p:nvPr/>
      </p:nvGrpSpPr>
      <p:grpSpPr>
        <a:xfrm>
          <a:off x="0" y="0"/>
          <a:ext cx="0" cy="0"/>
          <a:chOff x="0" y="0"/>
          <a:chExt cx="0" cy="0"/>
        </a:xfrm>
      </p:grpSpPr>
      <p:pic>
        <p:nvPicPr>
          <p:cNvPr id="10" name="Content Placeholder 9">
            <a:extLst>
              <a:ext uri="{FF2B5EF4-FFF2-40B4-BE49-F238E27FC236}">
                <a16:creationId xmlns:a16="http://schemas.microsoft.com/office/drawing/2014/main" id="{C6B34356-1D38-F169-5882-FDCB82DB3E42}"/>
              </a:ext>
            </a:extLst>
          </p:cNvPr>
          <p:cNvPicPr>
            <a:picLocks noGrp="1" noChangeAspect="1"/>
          </p:cNvPicPr>
          <p:nvPr>
            <p:ph sz="half" idx="2"/>
          </p:nvPr>
        </p:nvPicPr>
        <p:blipFill>
          <a:blip r:embed="rId3">
            <a:extLst>
              <a:ext uri="{28A0092B-C50C-407E-A947-70E740481C1C}">
                <a14:useLocalDpi xmlns:a14="http://schemas.microsoft.com/office/drawing/2010/main"/>
              </a:ext>
            </a:extLst>
          </a:blip>
          <a:stretch>
            <a:fillRect/>
          </a:stretch>
        </p:blipFill>
        <p:spPr>
          <a:xfrm>
            <a:off x="2777156" y="2090057"/>
            <a:ext cx="6220816" cy="294318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4" name="Title 3">
            <a:extLst>
              <a:ext uri="{FF2B5EF4-FFF2-40B4-BE49-F238E27FC236}">
                <a16:creationId xmlns:a16="http://schemas.microsoft.com/office/drawing/2014/main" id="{30E52000-8B99-36EF-FB18-D556CBEAE57C}"/>
              </a:ext>
            </a:extLst>
          </p:cNvPr>
          <p:cNvSpPr>
            <a:spLocks noGrp="1"/>
          </p:cNvSpPr>
          <p:nvPr>
            <p:ph type="title"/>
          </p:nvPr>
        </p:nvSpPr>
        <p:spPr/>
        <p:txBody>
          <a:bodyPr/>
          <a:lstStyle/>
          <a:p>
            <a:r>
              <a:rPr lang="en-GB" dirty="0">
                <a:solidFill>
                  <a:srgbClr val="C00000"/>
                </a:solidFill>
              </a:rPr>
              <a:t>Inquiry as a vital global conversation</a:t>
            </a:r>
          </a:p>
        </p:txBody>
      </p:sp>
      <p:pic>
        <p:nvPicPr>
          <p:cNvPr id="3" name="Picture 2">
            <a:extLst>
              <a:ext uri="{FF2B5EF4-FFF2-40B4-BE49-F238E27FC236}">
                <a16:creationId xmlns:a16="http://schemas.microsoft.com/office/drawing/2014/main" id="{3A005B43-6B30-023C-1584-14BBA4652F14}"/>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9377879" y="3191636"/>
            <a:ext cx="2520000" cy="840000"/>
          </a:xfrm>
          <a:prstGeom prst="rect">
            <a:avLst/>
          </a:prstGeom>
        </p:spPr>
      </p:pic>
      <p:pic>
        <p:nvPicPr>
          <p:cNvPr id="6" name="Picture 5">
            <a:extLst>
              <a:ext uri="{FF2B5EF4-FFF2-40B4-BE49-F238E27FC236}">
                <a16:creationId xmlns:a16="http://schemas.microsoft.com/office/drawing/2014/main" id="{E22819C8-81C1-377E-85D2-BC4D1DA00E21}"/>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9377879" y="2300062"/>
            <a:ext cx="2520000" cy="513572"/>
          </a:xfrm>
          <a:prstGeom prst="rect">
            <a:avLst/>
          </a:prstGeom>
        </p:spPr>
      </p:pic>
      <p:pic>
        <p:nvPicPr>
          <p:cNvPr id="9" name="Picture 8">
            <a:extLst>
              <a:ext uri="{FF2B5EF4-FFF2-40B4-BE49-F238E27FC236}">
                <a16:creationId xmlns:a16="http://schemas.microsoft.com/office/drawing/2014/main" id="{B00A8D9E-7995-A2AA-455C-3135E345F521}"/>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9377879" y="4409639"/>
            <a:ext cx="2520000" cy="575159"/>
          </a:xfrm>
          <a:prstGeom prst="rect">
            <a:avLst/>
          </a:prstGeom>
        </p:spPr>
      </p:pic>
      <p:pic>
        <p:nvPicPr>
          <p:cNvPr id="12" name="Picture 11">
            <a:extLst>
              <a:ext uri="{FF2B5EF4-FFF2-40B4-BE49-F238E27FC236}">
                <a16:creationId xmlns:a16="http://schemas.microsoft.com/office/drawing/2014/main" id="{D38667C6-E69E-4FBD-1E28-5CE8C2E72B67}"/>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9523167" y="5436256"/>
            <a:ext cx="2374712" cy="1052023"/>
          </a:xfrm>
          <a:prstGeom prst="rect">
            <a:avLst/>
          </a:prstGeom>
        </p:spPr>
      </p:pic>
      <p:pic>
        <p:nvPicPr>
          <p:cNvPr id="18" name="Picture 17">
            <a:extLst>
              <a:ext uri="{FF2B5EF4-FFF2-40B4-BE49-F238E27FC236}">
                <a16:creationId xmlns:a16="http://schemas.microsoft.com/office/drawing/2014/main" id="{E0C0D169-1F7C-96B3-F0AA-FA6589E227B6}"/>
              </a:ext>
            </a:extLst>
          </p:cNvPr>
          <p:cNvPicPr>
            <a:picLocks noChangeAspect="1"/>
          </p:cNvPicPr>
          <p:nvPr/>
        </p:nvPicPr>
        <p:blipFill>
          <a:blip r:embed="rId8">
            <a:extLst>
              <a:ext uri="{28A0092B-C50C-407E-A947-70E740481C1C}">
                <a14:useLocalDpi xmlns:a14="http://schemas.microsoft.com/office/drawing/2010/main"/>
              </a:ext>
            </a:extLst>
          </a:blip>
          <a:stretch>
            <a:fillRect/>
          </a:stretch>
        </p:blipFill>
        <p:spPr>
          <a:xfrm>
            <a:off x="5615183" y="5380818"/>
            <a:ext cx="1425000" cy="1080000"/>
          </a:xfrm>
          <a:prstGeom prst="rect">
            <a:avLst/>
          </a:prstGeom>
        </p:spPr>
      </p:pic>
      <p:pic>
        <p:nvPicPr>
          <p:cNvPr id="20" name="Picture 19">
            <a:extLst>
              <a:ext uri="{FF2B5EF4-FFF2-40B4-BE49-F238E27FC236}">
                <a16:creationId xmlns:a16="http://schemas.microsoft.com/office/drawing/2014/main" id="{48E678EE-4B2F-B364-AAD3-18B016788065}"/>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7606746" y="5380818"/>
            <a:ext cx="1045531" cy="1080000"/>
          </a:xfrm>
          <a:prstGeom prst="rect">
            <a:avLst/>
          </a:prstGeom>
        </p:spPr>
      </p:pic>
      <p:pic>
        <p:nvPicPr>
          <p:cNvPr id="26" name="Picture 25">
            <a:extLst>
              <a:ext uri="{FF2B5EF4-FFF2-40B4-BE49-F238E27FC236}">
                <a16:creationId xmlns:a16="http://schemas.microsoft.com/office/drawing/2014/main" id="{086A90B8-4467-49E4-381D-7F65BCE375DD}"/>
              </a:ext>
            </a:extLst>
          </p:cNvPr>
          <p:cNvPicPr>
            <a:picLocks noChangeAspect="1"/>
          </p:cNvPicPr>
          <p:nvPr/>
        </p:nvPicPr>
        <p:blipFill>
          <a:blip r:embed="rId10" cstate="screen">
            <a:extLst>
              <a:ext uri="{28A0092B-C50C-407E-A947-70E740481C1C}">
                <a14:useLocalDpi xmlns:a14="http://schemas.microsoft.com/office/drawing/2010/main"/>
              </a:ext>
            </a:extLst>
          </a:blip>
          <a:srcRect/>
          <a:stretch>
            <a:fillRect/>
          </a:stretch>
        </p:blipFill>
        <p:spPr>
          <a:xfrm>
            <a:off x="457200" y="2412520"/>
            <a:ext cx="1874017" cy="2301688"/>
          </a:xfrm>
          <a:prstGeom prst="rect">
            <a:avLst/>
          </a:prstGeom>
        </p:spPr>
      </p:pic>
      <p:pic>
        <p:nvPicPr>
          <p:cNvPr id="28" name="Picture 27">
            <a:extLst>
              <a:ext uri="{FF2B5EF4-FFF2-40B4-BE49-F238E27FC236}">
                <a16:creationId xmlns:a16="http://schemas.microsoft.com/office/drawing/2014/main" id="{75500F65-1793-52B3-339F-0ADC2514BB05}"/>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366765" y="4917393"/>
            <a:ext cx="4715630" cy="1575482"/>
          </a:xfrm>
          <a:prstGeom prst="rect">
            <a:avLst/>
          </a:prstGeom>
        </p:spPr>
      </p:pic>
    </p:spTree>
    <p:extLst>
      <p:ext uri="{BB962C8B-B14F-4D97-AF65-F5344CB8AC3E}">
        <p14:creationId xmlns:p14="http://schemas.microsoft.com/office/powerpoint/2010/main" val="269816299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804571-1B8C-C5F4-31C0-496CBF0F781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97A2DD3-76F3-0211-4960-E3889C383D19}"/>
              </a:ext>
            </a:extLst>
          </p:cNvPr>
          <p:cNvSpPr>
            <a:spLocks noGrp="1"/>
          </p:cNvSpPr>
          <p:nvPr>
            <p:ph type="title"/>
          </p:nvPr>
        </p:nvSpPr>
        <p:spPr>
          <a:xfrm>
            <a:off x="838200" y="195943"/>
            <a:ext cx="10515600" cy="348587"/>
          </a:xfrm>
        </p:spPr>
        <p:txBody>
          <a:bodyPr>
            <a:normAutofit/>
          </a:bodyPr>
          <a:lstStyle/>
          <a:p>
            <a:r>
              <a:rPr lang="en-GB" sz="1600" b="1" dirty="0">
                <a:solidFill>
                  <a:srgbClr val="C00000"/>
                </a:solidFill>
              </a:rPr>
              <a:t>References </a:t>
            </a:r>
            <a:r>
              <a:rPr lang="en-GB" sz="1600" dirty="0">
                <a:solidFill>
                  <a:srgbClr val="C00000"/>
                </a:solidFill>
              </a:rPr>
              <a:t>(in order of slides)</a:t>
            </a:r>
          </a:p>
        </p:txBody>
      </p:sp>
      <p:sp>
        <p:nvSpPr>
          <p:cNvPr id="5" name="Content Placeholder 4">
            <a:extLst>
              <a:ext uri="{FF2B5EF4-FFF2-40B4-BE49-F238E27FC236}">
                <a16:creationId xmlns:a16="http://schemas.microsoft.com/office/drawing/2014/main" id="{507B2C15-8419-8DAC-FCFE-BBCEE19186E7}"/>
              </a:ext>
            </a:extLst>
          </p:cNvPr>
          <p:cNvSpPr>
            <a:spLocks noGrp="1"/>
          </p:cNvSpPr>
          <p:nvPr>
            <p:ph idx="1"/>
          </p:nvPr>
        </p:nvSpPr>
        <p:spPr>
          <a:xfrm>
            <a:off x="838200" y="544530"/>
            <a:ext cx="10515600" cy="6117527"/>
          </a:xfrm>
        </p:spPr>
        <p:txBody>
          <a:bodyPr>
            <a:normAutofit fontScale="55000" lnSpcReduction="20000"/>
          </a:bodyPr>
          <a:lstStyle/>
          <a:p>
            <a:r>
              <a:rPr lang="en-GB" dirty="0"/>
              <a:t>Howe, H. (1967, February). On Libraries and Learning. </a:t>
            </a:r>
            <a:r>
              <a:rPr lang="en-GB" i="1" dirty="0"/>
              <a:t>School Library Journal</a:t>
            </a:r>
            <a:r>
              <a:rPr lang="en-GB" dirty="0"/>
              <a:t>, 13, p. 28. </a:t>
            </a:r>
            <a:endParaRPr lang="en-US" dirty="0"/>
          </a:p>
          <a:p>
            <a:r>
              <a:rPr lang="en-US" dirty="0"/>
              <a:t>Simone Weil in </a:t>
            </a:r>
            <a:r>
              <a:rPr lang="en-US" u="sng" dirty="0">
                <a:solidFill>
                  <a:srgbClr val="C00000"/>
                </a:solidFill>
                <a:hlinkClick r:id="rId3">
                  <a:extLst>
                    <a:ext uri="{A12FA001-AC4F-418D-AE19-62706E023703}">
                      <ahyp:hlinkClr xmlns:ahyp="http://schemas.microsoft.com/office/drawing/2018/hyperlinkcolor" val="tx"/>
                    </a:ext>
                  </a:extLst>
                </a:hlinkClick>
              </a:rPr>
              <a:t>The Value of “Failed Experiments” in School Studies</a:t>
            </a:r>
            <a:r>
              <a:rPr lang="en-GB" dirty="0"/>
              <a:t>, by Ronald K. L. Collins </a:t>
            </a:r>
            <a:r>
              <a:rPr lang="en-US" dirty="0"/>
              <a:t>(2025)</a:t>
            </a:r>
            <a:r>
              <a:rPr lang="en-GB" dirty="0"/>
              <a:t>.</a:t>
            </a:r>
          </a:p>
          <a:p>
            <a:r>
              <a:rPr lang="en-GB" dirty="0"/>
              <a:t> </a:t>
            </a:r>
            <a:r>
              <a:rPr lang="en-GB" dirty="0">
                <a:solidFill>
                  <a:srgbClr val="C00000"/>
                </a:solidFill>
                <a:hlinkClick r:id="rId4">
                  <a:extLst>
                    <a:ext uri="{A12FA001-AC4F-418D-AE19-62706E023703}">
                      <ahyp:hlinkClr xmlns:ahyp="http://schemas.microsoft.com/office/drawing/2018/hyperlinkcolor" val="tx"/>
                    </a:ext>
                  </a:extLst>
                </a:hlinkClick>
              </a:rPr>
              <a:t>IFLA School Library Guidelines</a:t>
            </a:r>
            <a:r>
              <a:rPr lang="en-GB" dirty="0"/>
              <a:t> (2015).</a:t>
            </a:r>
          </a:p>
          <a:p>
            <a:pPr lvl="1"/>
            <a:r>
              <a:rPr lang="en-GB" dirty="0"/>
              <a:t>IFLA-UNESCO School Library Manifesto (1999). See also </a:t>
            </a:r>
            <a:r>
              <a:rPr lang="en-GB" dirty="0">
                <a:solidFill>
                  <a:srgbClr val="C00000"/>
                </a:solidFill>
                <a:hlinkClick r:id="rId5">
                  <a:extLst>
                    <a:ext uri="{A12FA001-AC4F-418D-AE19-62706E023703}">
                      <ahyp:hlinkClr xmlns:ahyp="http://schemas.microsoft.com/office/drawing/2018/hyperlinkcolor" val="tx"/>
                    </a:ext>
                  </a:extLst>
                </a:hlinkClick>
              </a:rPr>
              <a:t>IFLA-UNESCO School Library Manifesto</a:t>
            </a:r>
            <a:r>
              <a:rPr lang="en-GB" dirty="0"/>
              <a:t> (2025).</a:t>
            </a:r>
          </a:p>
          <a:p>
            <a:r>
              <a:rPr lang="en-GB" dirty="0"/>
              <a:t>Young, M. (2022, September 21). What we’ve got wrong about knowledge &amp; curriculum. </a:t>
            </a:r>
            <a:r>
              <a:rPr lang="en-GB" i="1" dirty="0" err="1"/>
              <a:t>Tes</a:t>
            </a:r>
            <a:r>
              <a:rPr lang="en-GB" i="1" dirty="0"/>
              <a:t> Magazine</a:t>
            </a:r>
            <a:r>
              <a:rPr lang="en-GB" dirty="0"/>
              <a:t>.</a:t>
            </a:r>
          </a:p>
          <a:p>
            <a:r>
              <a:rPr lang="en-GB" dirty="0"/>
              <a:t>Davies, R. A. (1969/1979). </a:t>
            </a:r>
            <a:r>
              <a:rPr lang="en-GB" i="1" dirty="0"/>
              <a:t>The school library media program: Instructional force for excellence</a:t>
            </a:r>
            <a:r>
              <a:rPr lang="en-GB" dirty="0"/>
              <a:t>. R. R. Bowker.</a:t>
            </a:r>
          </a:p>
          <a:p>
            <a:r>
              <a:rPr lang="en-GB" dirty="0" err="1"/>
              <a:t>Colebourn</a:t>
            </a:r>
            <a:r>
              <a:rPr lang="en-GB" dirty="0"/>
              <a:t>, R. (1986). </a:t>
            </a:r>
            <a:r>
              <a:rPr lang="en-GB" i="1" dirty="0"/>
              <a:t>The School Library Association 1936-1986: A Personal Survey of Fifty Years</a:t>
            </a:r>
            <a:r>
              <a:rPr lang="en-GB" dirty="0"/>
              <a:t>. School Library Association.</a:t>
            </a:r>
          </a:p>
          <a:p>
            <a:r>
              <a:rPr lang="en-GB" dirty="0"/>
              <a:t>Beswick, N. W. (1986). The Past As Prologue: Two Decades of Missed Chances. </a:t>
            </a:r>
            <a:r>
              <a:rPr lang="en-GB" i="1" dirty="0"/>
              <a:t>Library Review</a:t>
            </a:r>
            <a:r>
              <a:rPr lang="en-GB" dirty="0"/>
              <a:t>, pp. 155-162.</a:t>
            </a:r>
          </a:p>
          <a:p>
            <a:r>
              <a:rPr lang="en-GB" dirty="0"/>
              <a:t>Maritain, J. (1962/1967). </a:t>
            </a:r>
            <a:r>
              <a:rPr lang="en-GB" i="1" dirty="0"/>
              <a:t>The education of man: The educational philosophy of Jacques Maritain</a:t>
            </a:r>
            <a:r>
              <a:rPr lang="en-GB" dirty="0"/>
              <a:t>. Doubleday &amp; Company.</a:t>
            </a:r>
          </a:p>
          <a:p>
            <a:r>
              <a:rPr lang="en-GB" dirty="0"/>
              <a:t>AAC&amp;U (2020). </a:t>
            </a:r>
            <a:r>
              <a:rPr lang="en-GB" dirty="0">
                <a:solidFill>
                  <a:srgbClr val="C00000"/>
                </a:solidFill>
                <a:hlinkClick r:id="rId6">
                  <a:extLst>
                    <a:ext uri="{A12FA001-AC4F-418D-AE19-62706E023703}">
                      <ahyp:hlinkClr xmlns:ahyp="http://schemas.microsoft.com/office/drawing/2018/hyperlinkcolor" val="tx"/>
                    </a:ext>
                  </a:extLst>
                </a:hlinkClick>
              </a:rPr>
              <a:t>What Is Liberal Education?</a:t>
            </a:r>
            <a:r>
              <a:rPr lang="en-GB" dirty="0"/>
              <a:t>.</a:t>
            </a:r>
          </a:p>
          <a:p>
            <a:pPr lvl="1"/>
            <a:r>
              <a:rPr lang="en-GB" dirty="0"/>
              <a:t>See also </a:t>
            </a:r>
            <a:r>
              <a:rPr lang="en-GB" dirty="0">
                <a:solidFill>
                  <a:srgbClr val="C00000"/>
                </a:solidFill>
                <a:hlinkClick r:id="rId7">
                  <a:extLst>
                    <a:ext uri="{A12FA001-AC4F-418D-AE19-62706E023703}">
                      <ahyp:hlinkClr xmlns:ahyp="http://schemas.microsoft.com/office/drawing/2018/hyperlinkcolor" val="tx"/>
                    </a:ext>
                  </a:extLst>
                </a:hlinkClick>
              </a:rPr>
              <a:t>UK SLA 2023 Enterprise of the Year Award</a:t>
            </a:r>
            <a:r>
              <a:rPr lang="en-GB" dirty="0"/>
              <a:t>.</a:t>
            </a:r>
          </a:p>
          <a:p>
            <a:r>
              <a:rPr lang="en-GB" dirty="0"/>
              <a:t>Rauch, J. (2021). </a:t>
            </a:r>
            <a:r>
              <a:rPr lang="en-GB" i="1" dirty="0"/>
              <a:t>The Constitution of Knowledge: A Defence of Truth</a:t>
            </a:r>
            <a:r>
              <a:rPr lang="en-GB" dirty="0"/>
              <a:t>. Institution Press.</a:t>
            </a:r>
          </a:p>
          <a:p>
            <a:r>
              <a:rPr lang="en-GB" dirty="0"/>
              <a:t>Knight, D. M. (1968). </a:t>
            </a:r>
            <a:r>
              <a:rPr lang="en-GB" dirty="0">
                <a:solidFill>
                  <a:srgbClr val="C00000"/>
                </a:solidFill>
                <a:hlinkClick r:id="rId8">
                  <a:extLst>
                    <a:ext uri="{A12FA001-AC4F-418D-AE19-62706E023703}">
                      <ahyp:hlinkClr xmlns:ahyp="http://schemas.microsoft.com/office/drawing/2018/hyperlinkcolor" val="tx"/>
                    </a:ext>
                  </a:extLst>
                </a:hlinkClick>
              </a:rPr>
              <a:t>Library services for the nation’s needs: Toward </a:t>
            </a:r>
            <a:r>
              <a:rPr lang="en-GB" dirty="0" err="1">
                <a:solidFill>
                  <a:srgbClr val="C00000"/>
                </a:solidFill>
                <a:hlinkClick r:id="rId8">
                  <a:extLst>
                    <a:ext uri="{A12FA001-AC4F-418D-AE19-62706E023703}">
                      <ahyp:hlinkClr xmlns:ahyp="http://schemas.microsoft.com/office/drawing/2018/hyperlinkcolor" val="tx"/>
                    </a:ext>
                  </a:extLst>
                </a:hlinkClick>
              </a:rPr>
              <a:t>fulfillment</a:t>
            </a:r>
            <a:r>
              <a:rPr lang="en-GB" dirty="0">
                <a:solidFill>
                  <a:srgbClr val="C00000"/>
                </a:solidFill>
                <a:hlinkClick r:id="rId8">
                  <a:extLst>
                    <a:ext uri="{A12FA001-AC4F-418D-AE19-62706E023703}">
                      <ahyp:hlinkClr xmlns:ahyp="http://schemas.microsoft.com/office/drawing/2018/hyperlinkcolor" val="tx"/>
                    </a:ext>
                  </a:extLst>
                </a:hlinkClick>
              </a:rPr>
              <a:t> of a national policy</a:t>
            </a:r>
            <a:r>
              <a:rPr lang="en-GB" dirty="0"/>
              <a:t>. United States National Advisory Commission on Libraries.</a:t>
            </a:r>
          </a:p>
          <a:p>
            <a:r>
              <a:rPr lang="en-GB" dirty="0"/>
              <a:t> </a:t>
            </a:r>
            <a:r>
              <a:rPr lang="en-GB" dirty="0">
                <a:solidFill>
                  <a:srgbClr val="C00000"/>
                </a:solidFill>
                <a:hlinkClick r:id="rId9">
                  <a:extLst>
                    <a:ext uri="{A12FA001-AC4F-418D-AE19-62706E023703}">
                      <ahyp:hlinkClr xmlns:ahyp="http://schemas.microsoft.com/office/drawing/2018/hyperlinkcolor" val="tx"/>
                    </a:ext>
                  </a:extLst>
                </a:hlinkClick>
              </a:rPr>
              <a:t>FOSIL Inquiry Cycle Releases</a:t>
            </a:r>
            <a:r>
              <a:rPr lang="en-GB" dirty="0"/>
              <a:t> (2010-2025).</a:t>
            </a:r>
          </a:p>
          <a:p>
            <a:r>
              <a:rPr lang="en-GB" dirty="0"/>
              <a:t>Stripling, B. K., &amp; Pitts, J. M. (1988). </a:t>
            </a:r>
            <a:r>
              <a:rPr lang="en-GB" i="1" dirty="0"/>
              <a:t>Brainstorms and blueprints: Teaching library research as a thinking process</a:t>
            </a:r>
            <a:r>
              <a:rPr lang="en-GB" dirty="0"/>
              <a:t>. Libraries Unlimited.</a:t>
            </a:r>
          </a:p>
          <a:p>
            <a:r>
              <a:rPr lang="en-GB" dirty="0"/>
              <a:t>Toerien, D. (2022). </a:t>
            </a:r>
            <a:r>
              <a:rPr lang="en-GB" dirty="0">
                <a:solidFill>
                  <a:srgbClr val="C00000"/>
                </a:solidFill>
                <a:hlinkClick r:id="rId10">
                  <a:extLst>
                    <a:ext uri="{A12FA001-AC4F-418D-AE19-62706E023703}">
                      <ahyp:hlinkClr xmlns:ahyp="http://schemas.microsoft.com/office/drawing/2018/hyperlinkcolor" val="tx"/>
                    </a:ext>
                  </a:extLst>
                </a:hlinkClick>
              </a:rPr>
              <a:t>FOSIL: Developing and extending the Stripling Model of Inquiry</a:t>
            </a:r>
            <a:r>
              <a:rPr lang="en-GB" dirty="0"/>
              <a:t>. In B. A. Schultz-Jones, &amp; D. Oberg (Eds.), </a:t>
            </a:r>
            <a:r>
              <a:rPr lang="en-GB" dirty="0">
                <a:solidFill>
                  <a:srgbClr val="C00000"/>
                </a:solidFill>
                <a:hlinkClick r:id="rId11">
                  <a:extLst>
                    <a:ext uri="{A12FA001-AC4F-418D-AE19-62706E023703}">
                      <ahyp:hlinkClr xmlns:ahyp="http://schemas.microsoft.com/office/drawing/2018/hyperlinkcolor" val="tx"/>
                    </a:ext>
                  </a:extLst>
                </a:hlinkClick>
              </a:rPr>
              <a:t>Global action for school libraries: Models of inquiry</a:t>
            </a:r>
            <a:r>
              <a:rPr lang="en-GB" dirty="0"/>
              <a:t> (pp. 62-76). De Gruyter Saur.</a:t>
            </a:r>
          </a:p>
          <a:p>
            <a:r>
              <a:rPr lang="en-GB" dirty="0"/>
              <a:t>Toerien, D., and Rose, H. (2025). </a:t>
            </a:r>
            <a:r>
              <a:rPr lang="en-GB" dirty="0">
                <a:solidFill>
                  <a:srgbClr val="C00000"/>
                </a:solidFill>
                <a:hlinkClick r:id="rId12">
                  <a:extLst>
                    <a:ext uri="{A12FA001-AC4F-418D-AE19-62706E023703}">
                      <ahyp:hlinkClr xmlns:ahyp="http://schemas.microsoft.com/office/drawing/2018/hyperlinkcolor" val="tx"/>
                    </a:ext>
                  </a:extLst>
                </a:hlinkClick>
              </a:rPr>
              <a:t>Creative Commons reboot of the FOSIL-based Heroic Inquiry Cycle</a:t>
            </a:r>
            <a:r>
              <a:rPr lang="en-GB" dirty="0"/>
              <a:t>. </a:t>
            </a:r>
            <a:r>
              <a:rPr lang="en-GB" i="1" dirty="0"/>
              <a:t>Learning Hub</a:t>
            </a:r>
            <a:r>
              <a:rPr lang="en-GB" dirty="0"/>
              <a:t>, pp. 1-6.</a:t>
            </a:r>
          </a:p>
          <a:p>
            <a:r>
              <a:rPr lang="en-GB" dirty="0"/>
              <a:t>Stripling, B. K. &amp; Toerien, D. (2026). </a:t>
            </a:r>
            <a:r>
              <a:rPr lang="en-GB" dirty="0">
                <a:solidFill>
                  <a:srgbClr val="C00000"/>
                </a:solidFill>
                <a:hlinkClick r:id="rId13">
                  <a:extLst>
                    <a:ext uri="{A12FA001-AC4F-418D-AE19-62706E023703}">
                      <ahyp:hlinkClr xmlns:ahyp="http://schemas.microsoft.com/office/drawing/2018/hyperlinkcolor" val="tx"/>
                    </a:ext>
                  </a:extLst>
                </a:hlinkClick>
              </a:rPr>
              <a:t>Teaching inquiry as conversation: Bringing wonder to life</a:t>
            </a:r>
            <a:r>
              <a:rPr lang="en-GB" dirty="0"/>
              <a:t>. Bloomsbury.</a:t>
            </a:r>
          </a:p>
          <a:p>
            <a:r>
              <a:rPr lang="en-GB" dirty="0"/>
              <a:t> </a:t>
            </a:r>
            <a:r>
              <a:rPr lang="en-GB" dirty="0">
                <a:solidFill>
                  <a:srgbClr val="C00000"/>
                </a:solidFill>
                <a:hlinkClick r:id="rId14">
                  <a:extLst>
                    <a:ext uri="{A12FA001-AC4F-418D-AE19-62706E023703}">
                      <ahyp:hlinkClr xmlns:ahyp="http://schemas.microsoft.com/office/drawing/2018/hyperlinkcolor" val="tx"/>
                    </a:ext>
                  </a:extLst>
                </a:hlinkClick>
              </a:rPr>
              <a:t>FOSIL Symposium</a:t>
            </a:r>
            <a:r>
              <a:rPr lang="en-GB" dirty="0"/>
              <a:t> (2025).</a:t>
            </a:r>
          </a:p>
          <a:p>
            <a:pPr lvl="1"/>
            <a:r>
              <a:rPr lang="en-GB" dirty="0"/>
              <a:t> </a:t>
            </a:r>
            <a:r>
              <a:rPr lang="en-GB" dirty="0">
                <a:solidFill>
                  <a:srgbClr val="C00000"/>
                </a:solidFill>
                <a:hlinkClick r:id="rId15">
                  <a:extLst>
                    <a:ext uri="{A12FA001-AC4F-418D-AE19-62706E023703}">
                      <ahyp:hlinkClr xmlns:ahyp="http://schemas.microsoft.com/office/drawing/2018/hyperlinkcolor" val="tx"/>
                    </a:ext>
                  </a:extLst>
                </a:hlinkClick>
              </a:rPr>
              <a:t>Session 2a: Institute for the Advancement of Inquiry</a:t>
            </a:r>
            <a:r>
              <a:rPr lang="en-GB" dirty="0"/>
              <a:t>.</a:t>
            </a:r>
          </a:p>
        </p:txBody>
      </p:sp>
    </p:spTree>
    <p:extLst>
      <p:ext uri="{BB962C8B-B14F-4D97-AF65-F5344CB8AC3E}">
        <p14:creationId xmlns:p14="http://schemas.microsoft.com/office/powerpoint/2010/main" val="148272853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5C1FF1AF04C1D142BF90305BBFC8E194" ma:contentTypeVersion="19" ma:contentTypeDescription="Create a new document." ma:contentTypeScope="" ma:versionID="5bde9a980fcdc568da944eb10973dcf3">
  <xsd:schema xmlns:xsd="http://www.w3.org/2001/XMLSchema" xmlns:xs="http://www.w3.org/2001/XMLSchema" xmlns:p="http://schemas.microsoft.com/office/2006/metadata/properties" xmlns:ns2="c3efdda0-5dc4-485e-bba7-f823408f3d96" xmlns:ns3="23bdb189-ca16-407d-80e6-67175f129138" targetNamespace="http://schemas.microsoft.com/office/2006/metadata/properties" ma:root="true" ma:fieldsID="dfb578a6888e5c3994aec065f8435812" ns2:_="" ns3:_="">
    <xsd:import namespace="c3efdda0-5dc4-485e-bba7-f823408f3d96"/>
    <xsd:import namespace="23bdb189-ca16-407d-80e6-67175f129138"/>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MediaLengthInSeconds" minOccurs="0"/>
                <xsd:element ref="ns2:lcf76f155ced4ddcb4097134ff3c332f" minOccurs="0"/>
                <xsd:element ref="ns3:TaxCatchAll" minOccurs="0"/>
                <xsd:element ref="ns3:SharedWithUsers" minOccurs="0"/>
                <xsd:element ref="ns3:SharedWithDetails" minOccurs="0"/>
                <xsd:element ref="ns2:MediaServiceLocation" minOccurs="0"/>
                <xsd:element ref="ns2:MediaServiceSearchProperties" minOccurs="0"/>
                <xsd:element ref="ns2:MediaServiceObjectDetectorVersion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3efdda0-5dc4-485e-bba7-f823408f3d9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hidden="true" ma:internalName="MediaServiceDateTaken" ma:readOnly="true">
      <xsd:simpleType>
        <xsd:restriction base="dms:Text"/>
      </xsd:simpleType>
    </xsd:element>
    <xsd:element name="MediaLengthInSeconds" ma:index="17" nillable="true" ma:displayName="MediaLengthInSeconds" ma:hidden="true" ma:internalName="MediaLengthInSeconds" ma:readOnly="true">
      <xsd:simpleType>
        <xsd:restriction base="dms:Unknown"/>
      </xsd:simpleType>
    </xsd:element>
    <xsd:element name="lcf76f155ced4ddcb4097134ff3c332f" ma:index="19" nillable="true" ma:taxonomy="true" ma:internalName="lcf76f155ced4ddcb4097134ff3c332f" ma:taxonomyFieldName="MediaServiceImageTags" ma:displayName="Image Tags" ma:readOnly="false" ma:fieldId="{5cf76f15-5ced-4ddc-b409-7134ff3c332f}" ma:taxonomyMulti="true" ma:sspId="eb3fc568-6601-491a-aef8-80b5de73be06" ma:termSetId="09814cd3-568e-fe90-9814-8d621ff8fb84" ma:anchorId="fba54fb3-c3e1-fe81-a776-ca4b69148c4d" ma:open="true" ma:isKeyword="false">
      <xsd:complexType>
        <xsd:sequence>
          <xsd:element ref="pc:Terms" minOccurs="0" maxOccurs="1"/>
        </xsd:sequence>
      </xsd:complexType>
    </xsd:element>
    <xsd:element name="MediaServiceLocation" ma:index="23" nillable="true" ma:displayName="Location" ma:internalName="MediaServiceLocation" ma:readOnly="true">
      <xsd:simpleType>
        <xsd:restriction base="dms:Text"/>
      </xsd:simpleType>
    </xsd:element>
    <xsd:element name="MediaServiceSearchProperties" ma:index="24" nillable="true" ma:displayName="MediaServiceSearchProperties" ma:hidden="true" ma:internalName="MediaServiceSearchProperties" ma:readOnly="true">
      <xsd:simpleType>
        <xsd:restriction base="dms:Note"/>
      </xsd:simpleType>
    </xsd:element>
    <xsd:element name="MediaServiceObjectDetectorVersions" ma:index="25" nillable="true" ma:displayName="MediaServiceObjectDetectorVersions" ma:hidden="true" ma:indexed="true" ma:internalName="MediaServiceObjectDetectorVersions" ma:readOnly="true">
      <xsd:simpleType>
        <xsd:restriction base="dms:Text"/>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3bdb189-ca16-407d-80e6-67175f129138" elementFormDefault="qualified">
    <xsd:import namespace="http://schemas.microsoft.com/office/2006/documentManagement/types"/>
    <xsd:import namespace="http://schemas.microsoft.com/office/infopath/2007/PartnerControls"/>
    <xsd:element name="TaxCatchAll" ma:index="20" nillable="true" ma:displayName="Taxonomy Catch All Column" ma:hidden="true" ma:list="{89f7cc4d-8990-4dae-b3b4-1f6b4749ad61}" ma:internalName="TaxCatchAll" ma:showField="CatchAllData" ma:web="23bdb189-ca16-407d-80e6-67175f129138">
      <xsd:complexType>
        <xsd:complexContent>
          <xsd:extension base="dms:MultiChoiceLookup">
            <xsd:sequence>
              <xsd:element name="Value" type="dms:Lookup" maxOccurs="unbounded" minOccurs="0" nillable="true"/>
            </xsd:sequence>
          </xsd:extension>
        </xsd:complexContent>
      </xsd:complexType>
    </xsd:element>
    <xsd:element name="SharedWithUsers" ma:index="2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2"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23bdb189-ca16-407d-80e6-67175f129138" xsi:nil="true"/>
    <lcf76f155ced4ddcb4097134ff3c332f xmlns="c3efdda0-5dc4-485e-bba7-f823408f3d96">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38BA810F-7393-485E-9BAA-C0F51BB85AA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3efdda0-5dc4-485e-bba7-f823408f3d96"/>
    <ds:schemaRef ds:uri="23bdb189-ca16-407d-80e6-67175f12913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1061099E-A346-4773-A7C6-B8C419F6B50C}">
  <ds:schemaRefs>
    <ds:schemaRef ds:uri="http://schemas.microsoft.com/sharepoint/v3/contenttype/forms"/>
  </ds:schemaRefs>
</ds:datastoreItem>
</file>

<file path=customXml/itemProps3.xml><?xml version="1.0" encoding="utf-8"?>
<ds:datastoreItem xmlns:ds="http://schemas.openxmlformats.org/officeDocument/2006/customXml" ds:itemID="{9695EC57-DFAB-41F6-8286-A28300A4B407}">
  <ds:schemaRefs>
    <ds:schemaRef ds:uri="http://schemas.microsoft.com/office/2006/metadata/properties"/>
    <ds:schemaRef ds:uri="http://schemas.microsoft.com/office/infopath/2007/PartnerControls"/>
    <ds:schemaRef ds:uri="23bdb189-ca16-407d-80e6-67175f129138"/>
    <ds:schemaRef ds:uri="c3efdda0-5dc4-485e-bba7-f823408f3d96"/>
  </ds:schemaRefs>
</ds:datastoreItem>
</file>

<file path=docProps/app.xml><?xml version="1.0" encoding="utf-8"?>
<Properties xmlns="http://schemas.openxmlformats.org/officeDocument/2006/extended-properties" xmlns:vt="http://schemas.openxmlformats.org/officeDocument/2006/docPropsVTypes">
  <TotalTime>873</TotalTime>
  <Words>1925</Words>
  <Application>Microsoft Office PowerPoint</Application>
  <PresentationFormat>Widescreen</PresentationFormat>
  <Paragraphs>117</Paragraphs>
  <Slides>13</Slides>
  <Notes>13</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13</vt:i4>
      </vt:variant>
    </vt:vector>
  </HeadingPairs>
  <TitlesOfParts>
    <vt:vector size="17" baseType="lpstr">
      <vt:lpstr>Aptos</vt:lpstr>
      <vt:lpstr>Aptos Display</vt:lpstr>
      <vt:lpstr>Arial</vt:lpstr>
      <vt:lpstr>Office Theme</vt:lpstr>
      <vt:lpstr>Be(com)ing Integral to the Educational Process</vt:lpstr>
      <vt:lpstr>Introduction</vt:lpstr>
      <vt:lpstr>Idea(s) about education</vt:lpstr>
      <vt:lpstr>A global idea about education / the school library</vt:lpstr>
      <vt:lpstr>An instructional force for excellence</vt:lpstr>
      <vt:lpstr>Fully human education is liberal education</vt:lpstr>
      <vt:lpstr>Inquiry is integral to liberal education</vt:lpstr>
      <vt:lpstr>Liberal democracy requires liberal education</vt:lpstr>
      <vt:lpstr>Teachers of the inquiry process of learning</vt:lpstr>
      <vt:lpstr>An inquiry-centred instructional programme</vt:lpstr>
      <vt:lpstr>Teaching inquiry as conversation</vt:lpstr>
      <vt:lpstr>Inquiry as a vital global conversation</vt:lpstr>
      <vt:lpstr>References (in order of slides)</vt:lpstr>
    </vt:vector>
  </TitlesOfParts>
  <Company>Blanchelande College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Darryl Toerien</dc:creator>
  <cp:lastModifiedBy>Darryl Toerien</cp:lastModifiedBy>
  <cp:revision>1</cp:revision>
  <dcterms:created xsi:type="dcterms:W3CDTF">2026-09-29T14:30:00Z</dcterms:created>
  <dcterms:modified xsi:type="dcterms:W3CDTF">2026-10-08T07:49:42Z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0x0101005C1FF1AF04C1D142BF90305BBFC8E194</vt:lpwstr>
  </property>
  <property fmtid="{D5CDD505-2E9C-101B-9397-08002B2CF9AE}" pid="3" name="MediaServiceImageTags">
    <vt:lpwstr/>
  </property>
</Properties>
</file>